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1.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4"/>
    <p:sldMasterId id="2147483704" r:id="rId5"/>
    <p:sldMasterId id="2147483732" r:id="rId6"/>
    <p:sldMasterId id="2147483736" r:id="rId7"/>
  </p:sldMasterIdLst>
  <p:notesMasterIdLst>
    <p:notesMasterId r:id="rId29"/>
  </p:notesMasterIdLst>
  <p:handoutMasterIdLst>
    <p:handoutMasterId r:id="rId30"/>
  </p:handoutMasterIdLst>
  <p:sldIdLst>
    <p:sldId id="346" r:id="rId8"/>
    <p:sldId id="301" r:id="rId9"/>
    <p:sldId id="354" r:id="rId10"/>
    <p:sldId id="356" r:id="rId11"/>
    <p:sldId id="357" r:id="rId12"/>
    <p:sldId id="2134805798" r:id="rId13"/>
    <p:sldId id="2134805799" r:id="rId14"/>
    <p:sldId id="355" r:id="rId15"/>
    <p:sldId id="371" r:id="rId16"/>
    <p:sldId id="373" r:id="rId17"/>
    <p:sldId id="374" r:id="rId18"/>
    <p:sldId id="370" r:id="rId19"/>
    <p:sldId id="377" r:id="rId20"/>
    <p:sldId id="2134805797" r:id="rId21"/>
    <p:sldId id="368" r:id="rId22"/>
    <p:sldId id="372" r:id="rId23"/>
    <p:sldId id="366" r:id="rId24"/>
    <p:sldId id="376" r:id="rId25"/>
    <p:sldId id="2134805800" r:id="rId26"/>
    <p:sldId id="2134805796" r:id="rId27"/>
    <p:sldId id="2134805801" r:id="rId28"/>
  </p:sldIdLst>
  <p:sldSz cx="9144000" cy="5143500" type="screen16x9"/>
  <p:notesSz cx="6810375"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06">
          <p15:clr>
            <a:srgbClr val="A4A3A4"/>
          </p15:clr>
        </p15:guide>
        <p15:guide id="2" pos="5760" userDrawn="1">
          <p15:clr>
            <a:srgbClr val="A4A3A4"/>
          </p15:clr>
        </p15:guide>
        <p15:guide id="3" pos="272" userDrawn="1">
          <p15:clr>
            <a:srgbClr val="A4A3A4"/>
          </p15:clr>
        </p15:guide>
        <p15:guide id="4" orient="horz" pos="282" userDrawn="1">
          <p15:clr>
            <a:srgbClr val="A4A3A4"/>
          </p15:clr>
        </p15:guide>
        <p15:guide id="5" pos="2880" userDrawn="1">
          <p15:clr>
            <a:srgbClr val="A4A3A4"/>
          </p15:clr>
        </p15:guide>
      </p15:sldGuideLst>
    </p:ext>
    <p:ext uri="{2D200454-40CA-4A62-9FC3-DE9A4176ACB9}">
      <p15:notesGuideLst xmlns:p15="http://schemas.microsoft.com/office/powerpoint/2012/main">
        <p15:guide id="1" orient="horz" pos="3132">
          <p15:clr>
            <a:srgbClr val="A4A3A4"/>
          </p15:clr>
        </p15:guide>
        <p15:guide id="2" pos="214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vira Alonso" initials="EA"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B02"/>
    <a:srgbClr val="637B7C"/>
    <a:srgbClr val="FFFFFF"/>
    <a:srgbClr val="FFD300"/>
    <a:srgbClr val="FDD933"/>
    <a:srgbClr val="77C8CD"/>
    <a:srgbClr val="F1AA20"/>
    <a:srgbClr val="F3813C"/>
    <a:srgbClr val="FFD525"/>
    <a:srgbClr val="9D9E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76" autoAdjust="0"/>
    <p:restoredTop sz="95799"/>
  </p:normalViewPr>
  <p:slideViewPr>
    <p:cSldViewPr snapToGrid="0" snapToObjects="1" showGuides="1">
      <p:cViewPr varScale="1">
        <p:scale>
          <a:sx n="144" d="100"/>
          <a:sy n="144" d="100"/>
        </p:scale>
        <p:origin x="480" y="120"/>
      </p:cViewPr>
      <p:guideLst>
        <p:guide orient="horz" pos="2606"/>
        <p:guide pos="5760"/>
        <p:guide pos="272"/>
        <p:guide orient="horz" pos="282"/>
        <p:guide pos="2880"/>
      </p:guideLst>
    </p:cSldViewPr>
  </p:slideViewPr>
  <p:notesTextViewPr>
    <p:cViewPr>
      <p:scale>
        <a:sx n="100" d="100"/>
        <a:sy n="100" d="100"/>
      </p:scale>
      <p:origin x="0" y="0"/>
    </p:cViewPr>
  </p:notesTextViewPr>
  <p:notesViewPr>
    <p:cSldViewPr snapToGrid="0" snapToObjects="1">
      <p:cViewPr varScale="1">
        <p:scale>
          <a:sx n="81" d="100"/>
          <a:sy n="81" d="100"/>
        </p:scale>
        <p:origin x="-4020" y="-96"/>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sz="quarter" idx="1"/>
          </p:nvPr>
        </p:nvSpPr>
        <p:spPr>
          <a:xfrm>
            <a:off x="3857625" y="0"/>
            <a:ext cx="2951163" cy="496888"/>
          </a:xfrm>
          <a:prstGeom prst="rect">
            <a:avLst/>
          </a:prstGeom>
        </p:spPr>
        <p:txBody>
          <a:bodyPr vert="horz" lIns="91440" tIns="45720" rIns="91440" bIns="45720" rtlCol="0"/>
          <a:lstStyle>
            <a:lvl1pPr algn="r">
              <a:defRPr sz="1200"/>
            </a:lvl1pPr>
          </a:lstStyle>
          <a:p>
            <a:fld id="{223EBBFF-2912-4FED-AFE9-AD6BB91AF174}" type="datetimeFigureOut">
              <a:rPr lang="es-ES" smtClean="0"/>
              <a:pPr/>
              <a:t>15/02/2023</a:t>
            </a:fld>
            <a:endParaRPr lang="es-ES" dirty="0"/>
          </a:p>
        </p:txBody>
      </p:sp>
      <p:sp>
        <p:nvSpPr>
          <p:cNvPr id="5" name="4 Marcador de número de diapositiva"/>
          <p:cNvSpPr>
            <a:spLocks noGrp="1"/>
          </p:cNvSpPr>
          <p:nvPr>
            <p:ph type="sldNum" sz="quarter" idx="3"/>
          </p:nvPr>
        </p:nvSpPr>
        <p:spPr>
          <a:xfrm>
            <a:off x="3857625" y="9444038"/>
            <a:ext cx="2951163" cy="496887"/>
          </a:xfrm>
          <a:prstGeom prst="rect">
            <a:avLst/>
          </a:prstGeom>
        </p:spPr>
        <p:txBody>
          <a:bodyPr vert="horz" lIns="91440" tIns="45720" rIns="91440" bIns="45720" rtlCol="0" anchor="b"/>
          <a:lstStyle>
            <a:lvl1pPr algn="r">
              <a:defRPr sz="1200"/>
            </a:lvl1pPr>
          </a:lstStyle>
          <a:p>
            <a:fld id="{C2EC23DD-79E4-4FDB-BBAF-CB2F3F23AA21}" type="slidenum">
              <a:rPr lang="es-ES" smtClean="0"/>
              <a:pPr/>
              <a:t>‹Nº›</a:t>
            </a:fld>
            <a:endParaRPr lang="es-ES" dirty="0"/>
          </a:p>
        </p:txBody>
      </p:sp>
    </p:spTree>
    <p:extLst>
      <p:ext uri="{BB962C8B-B14F-4D97-AF65-F5344CB8AC3E}">
        <p14:creationId xmlns:p14="http://schemas.microsoft.com/office/powerpoint/2010/main" val="3646460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5" y="0"/>
            <a:ext cx="2951163" cy="497126"/>
          </a:xfrm>
          <a:prstGeom prst="rect">
            <a:avLst/>
          </a:prstGeom>
        </p:spPr>
        <p:txBody>
          <a:bodyPr vert="horz" lIns="91409" tIns="45705" rIns="91409" bIns="45705" rtlCol="0"/>
          <a:lstStyle>
            <a:lvl1pPr algn="l">
              <a:defRPr sz="1200"/>
            </a:lvl1pPr>
          </a:lstStyle>
          <a:p>
            <a:endParaRPr lang="es-ES" dirty="0"/>
          </a:p>
        </p:txBody>
      </p:sp>
      <p:sp>
        <p:nvSpPr>
          <p:cNvPr id="3" name="2 Marcador de fecha"/>
          <p:cNvSpPr>
            <a:spLocks noGrp="1"/>
          </p:cNvSpPr>
          <p:nvPr>
            <p:ph type="dt" idx="1"/>
          </p:nvPr>
        </p:nvSpPr>
        <p:spPr>
          <a:xfrm>
            <a:off x="3857641" y="0"/>
            <a:ext cx="2951163" cy="497126"/>
          </a:xfrm>
          <a:prstGeom prst="rect">
            <a:avLst/>
          </a:prstGeom>
        </p:spPr>
        <p:txBody>
          <a:bodyPr vert="horz" lIns="91409" tIns="45705" rIns="91409" bIns="45705" rtlCol="0"/>
          <a:lstStyle>
            <a:lvl1pPr algn="r">
              <a:defRPr sz="1200"/>
            </a:lvl1pPr>
          </a:lstStyle>
          <a:p>
            <a:fld id="{230731CB-1BFE-4642-B05D-0F44376CC056}" type="datetimeFigureOut">
              <a:rPr lang="es-ES" smtClean="0"/>
              <a:pPr/>
              <a:t>15/02/2023</a:t>
            </a:fld>
            <a:endParaRPr lang="es-ES" dirty="0"/>
          </a:p>
        </p:txBody>
      </p:sp>
      <p:sp>
        <p:nvSpPr>
          <p:cNvPr id="4" name="3 Marcador de imagen de diapositiva"/>
          <p:cNvSpPr>
            <a:spLocks noGrp="1" noRot="1" noChangeAspect="1"/>
          </p:cNvSpPr>
          <p:nvPr>
            <p:ph type="sldImg" idx="2"/>
          </p:nvPr>
        </p:nvSpPr>
        <p:spPr>
          <a:xfrm>
            <a:off x="92075" y="746125"/>
            <a:ext cx="6626225" cy="3727450"/>
          </a:xfrm>
          <a:prstGeom prst="rect">
            <a:avLst/>
          </a:prstGeom>
          <a:noFill/>
          <a:ln w="12700">
            <a:solidFill>
              <a:prstClr val="black"/>
            </a:solidFill>
          </a:ln>
        </p:spPr>
        <p:txBody>
          <a:bodyPr vert="horz" lIns="91409" tIns="45705" rIns="91409" bIns="45705" rtlCol="0" anchor="ctr"/>
          <a:lstStyle/>
          <a:p>
            <a:endParaRPr lang="es-ES" dirty="0"/>
          </a:p>
        </p:txBody>
      </p:sp>
      <p:sp>
        <p:nvSpPr>
          <p:cNvPr id="5" name="4 Marcador de notas"/>
          <p:cNvSpPr>
            <a:spLocks noGrp="1"/>
          </p:cNvSpPr>
          <p:nvPr>
            <p:ph type="body" sz="quarter" idx="3"/>
          </p:nvPr>
        </p:nvSpPr>
        <p:spPr>
          <a:xfrm>
            <a:off x="681038" y="4722698"/>
            <a:ext cx="5448300" cy="4474131"/>
          </a:xfrm>
          <a:prstGeom prst="rect">
            <a:avLst/>
          </a:prstGeom>
        </p:spPr>
        <p:txBody>
          <a:bodyPr vert="horz" lIns="91409" tIns="45705" rIns="91409" bIns="45705"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5" y="9443662"/>
            <a:ext cx="2951163" cy="497126"/>
          </a:xfrm>
          <a:prstGeom prst="rect">
            <a:avLst/>
          </a:prstGeom>
        </p:spPr>
        <p:txBody>
          <a:bodyPr vert="horz" lIns="91409" tIns="45705" rIns="91409" bIns="45705"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57641" y="9443662"/>
            <a:ext cx="2951163" cy="497126"/>
          </a:xfrm>
          <a:prstGeom prst="rect">
            <a:avLst/>
          </a:prstGeom>
        </p:spPr>
        <p:txBody>
          <a:bodyPr vert="horz" lIns="91409" tIns="45705" rIns="91409" bIns="45705" rtlCol="0" anchor="b"/>
          <a:lstStyle>
            <a:lvl1pPr algn="r">
              <a:defRPr sz="1200"/>
            </a:lvl1pPr>
          </a:lstStyle>
          <a:p>
            <a:fld id="{199BE709-C213-4C67-B6D2-48FCC9B6E9F0}" type="slidenum">
              <a:rPr lang="es-ES" smtClean="0"/>
              <a:pPr/>
              <a:t>‹Nº›</a:t>
            </a:fld>
            <a:endParaRPr lang="es-ES" dirty="0"/>
          </a:p>
        </p:txBody>
      </p:sp>
    </p:spTree>
    <p:extLst>
      <p:ext uri="{BB962C8B-B14F-4D97-AF65-F5344CB8AC3E}">
        <p14:creationId xmlns:p14="http://schemas.microsoft.com/office/powerpoint/2010/main" val="1814987020"/>
      </p:ext>
    </p:extLst>
  </p:cSld>
  <p:clrMap bg1="lt1" tx1="dk1" bg2="lt2" tx2="dk2" accent1="accent1" accent2="accent2" accent3="accent3" accent4="accent4" accent5="accent5" accent6="accent6" hlink="hlink" folHlink="folHlink"/>
  <p:notesStyle>
    <a:lvl1pPr marL="0" algn="l" defTabSz="779163" rtl="0" eaLnBrk="1" latinLnBrk="0" hangingPunct="1">
      <a:defRPr sz="1000" kern="1200">
        <a:solidFill>
          <a:schemeClr val="tx1"/>
        </a:solidFill>
        <a:latin typeface="+mn-lt"/>
        <a:ea typeface="+mn-ea"/>
        <a:cs typeface="+mn-cs"/>
      </a:defRPr>
    </a:lvl1pPr>
    <a:lvl2pPr marL="389582" algn="l" defTabSz="779163" rtl="0" eaLnBrk="1" latinLnBrk="0" hangingPunct="1">
      <a:defRPr sz="1000" kern="1200">
        <a:solidFill>
          <a:schemeClr val="tx1"/>
        </a:solidFill>
        <a:latin typeface="+mn-lt"/>
        <a:ea typeface="+mn-ea"/>
        <a:cs typeface="+mn-cs"/>
      </a:defRPr>
    </a:lvl2pPr>
    <a:lvl3pPr marL="779163" algn="l" defTabSz="779163" rtl="0" eaLnBrk="1" latinLnBrk="0" hangingPunct="1">
      <a:defRPr sz="1000" kern="1200">
        <a:solidFill>
          <a:schemeClr val="tx1"/>
        </a:solidFill>
        <a:latin typeface="+mn-lt"/>
        <a:ea typeface="+mn-ea"/>
        <a:cs typeface="+mn-cs"/>
      </a:defRPr>
    </a:lvl3pPr>
    <a:lvl4pPr marL="1168745" algn="l" defTabSz="779163" rtl="0" eaLnBrk="1" latinLnBrk="0" hangingPunct="1">
      <a:defRPr sz="1000" kern="1200">
        <a:solidFill>
          <a:schemeClr val="tx1"/>
        </a:solidFill>
        <a:latin typeface="+mn-lt"/>
        <a:ea typeface="+mn-ea"/>
        <a:cs typeface="+mn-cs"/>
      </a:defRPr>
    </a:lvl4pPr>
    <a:lvl5pPr marL="1558326" algn="l" defTabSz="779163" rtl="0" eaLnBrk="1" latinLnBrk="0" hangingPunct="1">
      <a:defRPr sz="1000" kern="1200">
        <a:solidFill>
          <a:schemeClr val="tx1"/>
        </a:solidFill>
        <a:latin typeface="+mn-lt"/>
        <a:ea typeface="+mn-ea"/>
        <a:cs typeface="+mn-cs"/>
      </a:defRPr>
    </a:lvl5pPr>
    <a:lvl6pPr marL="1947908" algn="l" defTabSz="779163" rtl="0" eaLnBrk="1" latinLnBrk="0" hangingPunct="1">
      <a:defRPr sz="1000" kern="1200">
        <a:solidFill>
          <a:schemeClr val="tx1"/>
        </a:solidFill>
        <a:latin typeface="+mn-lt"/>
        <a:ea typeface="+mn-ea"/>
        <a:cs typeface="+mn-cs"/>
      </a:defRPr>
    </a:lvl6pPr>
    <a:lvl7pPr marL="2337489" algn="l" defTabSz="779163" rtl="0" eaLnBrk="1" latinLnBrk="0" hangingPunct="1">
      <a:defRPr sz="1000" kern="1200">
        <a:solidFill>
          <a:schemeClr val="tx1"/>
        </a:solidFill>
        <a:latin typeface="+mn-lt"/>
        <a:ea typeface="+mn-ea"/>
        <a:cs typeface="+mn-cs"/>
      </a:defRPr>
    </a:lvl7pPr>
    <a:lvl8pPr marL="2727071" algn="l" defTabSz="779163" rtl="0" eaLnBrk="1" latinLnBrk="0" hangingPunct="1">
      <a:defRPr sz="1000" kern="1200">
        <a:solidFill>
          <a:schemeClr val="tx1"/>
        </a:solidFill>
        <a:latin typeface="+mn-lt"/>
        <a:ea typeface="+mn-ea"/>
        <a:cs typeface="+mn-cs"/>
      </a:defRPr>
    </a:lvl8pPr>
    <a:lvl9pPr marL="3116652" algn="l" defTabSz="77916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2</a:t>
            </a:fld>
            <a:endParaRPr lang="es-ES" dirty="0"/>
          </a:p>
        </p:txBody>
      </p:sp>
    </p:spTree>
    <p:extLst>
      <p:ext uri="{BB962C8B-B14F-4D97-AF65-F5344CB8AC3E}">
        <p14:creationId xmlns:p14="http://schemas.microsoft.com/office/powerpoint/2010/main" val="3589485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14</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52203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15</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81816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17</a:t>
            </a:fld>
            <a:endParaRPr lang="es-ES" dirty="0"/>
          </a:p>
        </p:txBody>
      </p:sp>
    </p:spTree>
    <p:extLst>
      <p:ext uri="{BB962C8B-B14F-4D97-AF65-F5344CB8AC3E}">
        <p14:creationId xmlns:p14="http://schemas.microsoft.com/office/powerpoint/2010/main" val="2939174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19</a:t>
            </a:fld>
            <a:endParaRPr lang="es-ES" dirty="0"/>
          </a:p>
        </p:txBody>
      </p:sp>
    </p:spTree>
    <p:extLst>
      <p:ext uri="{BB962C8B-B14F-4D97-AF65-F5344CB8AC3E}">
        <p14:creationId xmlns:p14="http://schemas.microsoft.com/office/powerpoint/2010/main" val="14738950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BE8165-B887-4E50-B969-EE6981E78F6F}"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0588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4</a:t>
            </a:fld>
            <a:endParaRPr lang="es-ES" dirty="0"/>
          </a:p>
        </p:txBody>
      </p:sp>
    </p:spTree>
    <p:extLst>
      <p:ext uri="{BB962C8B-B14F-4D97-AF65-F5344CB8AC3E}">
        <p14:creationId xmlns:p14="http://schemas.microsoft.com/office/powerpoint/2010/main" val="3100620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5</a:t>
            </a:fld>
            <a:endParaRPr lang="es-ES" dirty="0"/>
          </a:p>
        </p:txBody>
      </p:sp>
    </p:spTree>
    <p:extLst>
      <p:ext uri="{BB962C8B-B14F-4D97-AF65-F5344CB8AC3E}">
        <p14:creationId xmlns:p14="http://schemas.microsoft.com/office/powerpoint/2010/main" val="35028273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6</a:t>
            </a:fld>
            <a:endParaRPr lang="es-ES" dirty="0"/>
          </a:p>
        </p:txBody>
      </p:sp>
    </p:spTree>
    <p:extLst>
      <p:ext uri="{BB962C8B-B14F-4D97-AF65-F5344CB8AC3E}">
        <p14:creationId xmlns:p14="http://schemas.microsoft.com/office/powerpoint/2010/main" val="708497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7</a:t>
            </a:fld>
            <a:endParaRPr lang="es-ES" dirty="0"/>
          </a:p>
        </p:txBody>
      </p:sp>
    </p:spTree>
    <p:extLst>
      <p:ext uri="{BB962C8B-B14F-4D97-AF65-F5344CB8AC3E}">
        <p14:creationId xmlns:p14="http://schemas.microsoft.com/office/powerpoint/2010/main" val="445657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9</a:t>
            </a:fld>
            <a:endParaRPr lang="es-ES" dirty="0"/>
          </a:p>
        </p:txBody>
      </p:sp>
    </p:spTree>
    <p:extLst>
      <p:ext uri="{BB962C8B-B14F-4D97-AF65-F5344CB8AC3E}">
        <p14:creationId xmlns:p14="http://schemas.microsoft.com/office/powerpoint/2010/main" val="773652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10</a:t>
            </a:fld>
            <a:endParaRPr lang="es-ES" dirty="0"/>
          </a:p>
        </p:txBody>
      </p:sp>
    </p:spTree>
    <p:extLst>
      <p:ext uri="{BB962C8B-B14F-4D97-AF65-F5344CB8AC3E}">
        <p14:creationId xmlns:p14="http://schemas.microsoft.com/office/powerpoint/2010/main" val="1464229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199BE709-C213-4C67-B6D2-48FCC9B6E9F0}" type="slidenum">
              <a:rPr lang="es-ES" smtClean="0"/>
              <a:pPr/>
              <a:t>11</a:t>
            </a:fld>
            <a:endParaRPr lang="es-ES" dirty="0"/>
          </a:p>
        </p:txBody>
      </p:sp>
    </p:spTree>
    <p:extLst>
      <p:ext uri="{BB962C8B-B14F-4D97-AF65-F5344CB8AC3E}">
        <p14:creationId xmlns:p14="http://schemas.microsoft.com/office/powerpoint/2010/main" val="25957866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389582" rtl="0" eaLnBrk="1" fontAlgn="auto" latinLnBrk="0" hangingPunct="1">
              <a:lnSpc>
                <a:spcPct val="100000"/>
              </a:lnSpc>
              <a:spcBef>
                <a:spcPts val="0"/>
              </a:spcBef>
              <a:spcAft>
                <a:spcPts val="0"/>
              </a:spcAft>
              <a:buClrTx/>
              <a:buSzTx/>
              <a:buFontTx/>
              <a:buNone/>
              <a:tabLst/>
              <a:defRPr/>
            </a:pPr>
            <a:fld id="{199BE709-C213-4C67-B6D2-48FCC9B6E9F0}"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389582" rtl="0" eaLnBrk="1" fontAlgn="auto" latinLnBrk="0" hangingPunct="1">
                <a:lnSpc>
                  <a:spcPct val="100000"/>
                </a:lnSpc>
                <a:spcBef>
                  <a:spcPts val="0"/>
                </a:spcBef>
                <a:spcAft>
                  <a:spcPts val="0"/>
                </a:spcAft>
                <a:buClrTx/>
                <a:buSzTx/>
                <a:buFontTx/>
                <a:buNone/>
                <a:tabLst/>
                <a:defRPr/>
              </a:pPr>
              <a:t>13</a:t>
            </a:fld>
            <a:endParaRPr kumimoji="0" lang="es-E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154533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4.svg"/><Relationship Id="rId4" Type="http://schemas.openxmlformats.org/officeDocument/2006/relationships/image" Target="../media/image16.svg"/><Relationship Id="rId9"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21.em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4.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11" Type="http://schemas.openxmlformats.org/officeDocument/2006/relationships/image" Target="../media/image4.svg"/><Relationship Id="rId5" Type="http://schemas.openxmlformats.org/officeDocument/2006/relationships/image" Target="../media/image9.svg"/><Relationship Id="rId10" Type="http://schemas.openxmlformats.org/officeDocument/2006/relationships/image" Target="../media/image3.png"/><Relationship Id="rId4" Type="http://schemas.openxmlformats.org/officeDocument/2006/relationships/image" Target="../media/image8.png"/><Relationship Id="rId9" Type="http://schemas.openxmlformats.org/officeDocument/2006/relationships/image" Target="../media/image13.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47965" y="2488223"/>
            <a:ext cx="5446835" cy="923330"/>
          </a:xfrm>
          <a:prstGeom prst="rect">
            <a:avLst/>
          </a:prstGeom>
          <a:noFill/>
        </p:spPr>
        <p:txBody>
          <a:bodyPr wrap="square" rtlCol="0">
            <a:spAutoFit/>
          </a:bodyPr>
          <a:lstStyle/>
          <a:p>
            <a:pPr marL="324000" indent="-324000">
              <a:buFont typeface="+mj-lt"/>
              <a:buAutoNum type="arabicPeriod"/>
            </a:pPr>
            <a:r>
              <a:rPr lang="es-ES" sz="1350" b="1" dirty="0">
                <a:latin typeface="Century Gothic" panose="020B0502020202020204" pitchFamily="34" charset="0"/>
              </a:rPr>
              <a:t>Elementos fijos de portada.</a:t>
            </a:r>
          </a:p>
          <a:p>
            <a:pPr marL="324000" indent="-324000">
              <a:buFont typeface="+mj-lt"/>
              <a:buAutoNum type="arabicPeriod"/>
            </a:pPr>
            <a:r>
              <a:rPr lang="es-ES" sz="1350" b="1" dirty="0">
                <a:latin typeface="Century Gothic" panose="020B0502020202020204" pitchFamily="34" charset="0"/>
              </a:rPr>
              <a:t>Uso de Fuentes en slides interiores.</a:t>
            </a:r>
          </a:p>
          <a:p>
            <a:pPr marL="324000" indent="-324000">
              <a:buFont typeface="+mj-lt"/>
              <a:buAutoNum type="arabicPeriod"/>
            </a:pPr>
            <a:r>
              <a:rPr lang="es-ES" sz="1350" b="1" dirty="0">
                <a:latin typeface="Century Gothic" panose="020B0502020202020204" pitchFamily="34" charset="0"/>
              </a:rPr>
              <a:t>Iconografía y Colores Corporativos.</a:t>
            </a:r>
          </a:p>
          <a:p>
            <a:pPr marL="324000" indent="-324000">
              <a:buFont typeface="+mj-lt"/>
              <a:buAutoNum type="arabicPeriod"/>
            </a:pPr>
            <a:r>
              <a:rPr lang="es-ES" sz="1350" b="1" dirty="0">
                <a:latin typeface="Century Gothic" panose="020B0502020202020204" pitchFamily="34" charset="0"/>
              </a:rPr>
              <a:t>Orden, Alineación y Estructura.</a:t>
            </a:r>
          </a:p>
        </p:txBody>
      </p:sp>
      <p:sp>
        <p:nvSpPr>
          <p:cNvPr id="5" name="CuadroTexto 4">
            <a:extLst>
              <a:ext uri="{FF2B5EF4-FFF2-40B4-BE49-F238E27FC236}">
                <a16:creationId xmlns:a16="http://schemas.microsoft.com/office/drawing/2014/main" id="{FA590604-1750-4B6C-814F-6428145A7136}"/>
              </a:ext>
            </a:extLst>
          </p:cNvPr>
          <p:cNvSpPr txBox="1"/>
          <p:nvPr/>
        </p:nvSpPr>
        <p:spPr>
          <a:xfrm>
            <a:off x="539897" y="1715053"/>
            <a:ext cx="4673111" cy="646331"/>
          </a:xfrm>
          <a:prstGeom prst="rect">
            <a:avLst/>
          </a:prstGeom>
          <a:noFill/>
        </p:spPr>
        <p:txBody>
          <a:bodyPr wrap="square" rtlCol="0">
            <a:spAutoFit/>
          </a:bodyPr>
          <a:lstStyle/>
          <a:p>
            <a:r>
              <a:rPr lang="es-ES" sz="1800" b="0" dirty="0">
                <a:latin typeface="Century Gothic" panose="020B0502020202020204" pitchFamily="34" charset="0"/>
              </a:rPr>
              <a:t>Guía de estilo para la construcción de presentaciones Powerpoint PROSEGUR</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1165078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SPECIFICACIONES COMPOSICIÓN SLIDE">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27FB43C-B73E-419E-9EF1-914799BA2434}"/>
              </a:ext>
            </a:extLst>
          </p:cNvPr>
          <p:cNvSpPr/>
          <p:nvPr/>
        </p:nvSpPr>
        <p:spPr>
          <a:xfrm>
            <a:off x="5205555" y="4277499"/>
            <a:ext cx="2946486" cy="6027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b="1"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6" y="914400"/>
            <a:ext cx="3557588" cy="253916"/>
          </a:xfrm>
          <a:prstGeom prst="rect">
            <a:avLst/>
          </a:prstGeom>
          <a:noFill/>
        </p:spPr>
        <p:txBody>
          <a:bodyPr wrap="square" lIns="0" tIns="0" rIns="0" bIns="0" rtlCol="0">
            <a:spAutoFit/>
          </a:bodyPr>
          <a:lstStyle/>
          <a:p>
            <a:r>
              <a:rPr lang="es-ES" sz="1650" b="0" dirty="0">
                <a:latin typeface="Century Gothic" panose="020B0502020202020204" pitchFamily="34" charset="0"/>
              </a:rPr>
              <a:t>Títulos y encabezados</a:t>
            </a:r>
            <a:endParaRPr lang="en-GB" sz="1650" b="0" dirty="0">
              <a:latin typeface="Century Gothic" panose="020B0502020202020204" pitchFamily="34" charset="0"/>
            </a:endParaRPr>
          </a:p>
        </p:txBody>
      </p:sp>
      <p:sp>
        <p:nvSpPr>
          <p:cNvPr id="10" name="CuadroTexto 9">
            <a:extLst>
              <a:ext uri="{FF2B5EF4-FFF2-40B4-BE49-F238E27FC236}">
                <a16:creationId xmlns:a16="http://schemas.microsoft.com/office/drawing/2014/main" id="{C28FFFEA-951E-43B3-A7C0-9A465AB7D8B2}"/>
              </a:ext>
            </a:extLst>
          </p:cNvPr>
          <p:cNvSpPr txBox="1"/>
          <p:nvPr/>
        </p:nvSpPr>
        <p:spPr>
          <a:xfrm>
            <a:off x="5319097" y="4334650"/>
            <a:ext cx="2804369" cy="484748"/>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Se intentará alinear los diferentes elementos que compongan la slide de forma que queden estructuras lo más ordenadas posibles.</a:t>
            </a:r>
            <a:endParaRPr lang="en-GB" sz="1050" b="0"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617785" y="1396843"/>
            <a:ext cx="3782765" cy="1650452"/>
          </a:xfrm>
          <a:prstGeom prst="rect">
            <a:avLst/>
          </a:prstGeom>
          <a:noFill/>
        </p:spPr>
        <p:txBody>
          <a:bodyPr wrap="square" lIns="0" tIns="0" rIns="0" bIns="0" rtlCol="0">
            <a:spAutoFit/>
          </a:bodyPr>
          <a:lstStyle/>
          <a:p>
            <a:r>
              <a:rPr lang="es-ES" sz="975" b="0" dirty="0">
                <a:latin typeface="Arial" panose="020B0604020202020204" pitchFamily="34" charset="0"/>
                <a:cs typeface="Arial" panose="020B0604020202020204" pitchFamily="34" charset="0"/>
              </a:rPr>
              <a:t>Cuerpos de texto. </a:t>
            </a:r>
            <a:r>
              <a:rPr lang="en-GB" sz="97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Donec diam ipsum, porta sit amet nisl quis, imperdiet laoreet diam. Pellentesque dolor quam, suscipit sit amet euismod sed, tempus a quam. Vestibulum laoreet tincidunt leo at convallis. Morbi arcu augue, pellentesque at magna eget, auctor lobortis enim. Quisque interdum, tortor et convallis tempor, orci nisl pretium turpis, quis iaculis nibh erat ut eros. </a:t>
            </a:r>
            <a:endParaRPr lang="en-GB" sz="975" b="0" dirty="0">
              <a:latin typeface="Arial" panose="020B0604020202020204" pitchFamily="34" charset="0"/>
              <a:cs typeface="Arial" panose="020B0604020202020204" pitchFamily="34" charset="0"/>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421481" y="950119"/>
            <a:ext cx="4586288"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pic>
        <p:nvPicPr>
          <p:cNvPr id="3" name="Imagen 2" descr="Imagen que contiene exterior, camioneta, amarillo, camino&#10;&#10;Descripción generada automáticamente">
            <a:extLst>
              <a:ext uri="{FF2B5EF4-FFF2-40B4-BE49-F238E27FC236}">
                <a16:creationId xmlns:a16="http://schemas.microsoft.com/office/drawing/2014/main" id="{028C68F6-40B5-4CC2-8E1B-28BEAB25332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72050" y="949006"/>
            <a:ext cx="3463251" cy="2530000"/>
          </a:xfrm>
          <a:prstGeom prst="rect">
            <a:avLst/>
          </a:prstGeom>
        </p:spPr>
      </p:pic>
      <p:cxnSp>
        <p:nvCxnSpPr>
          <p:cNvPr id="29" name="Conector recto 28">
            <a:extLst>
              <a:ext uri="{FF2B5EF4-FFF2-40B4-BE49-F238E27FC236}">
                <a16:creationId xmlns:a16="http://schemas.microsoft.com/office/drawing/2014/main" id="{CAD2862F-28AA-4549-8644-971DC8C3C1B9}"/>
              </a:ext>
            </a:extLst>
          </p:cNvPr>
          <p:cNvCxnSpPr>
            <a:cxnSpLocks/>
          </p:cNvCxnSpPr>
          <p:nvPr/>
        </p:nvCxnSpPr>
        <p:spPr>
          <a:xfrm flipV="1">
            <a:off x="617935" y="692944"/>
            <a:ext cx="1" cy="35433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29829B2-0839-47C9-91B4-258700C806A6}"/>
              </a:ext>
            </a:extLst>
          </p:cNvPr>
          <p:cNvSpPr txBox="1"/>
          <p:nvPr/>
        </p:nvSpPr>
        <p:spPr>
          <a:xfrm>
            <a:off x="4968329" y="3543858"/>
            <a:ext cx="3461296" cy="363754"/>
          </a:xfrm>
          <a:prstGeom prst="rect">
            <a:avLst/>
          </a:prstGeom>
          <a:noFill/>
        </p:spPr>
        <p:txBody>
          <a:bodyPr wrap="square" lIns="0" tIns="0" rIns="0" bIns="0" rtlCol="0">
            <a:spAutoFit/>
          </a:bodyPr>
          <a:lstStyle/>
          <a:p>
            <a:r>
              <a:rPr lang="en-GB" sz="788"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a:t>
            </a:r>
            <a:endParaRPr lang="en-GB" sz="788" b="0" dirty="0">
              <a:latin typeface="Arial" panose="020B0604020202020204" pitchFamily="34" charset="0"/>
              <a:cs typeface="Arial" panose="020B0604020202020204" pitchFamily="34" charset="0"/>
            </a:endParaRPr>
          </a:p>
        </p:txBody>
      </p:sp>
      <p:pic>
        <p:nvPicPr>
          <p:cNvPr id="34" name="Marcador de posición de imagen 17">
            <a:extLst>
              <a:ext uri="{FF2B5EF4-FFF2-40B4-BE49-F238E27FC236}">
                <a16:creationId xmlns:a16="http://schemas.microsoft.com/office/drawing/2014/main" id="{1733CF86-E1D8-470D-B810-0DCBCCFCA63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837824" y="3291621"/>
            <a:ext cx="614748" cy="685800"/>
          </a:xfrm>
          <a:prstGeom prst="rect">
            <a:avLst/>
          </a:prstGeom>
        </p:spPr>
      </p:pic>
      <p:pic>
        <p:nvPicPr>
          <p:cNvPr id="35" name="Marcador de posición de imagen 19">
            <a:extLst>
              <a:ext uri="{FF2B5EF4-FFF2-40B4-BE49-F238E27FC236}">
                <a16:creationId xmlns:a16="http://schemas.microsoft.com/office/drawing/2014/main" id="{CFA60294-7189-4176-9696-725C1BD7717F}"/>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2250831" y="3344000"/>
            <a:ext cx="496335" cy="578550"/>
          </a:xfrm>
          <a:prstGeom prst="rect">
            <a:avLst/>
          </a:prstGeom>
        </p:spPr>
      </p:pic>
      <p:pic>
        <p:nvPicPr>
          <p:cNvPr id="36" name="Marcador de posición de imagen 21">
            <a:extLst>
              <a:ext uri="{FF2B5EF4-FFF2-40B4-BE49-F238E27FC236}">
                <a16:creationId xmlns:a16="http://schemas.microsoft.com/office/drawing/2014/main" id="{18D5F230-0A2F-4687-8383-3683929D877B}"/>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3587261" y="3401617"/>
            <a:ext cx="575411" cy="465809"/>
          </a:xfrm>
          <a:prstGeom prst="rect">
            <a:avLst/>
          </a:prstGeom>
        </p:spPr>
      </p:pic>
      <p:cxnSp>
        <p:nvCxnSpPr>
          <p:cNvPr id="38" name="Conector recto 37">
            <a:extLst>
              <a:ext uri="{FF2B5EF4-FFF2-40B4-BE49-F238E27FC236}">
                <a16:creationId xmlns:a16="http://schemas.microsoft.com/office/drawing/2014/main" id="{BC03AEA0-CA81-45FE-90BB-A5B21E82604E}"/>
              </a:ext>
            </a:extLst>
          </p:cNvPr>
          <p:cNvCxnSpPr>
            <a:cxnSpLocks/>
          </p:cNvCxnSpPr>
          <p:nvPr/>
        </p:nvCxnSpPr>
        <p:spPr>
          <a:xfrm>
            <a:off x="764382" y="3641772"/>
            <a:ext cx="356473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E1D12D5-1DB4-4DDE-BD00-64035DC80F95}"/>
              </a:ext>
            </a:extLst>
          </p:cNvPr>
          <p:cNvCxnSpPr>
            <a:cxnSpLocks/>
          </p:cNvCxnSpPr>
          <p:nvPr/>
        </p:nvCxnSpPr>
        <p:spPr>
          <a:xfrm flipV="1">
            <a:off x="4964330" y="692944"/>
            <a:ext cx="0" cy="344328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099509A5-36FA-4B02-85DA-F002D12E1259}"/>
              </a:ext>
            </a:extLst>
          </p:cNvPr>
          <p:cNvCxnSpPr>
            <a:cxnSpLocks/>
          </p:cNvCxnSpPr>
          <p:nvPr/>
        </p:nvCxnSpPr>
        <p:spPr>
          <a:xfrm flipV="1">
            <a:off x="4409982" y="692944"/>
            <a:ext cx="1" cy="35433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06A602D-9901-4C53-8687-0B56D0A3AF91}"/>
              </a:ext>
            </a:extLst>
          </p:cNvPr>
          <p:cNvCxnSpPr>
            <a:cxnSpLocks/>
          </p:cNvCxnSpPr>
          <p:nvPr/>
        </p:nvCxnSpPr>
        <p:spPr>
          <a:xfrm flipH="1" flipV="1">
            <a:off x="3878479"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468E9AE-9678-4227-B97C-F62F2F84B708}"/>
              </a:ext>
            </a:extLst>
          </p:cNvPr>
          <p:cNvCxnSpPr>
            <a:cxnSpLocks/>
          </p:cNvCxnSpPr>
          <p:nvPr/>
        </p:nvCxnSpPr>
        <p:spPr>
          <a:xfrm flipH="1" flipV="1">
            <a:off x="2498341"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214A7D3-696C-4204-8D85-A8B10077745C}"/>
              </a:ext>
            </a:extLst>
          </p:cNvPr>
          <p:cNvCxnSpPr>
            <a:cxnSpLocks/>
          </p:cNvCxnSpPr>
          <p:nvPr/>
        </p:nvCxnSpPr>
        <p:spPr>
          <a:xfrm flipH="1" flipV="1">
            <a:off x="1148191" y="3293270"/>
            <a:ext cx="7721" cy="112156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12136222-1DD5-4053-943B-FA56F7224CF7}"/>
              </a:ext>
            </a:extLst>
          </p:cNvPr>
          <p:cNvSpPr txBox="1"/>
          <p:nvPr/>
        </p:nvSpPr>
        <p:spPr>
          <a:xfrm>
            <a:off x="623236"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32900FA2-73ED-4549-A830-F7B03807CDA3}"/>
              </a:ext>
            </a:extLst>
          </p:cNvPr>
          <p:cNvSpPr txBox="1"/>
          <p:nvPr/>
        </p:nvSpPr>
        <p:spPr>
          <a:xfrm>
            <a:off x="1974019"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C0F8B041-CC1C-4EDF-97EB-C15457FF936A}"/>
              </a:ext>
            </a:extLst>
          </p:cNvPr>
          <p:cNvSpPr txBox="1"/>
          <p:nvPr/>
        </p:nvSpPr>
        <p:spPr>
          <a:xfrm>
            <a:off x="3342457" y="3956206"/>
            <a:ext cx="1057238" cy="380873"/>
          </a:xfrm>
          <a:prstGeom prst="rect">
            <a:avLst/>
          </a:prstGeom>
          <a:noFill/>
        </p:spPr>
        <p:txBody>
          <a:bodyPr wrap="square" lIns="0" tIns="0" rIns="0" bIns="0" rtlCol="0">
            <a:spAutoFit/>
          </a:bodyPr>
          <a:lstStyle/>
          <a:p>
            <a:pPr algn="ctr"/>
            <a:r>
              <a:rPr lang="en-GB" sz="825"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825" b="0" dirty="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6E9DCCE2-5ED7-4690-A7E4-2E10000033FF}"/>
              </a:ext>
            </a:extLst>
          </p:cNvPr>
          <p:cNvSpPr txBox="1"/>
          <p:nvPr/>
        </p:nvSpPr>
        <p:spPr>
          <a:xfrm>
            <a:off x="2076584"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ORDEN Y ESTRUCTURA</a:t>
            </a:r>
            <a:endParaRPr lang="en-GB" sz="750" b="1" dirty="0">
              <a:latin typeface="Century Gothic" panose="020B0502020202020204" pitchFamily="34" charset="0"/>
              <a:cs typeface="Arial" panose="020B0604020202020204" pitchFamily="34" charset="0"/>
            </a:endParaRPr>
          </a:p>
        </p:txBody>
      </p:sp>
      <p:grpSp>
        <p:nvGrpSpPr>
          <p:cNvPr id="65" name="Grupo 64">
            <a:extLst>
              <a:ext uri="{FF2B5EF4-FFF2-40B4-BE49-F238E27FC236}">
                <a16:creationId xmlns:a16="http://schemas.microsoft.com/office/drawing/2014/main" id="{8D27A0C6-943F-4176-AA26-2EDFAEC99012}"/>
              </a:ext>
            </a:extLst>
          </p:cNvPr>
          <p:cNvGrpSpPr/>
          <p:nvPr/>
        </p:nvGrpSpPr>
        <p:grpSpPr>
          <a:xfrm>
            <a:off x="8048605" y="4194494"/>
            <a:ext cx="196602" cy="200879"/>
            <a:chOff x="6737824" y="5895368"/>
            <a:chExt cx="278868" cy="284934"/>
          </a:xfrm>
        </p:grpSpPr>
        <p:sp>
          <p:nvSpPr>
            <p:cNvPr id="66" name="Elipse 65">
              <a:extLst>
                <a:ext uri="{FF2B5EF4-FFF2-40B4-BE49-F238E27FC236}">
                  <a16:creationId xmlns:a16="http://schemas.microsoft.com/office/drawing/2014/main" id="{95AAA528-603B-4611-9962-B68805E1F936}"/>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7" name="CuadroTexto 66">
              <a:extLst>
                <a:ext uri="{FF2B5EF4-FFF2-40B4-BE49-F238E27FC236}">
                  <a16:creationId xmlns:a16="http://schemas.microsoft.com/office/drawing/2014/main" id="{987A18BC-F3C3-4971-A493-BCA5577C1E7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2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2560910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2_Portada 02 IMAGEN">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9233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spTree>
    <p:extLst>
      <p:ext uri="{BB962C8B-B14F-4D97-AF65-F5344CB8AC3E}">
        <p14:creationId xmlns:p14="http://schemas.microsoft.com/office/powerpoint/2010/main" val="7134816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98446876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42041496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
        <p:nvSpPr>
          <p:cNvPr id="4" name="CuadroTexto 3">
            <a:extLst>
              <a:ext uri="{FF2B5EF4-FFF2-40B4-BE49-F238E27FC236}">
                <a16:creationId xmlns:a16="http://schemas.microsoft.com/office/drawing/2014/main" id="{BAC71A70-45BD-E744-A94B-B99F55690A98}"/>
              </a:ext>
            </a:extLst>
          </p:cNvPr>
          <p:cNvSpPr txBox="1"/>
          <p:nvPr userDrawn="1"/>
        </p:nvSpPr>
        <p:spPr>
          <a:xfrm>
            <a:off x="4541520" y="-812800"/>
            <a:ext cx="184666" cy="323165"/>
          </a:xfrm>
          <a:prstGeom prst="rect">
            <a:avLst/>
          </a:prstGeom>
          <a:noFill/>
        </p:spPr>
        <p:txBody>
          <a:bodyPr wrap="none" rtlCol="0">
            <a:spAutoFit/>
          </a:bodyPr>
          <a:lstStyle/>
          <a:p>
            <a:endParaRPr lang="es-ES" dirty="0"/>
          </a:p>
        </p:txBody>
      </p:sp>
      <p:sp>
        <p:nvSpPr>
          <p:cNvPr id="5" name="Marcador de texto 16">
            <a:extLst>
              <a:ext uri="{FF2B5EF4-FFF2-40B4-BE49-F238E27FC236}">
                <a16:creationId xmlns:a16="http://schemas.microsoft.com/office/drawing/2014/main" id="{C3C618DC-11FD-0C1B-9786-DBB13F700D04}"/>
              </a:ext>
            </a:extLst>
          </p:cNvPr>
          <p:cNvSpPr>
            <a:spLocks noGrp="1"/>
          </p:cNvSpPr>
          <p:nvPr>
            <p:ph type="body" sz="quarter" idx="14" hasCustomPrompt="1"/>
          </p:nvPr>
        </p:nvSpPr>
        <p:spPr>
          <a:xfrm>
            <a:off x="383783" y="4357588"/>
            <a:ext cx="4514851" cy="381000"/>
          </a:xfrm>
          <a:prstGeom prst="rect">
            <a:avLst/>
          </a:prstGeom>
        </p:spPr>
        <p:txBody>
          <a:bodyPr/>
          <a:lstStyle>
            <a:lvl1pPr marL="0" indent="0">
              <a:buNone/>
              <a:defRPr sz="1600" b="1"/>
            </a:lvl1pPr>
          </a:lstStyle>
          <a:p>
            <a:pPr lvl="0"/>
            <a:r>
              <a:rPr lang="es-ES" dirty="0"/>
              <a:t>Día / Mes / Año</a:t>
            </a:r>
            <a:endParaRPr lang="en-GB" dirty="0"/>
          </a:p>
        </p:txBody>
      </p:sp>
    </p:spTree>
    <p:extLst>
      <p:ext uri="{BB962C8B-B14F-4D97-AF65-F5344CB8AC3E}">
        <p14:creationId xmlns:p14="http://schemas.microsoft.com/office/powerpoint/2010/main" val="247338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41123864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5675063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985158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074693637"/>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98515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8"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Elementos fijos de portada</a:t>
            </a:r>
          </a:p>
        </p:txBody>
      </p:sp>
    </p:spTree>
    <p:extLst>
      <p:ext uri="{BB962C8B-B14F-4D97-AF65-F5344CB8AC3E}">
        <p14:creationId xmlns:p14="http://schemas.microsoft.com/office/powerpoint/2010/main" val="14104754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0746936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648255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 IMAGEN COMPLETA">
    <p:bg>
      <p:bgRef idx="1001">
        <a:schemeClr val="bg1"/>
      </p:bgRef>
    </p:bg>
    <p:spTree>
      <p:nvGrpSpPr>
        <p:cNvPr id="1" name=""/>
        <p:cNvGrpSpPr/>
        <p:nvPr/>
      </p:nvGrpSpPr>
      <p:grpSpPr>
        <a:xfrm>
          <a:off x="0" y="0"/>
          <a:ext cx="0" cy="0"/>
          <a:chOff x="0" y="0"/>
          <a:chExt cx="0" cy="0"/>
        </a:xfrm>
      </p:grpSpPr>
      <p:graphicFrame>
        <p:nvGraphicFramePr>
          <p:cNvPr id="2" name="Objeto 1" hidden="1">
            <a:extLst>
              <a:ext uri="{FF2B5EF4-FFF2-40B4-BE49-F238E27FC236}">
                <a16:creationId xmlns:a16="http://schemas.microsoft.com/office/drawing/2014/main" id="{D8055494-BA7F-4D89-817D-19CEA37790E0}"/>
              </a:ext>
            </a:extLst>
          </p:cNvPr>
          <p:cNvGraphicFramePr>
            <a:graphicFrameLocks noChangeAspect="1"/>
          </p:cNvGraphicFramePr>
          <p:nvPr userDrawn="1">
            <p:custDataLst>
              <p:tags r:id="rId1"/>
            </p:custDataLst>
            <p:extLst>
              <p:ext uri="{D42A27DB-BD31-4B8C-83A1-F6EECF244321}">
                <p14:modId xmlns:p14="http://schemas.microsoft.com/office/powerpoint/2010/main" val="2567700332"/>
              </p:ext>
            </p:extLst>
          </p:nvPr>
        </p:nvGraphicFramePr>
        <p:xfrm>
          <a:off x="1191" y="1191"/>
          <a:ext cx="1191" cy="1191"/>
        </p:xfrm>
        <a:graphic>
          <a:graphicData uri="http://schemas.openxmlformats.org/presentationml/2006/ole">
            <mc:AlternateContent xmlns:mc="http://schemas.openxmlformats.org/markup-compatibility/2006">
              <mc:Choice xmlns:v="urn:schemas-microsoft-com:vml" Requires="v">
                <p:oleObj name="Diapositiva de think-cell" r:id="rId3" imgW="378" imgH="377" progId="TCLayout.ActiveDocument.1">
                  <p:embed/>
                </p:oleObj>
              </mc:Choice>
              <mc:Fallback>
                <p:oleObj name="Diapositiva de think-cell" r:id="rId3" imgW="378" imgH="377" progId="TCLayout.ActiveDocument.1">
                  <p:embed/>
                  <p:pic>
                    <p:nvPicPr>
                      <p:cNvPr id="2" name="Objeto 1" hidden="1">
                        <a:extLst>
                          <a:ext uri="{FF2B5EF4-FFF2-40B4-BE49-F238E27FC236}">
                            <a16:creationId xmlns:a16="http://schemas.microsoft.com/office/drawing/2014/main" id="{D8055494-BA7F-4D89-817D-19CEA37790E0}"/>
                          </a:ext>
                        </a:extLst>
                      </p:cNvPr>
                      <p:cNvPicPr/>
                      <p:nvPr/>
                    </p:nvPicPr>
                    <p:blipFill>
                      <a:blip r:embed="rId4"/>
                      <a:stretch>
                        <a:fillRect/>
                      </a:stretch>
                    </p:blipFill>
                    <p:spPr>
                      <a:xfrm>
                        <a:off x="1191" y="1191"/>
                        <a:ext cx="1191" cy="1191"/>
                      </a:xfrm>
                      <a:prstGeom prst="rect">
                        <a:avLst/>
                      </a:prstGeom>
                    </p:spPr>
                  </p:pic>
                </p:oleObj>
              </mc:Fallback>
            </mc:AlternateContent>
          </a:graphicData>
        </a:graphic>
      </p:graphicFrame>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809089"/>
            <a:ext cx="9144000" cy="4334409"/>
          </a:xfrm>
          <a:prstGeom prst="rect">
            <a:avLst/>
          </a:prstGeom>
        </p:spPr>
        <p:txBody>
          <a:bodyPr/>
          <a:lstStyle/>
          <a:p>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054592" y="357507"/>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a:t>
            </a:r>
            <a:r>
              <a:rPr lang="es-ES"/>
              <a:t>DEL APARTADO</a:t>
            </a:r>
            <a:endParaRPr lang="es-ES" dirty="0"/>
          </a:p>
        </p:txBody>
      </p:sp>
      <p:sp>
        <p:nvSpPr>
          <p:cNvPr id="8" name="Marcador de número de diapositiva 16">
            <a:extLst>
              <a:ext uri="{FF2B5EF4-FFF2-40B4-BE49-F238E27FC236}">
                <a16:creationId xmlns:a16="http://schemas.microsoft.com/office/drawing/2014/main" id="{8AF63C0F-D6B0-4C64-842C-BA12D1C0A88A}"/>
              </a:ext>
            </a:extLst>
          </p:cNvPr>
          <p:cNvSpPr txBox="1">
            <a:spLocks/>
          </p:cNvSpPr>
          <p:nvPr userDrawn="1"/>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990028366"/>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6E76E85-9886-4D28-B3A8-1E6CB4BDC272}"/>
              </a:ext>
            </a:extLst>
          </p:cNvPr>
          <p:cNvSpPr txBox="1"/>
          <p:nvPr/>
        </p:nvSpPr>
        <p:spPr>
          <a:xfrm>
            <a:off x="559301" y="2283209"/>
            <a:ext cx="4210477" cy="600164"/>
          </a:xfrm>
          <a:prstGeom prst="rect">
            <a:avLst/>
          </a:prstGeom>
          <a:noFill/>
        </p:spPr>
        <p:txBody>
          <a:bodyPr wrap="square" rtlCol="0">
            <a:spAutoFit/>
          </a:bodyPr>
          <a:lstStyle/>
          <a:p>
            <a:r>
              <a:rPr lang="es-ES" sz="1650" b="0" dirty="0">
                <a:latin typeface="Century Gothic" panose="020B0502020202020204" pitchFamily="34" charset="0"/>
                <a:cs typeface="Calibri" panose="020F0502020204030204" pitchFamily="34" charset="0"/>
              </a:rPr>
              <a:t>1 Ejemplo práctico (editable) de Subportada</a:t>
            </a:r>
            <a:r>
              <a:rPr lang="es-ES" sz="1650" b="0" baseline="0" dirty="0">
                <a:latin typeface="Century Gothic" panose="020B0502020202020204" pitchFamily="34" charset="0"/>
                <a:cs typeface="Calibri" panose="020F0502020204030204" pitchFamily="34" charset="0"/>
              </a:rPr>
              <a:t> de</a:t>
            </a:r>
            <a:r>
              <a:rPr lang="es-ES" sz="1650" b="0" dirty="0">
                <a:latin typeface="Century Gothic" panose="020B0502020202020204" pitchFamily="34" charset="0"/>
                <a:cs typeface="Calibri" panose="020F0502020204030204" pitchFamily="34" charset="0"/>
              </a:rPr>
              <a:t> Interiores / Capítulos</a:t>
            </a:r>
          </a:p>
        </p:txBody>
      </p:sp>
    </p:spTree>
    <p:extLst>
      <p:ext uri="{BB962C8B-B14F-4D97-AF65-F5344CB8AC3E}">
        <p14:creationId xmlns:p14="http://schemas.microsoft.com/office/powerpoint/2010/main" val="23493645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UBPORTADA O PORTADILLA">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atin typeface="+mj-lt"/>
              </a:defRPr>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840230"/>
          </a:xfrm>
          <a:prstGeom prst="rect">
            <a:avLst/>
          </a:prstGeom>
        </p:spPr>
        <p:txBody>
          <a:bodyPr>
            <a:spAutoFit/>
          </a:bodyPr>
          <a:lstStyle>
            <a:lvl1pPr marL="0" indent="0">
              <a:buNone/>
              <a:defRPr sz="2700" b="0">
                <a:latin typeface="+mj-lt"/>
              </a:defRPr>
            </a:lvl1pPr>
          </a:lstStyle>
          <a:p>
            <a:pPr lvl="0"/>
            <a:r>
              <a:rPr lang="es-ES" dirty="0"/>
              <a:t>Título del documento en dos líneas</a:t>
            </a:r>
            <a:endParaRPr lang="en-GB" dirty="0"/>
          </a:p>
        </p:txBody>
      </p:sp>
      <p:pic>
        <p:nvPicPr>
          <p:cNvPr id="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29297901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5C20AF-C77C-40FB-B940-E3F2FD9FD51E}"/>
              </a:ext>
            </a:extLst>
          </p:cNvPr>
          <p:cNvSpPr txBox="1"/>
          <p:nvPr/>
        </p:nvSpPr>
        <p:spPr>
          <a:xfrm>
            <a:off x="551596" y="1760014"/>
            <a:ext cx="4031273"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Ejemplos prácticos (editables) de Slides interiores.</a:t>
            </a:r>
          </a:p>
        </p:txBody>
      </p:sp>
      <p:sp>
        <p:nvSpPr>
          <p:cNvPr id="5" name="CuadroTexto 4">
            <a:extLst>
              <a:ext uri="{FF2B5EF4-FFF2-40B4-BE49-F238E27FC236}">
                <a16:creationId xmlns:a16="http://schemas.microsoft.com/office/drawing/2014/main" id="{C37821B1-CDDF-4C6E-BA68-6F09D81FFDCE}"/>
              </a:ext>
            </a:extLst>
          </p:cNvPr>
          <p:cNvSpPr txBox="1"/>
          <p:nvPr/>
        </p:nvSpPr>
        <p:spPr>
          <a:xfrm>
            <a:off x="551595" y="2488224"/>
            <a:ext cx="5446835" cy="1131079"/>
          </a:xfrm>
          <a:prstGeom prst="rect">
            <a:avLst/>
          </a:prstGeom>
          <a:noFill/>
        </p:spPr>
        <p:txBody>
          <a:bodyPr wrap="square" rtlCol="0">
            <a:spAutoFit/>
          </a:bodyPr>
          <a:lstStyle/>
          <a:p>
            <a:pPr marL="324000" indent="-324000">
              <a:buFont typeface="+mj-lt"/>
              <a:buAutoNum type="arabicPeriod"/>
            </a:pPr>
            <a:r>
              <a:rPr lang="es-ES" sz="1350" b="1" dirty="0">
                <a:latin typeface="Century Gothic" panose="020B0502020202020204" pitchFamily="34" charset="0"/>
              </a:rPr>
              <a:t>Índice (1)</a:t>
            </a:r>
          </a:p>
          <a:p>
            <a:pPr marL="324000" indent="-324000">
              <a:buFont typeface="+mj-lt"/>
              <a:buAutoNum type="arabicPeriod"/>
            </a:pPr>
            <a:r>
              <a:rPr lang="es-ES" sz="1350" b="1" dirty="0">
                <a:latin typeface="Century Gothic" panose="020B0502020202020204" pitchFamily="34" charset="0"/>
              </a:rPr>
              <a:t>Slides de cita (1)</a:t>
            </a:r>
          </a:p>
          <a:p>
            <a:pPr marL="324000" indent="-324000">
              <a:buFont typeface="+mj-lt"/>
              <a:buAutoNum type="arabicPeriod"/>
            </a:pPr>
            <a:r>
              <a:rPr lang="es-ES" sz="1350" b="1" dirty="0">
                <a:latin typeface="Century Gothic" panose="020B0502020202020204" pitchFamily="34" charset="0"/>
              </a:rPr>
              <a:t>Slides</a:t>
            </a:r>
            <a:r>
              <a:rPr lang="es-ES" sz="1350" b="1" baseline="0" dirty="0">
                <a:latin typeface="Century Gothic" panose="020B0502020202020204" pitchFamily="34" charset="0"/>
              </a:rPr>
              <a:t> de </a:t>
            </a:r>
            <a:r>
              <a:rPr lang="es-ES" sz="1350" b="1" dirty="0">
                <a:latin typeface="Century Gothic" panose="020B0502020202020204" pitchFamily="34" charset="0"/>
              </a:rPr>
              <a:t>destacado (2)</a:t>
            </a:r>
          </a:p>
          <a:p>
            <a:pPr marL="324000" indent="-324000">
              <a:buFont typeface="+mj-lt"/>
              <a:buAutoNum type="arabicPeriod"/>
            </a:pPr>
            <a:r>
              <a:rPr lang="es-ES" sz="1350" b="1" dirty="0">
                <a:latin typeface="Century Gothic" panose="020B0502020202020204" pitchFamily="34" charset="0"/>
              </a:rPr>
              <a:t>Slides de contenido (15)</a:t>
            </a:r>
          </a:p>
          <a:p>
            <a:pPr marL="324000" indent="-324000">
              <a:buFont typeface="+mj-lt"/>
              <a:buAutoNum type="arabicPeriod"/>
            </a:pPr>
            <a:r>
              <a:rPr lang="es-ES" sz="1350" b="1" dirty="0">
                <a:latin typeface="Century Gothic" panose="020B0502020202020204" pitchFamily="34" charset="0"/>
              </a:rPr>
              <a:t>Slide de cierre (1)</a:t>
            </a:r>
          </a:p>
        </p:txBody>
      </p:sp>
    </p:spTree>
    <p:extLst>
      <p:ext uri="{BB962C8B-B14F-4D97-AF65-F5344CB8AC3E}">
        <p14:creationId xmlns:p14="http://schemas.microsoft.com/office/powerpoint/2010/main" val="22497324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57861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 práctico (editable) </a:t>
            </a:r>
          </a:p>
          <a:p>
            <a:r>
              <a:rPr lang="es-ES" sz="1800" b="0" dirty="0">
                <a:latin typeface="Century Gothic" panose="020B0502020202020204" pitchFamily="34" charset="0"/>
                <a:cs typeface="Calibri" panose="020F0502020204030204" pitchFamily="34" charset="0"/>
              </a:rPr>
              <a:t>de Slide de índice.</a:t>
            </a:r>
          </a:p>
        </p:txBody>
      </p:sp>
    </p:spTree>
    <p:extLst>
      <p:ext uri="{BB962C8B-B14F-4D97-AF65-F5344CB8AC3E}">
        <p14:creationId xmlns:p14="http://schemas.microsoft.com/office/powerpoint/2010/main" val="16761343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Indice">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E95A4175-E04B-4496-95BE-1D806E28F26E}"/>
              </a:ext>
            </a:extLst>
          </p:cNvPr>
          <p:cNvSpPr>
            <a:spLocks noGrp="1"/>
          </p:cNvSpPr>
          <p:nvPr>
            <p:ph type="body" sz="quarter" idx="10"/>
          </p:nvPr>
        </p:nvSpPr>
        <p:spPr>
          <a:xfrm>
            <a:off x="1042988" y="1135857"/>
            <a:ext cx="1478756" cy="1371145"/>
          </a:xfrm>
          <a:prstGeom prst="rect">
            <a:avLst/>
          </a:prstGeom>
        </p:spPr>
        <p:txBody>
          <a:bodyPr wrap="square" lIns="0" tIns="0" rIns="0" bIns="0">
            <a:spAutoFit/>
          </a:bodyPr>
          <a:lstStyle>
            <a:lvl1pPr marL="0" indent="0">
              <a:buNone/>
              <a:defRPr sz="1650" b="0">
                <a:latin typeface="+mj-lt"/>
              </a:defRPr>
            </a:lvl1pPr>
          </a:lstStyle>
          <a:p>
            <a:pPr lvl="0"/>
            <a:r>
              <a:rPr lang="es-ES"/>
              <a:t>Haga clic para modificar los estilos de texto del patrón</a:t>
            </a:r>
          </a:p>
        </p:txBody>
      </p:sp>
      <p:sp>
        <p:nvSpPr>
          <p:cNvPr id="12" name="Marcador de texto 11">
            <a:extLst>
              <a:ext uri="{FF2B5EF4-FFF2-40B4-BE49-F238E27FC236}">
                <a16:creationId xmlns:a16="http://schemas.microsoft.com/office/drawing/2014/main" id="{CDE50B0A-A55B-4666-8E6C-28F0415E53F3}"/>
              </a:ext>
            </a:extLst>
          </p:cNvPr>
          <p:cNvSpPr>
            <a:spLocks noGrp="1"/>
          </p:cNvSpPr>
          <p:nvPr>
            <p:ph type="body" sz="quarter" idx="11"/>
          </p:nvPr>
        </p:nvSpPr>
        <p:spPr>
          <a:xfrm>
            <a:off x="2743200" y="1135857"/>
            <a:ext cx="4607719" cy="3121819"/>
          </a:xfrm>
          <a:prstGeom prst="rect">
            <a:avLst/>
          </a:prstGeom>
        </p:spPr>
        <p:txBody>
          <a:bodyPr lIns="0" tIns="0" rIns="0" bIns="0"/>
          <a:lstStyle>
            <a:lvl1pPr marL="342900" indent="-342900">
              <a:buClr>
                <a:schemeClr val="accent4"/>
              </a:buClr>
              <a:buFont typeface="+mj-lt"/>
              <a:buAutoNum type="arabicPeriod"/>
              <a:defRPr sz="1500" b="1">
                <a:latin typeface="Century Gothic" panose="020B0502020202020204" pitchFamily="34" charset="0"/>
              </a:defRPr>
            </a:lvl1pPr>
            <a:lvl2pPr marL="685800" indent="-342900">
              <a:buFont typeface="+mj-lt"/>
              <a:buAutoNum type="arabicPeriod"/>
              <a:defRPr/>
            </a:lvl2pPr>
            <a:lvl3pPr marL="1028700" indent="-342900">
              <a:buFont typeface="+mj-lt"/>
              <a:buAutoNum type="arabicPeriod"/>
              <a:defRPr/>
            </a:lvl3pPr>
            <a:lvl4pPr marL="1285875" indent="-257175">
              <a:buFont typeface="+mj-lt"/>
              <a:buAutoNum type="arabicPeriod"/>
              <a:defRPr/>
            </a:lvl4pPr>
            <a:lvl5pPr marL="1628775" indent="-257175">
              <a:buFont typeface="+mj-lt"/>
              <a:buAutoNum type="arabicPeriod"/>
              <a:defRPr/>
            </a:lvl5pPr>
          </a:lstStyle>
          <a:p>
            <a:pPr lvl="0"/>
            <a:r>
              <a:rPr lang="es-ES"/>
              <a:t>Haga clic para modificar los estilos de texto del patrón</a:t>
            </a:r>
          </a:p>
        </p:txBody>
      </p:sp>
      <p:sp>
        <p:nvSpPr>
          <p:cNvPr id="14" name="Marcador de texto 13">
            <a:extLst>
              <a:ext uri="{FF2B5EF4-FFF2-40B4-BE49-F238E27FC236}">
                <a16:creationId xmlns:a16="http://schemas.microsoft.com/office/drawing/2014/main" id="{93113146-1BC8-4F87-B4E1-47D33481E9DB}"/>
              </a:ext>
            </a:extLst>
          </p:cNvPr>
          <p:cNvSpPr>
            <a:spLocks noGrp="1"/>
          </p:cNvSpPr>
          <p:nvPr>
            <p:ph type="body" sz="quarter" idx="12" hasCustomPrompt="1"/>
          </p:nvPr>
        </p:nvSpPr>
        <p:spPr>
          <a:xfrm>
            <a:off x="2054592" y="357507"/>
            <a:ext cx="6815138" cy="103874"/>
          </a:xfrm>
          <a:prstGeom prst="rect">
            <a:avLst/>
          </a:prstGeom>
        </p:spPr>
        <p:txBody>
          <a:bodyPr lIns="0" tIns="0" rIns="0" bIns="0">
            <a:spAutoFit/>
          </a:bodyPr>
          <a:lstStyle>
            <a:lvl1pPr marL="0" indent="0" algn="r">
              <a:buNone/>
              <a:defRPr sz="750" b="1">
                <a:latin typeface="+mj-lt"/>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8" name="Marcador de número de diapositiva 16">
            <a:extLst>
              <a:ext uri="{FF2B5EF4-FFF2-40B4-BE49-F238E27FC236}">
                <a16:creationId xmlns:a16="http://schemas.microsoft.com/office/drawing/2014/main" id="{9CF92AFA-68A6-484D-B1B7-5BD747E7E0ED}"/>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5455377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57861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 práctico (editable) </a:t>
            </a:r>
          </a:p>
          <a:p>
            <a:r>
              <a:rPr lang="es-ES" sz="1800" b="0" dirty="0">
                <a:latin typeface="Century Gothic" panose="020B0502020202020204" pitchFamily="34" charset="0"/>
                <a:cs typeface="Calibri" panose="020F0502020204030204" pitchFamily="34" charset="0"/>
              </a:rPr>
              <a:t>de Slide de citas.</a:t>
            </a:r>
          </a:p>
        </p:txBody>
      </p:sp>
    </p:spTree>
    <p:extLst>
      <p:ext uri="{BB962C8B-B14F-4D97-AF65-F5344CB8AC3E}">
        <p14:creationId xmlns:p14="http://schemas.microsoft.com/office/powerpoint/2010/main" val="14000516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lide CITAS">
    <p:bg>
      <p:bgRef idx="1001">
        <a:schemeClr val="bg2"/>
      </p:bgRef>
    </p:bg>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D16594FC-A757-4815-9E82-33781C5EC2D2}"/>
              </a:ext>
            </a:extLst>
          </p:cNvPr>
          <p:cNvSpPr>
            <a:spLocks noGrp="1"/>
          </p:cNvSpPr>
          <p:nvPr>
            <p:ph type="body" sz="quarter" idx="14"/>
          </p:nvPr>
        </p:nvSpPr>
        <p:spPr>
          <a:xfrm>
            <a:off x="606095" y="1578769"/>
            <a:ext cx="5014913" cy="949347"/>
          </a:xfrm>
          <a:prstGeom prst="rect">
            <a:avLst/>
          </a:prstGeom>
        </p:spPr>
        <p:txBody>
          <a:bodyPr lIns="0" tIns="0" rIns="0" bIns="0">
            <a:spAutoFit/>
          </a:bodyPr>
          <a:lstStyle>
            <a:lvl1pPr marL="0" indent="0">
              <a:lnSpc>
                <a:spcPct val="120000"/>
              </a:lnSpc>
              <a:buNone/>
              <a:defRPr sz="2700">
                <a:solidFill>
                  <a:srgbClr val="FAD200"/>
                </a:solidFill>
                <a:latin typeface="Century Gothic" panose="020B0502020202020204" pitchFamily="34" charset="0"/>
              </a:defRPr>
            </a:lvl1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31B24029-D280-4F0C-9842-114EF1EEA1F7}"/>
              </a:ext>
            </a:extLst>
          </p:cNvPr>
          <p:cNvSpPr>
            <a:spLocks noGrp="1"/>
          </p:cNvSpPr>
          <p:nvPr>
            <p:ph type="body" sz="quarter" idx="15" hasCustomPrompt="1"/>
          </p:nvPr>
        </p:nvSpPr>
        <p:spPr>
          <a:xfrm>
            <a:off x="621507" y="2650332"/>
            <a:ext cx="5022056" cy="178594"/>
          </a:xfrm>
          <a:prstGeom prst="rect">
            <a:avLst/>
          </a:prstGeom>
        </p:spPr>
        <p:txBody>
          <a:bodyPr lIns="0" tIns="0" rIns="0" bIns="0"/>
          <a:lstStyle>
            <a:lvl1pPr marL="0" indent="0">
              <a:buNone/>
              <a:defRPr sz="750" b="1">
                <a:solidFill>
                  <a:srgbClr val="FAD200"/>
                </a:solidFill>
                <a:latin typeface="Century Gothic" panose="020B0502020202020204" pitchFamily="34" charset="0"/>
              </a:defRPr>
            </a:lvl1pPr>
          </a:lstStyle>
          <a:p>
            <a:pPr lvl="0"/>
            <a:r>
              <a:rPr lang="es-ES" dirty="0"/>
              <a:t>HAGA CLIC PARA MODIFICAR LOS ESTILOS DE</a:t>
            </a:r>
            <a:endParaRPr lang="en-GB" dirty="0"/>
          </a:p>
        </p:txBody>
      </p:sp>
      <p:sp>
        <p:nvSpPr>
          <p:cNvPr id="20" name="Marcador de texto 13">
            <a:extLst>
              <a:ext uri="{FF2B5EF4-FFF2-40B4-BE49-F238E27FC236}">
                <a16:creationId xmlns:a16="http://schemas.microsoft.com/office/drawing/2014/main" id="{264AC38B-F02B-4BF9-9374-D4AFCC17F134}"/>
              </a:ext>
            </a:extLst>
          </p:cNvPr>
          <p:cNvSpPr>
            <a:spLocks noGrp="1"/>
          </p:cNvSpPr>
          <p:nvPr>
            <p:ph type="body" sz="quarter" idx="12" hasCustomPrompt="1"/>
          </p:nvPr>
        </p:nvSpPr>
        <p:spPr>
          <a:xfrm>
            <a:off x="2062297" y="357506"/>
            <a:ext cx="6815138" cy="103874"/>
          </a:xfrm>
          <a:prstGeom prst="rect">
            <a:avLst/>
          </a:prstGeom>
        </p:spPr>
        <p:txBody>
          <a:bodyPr lIns="0" tIns="0" rIns="0" bIns="0">
            <a:spAutoFit/>
          </a:bodyPr>
          <a:lstStyle>
            <a:lvl1pPr marL="0" indent="0" algn="r">
              <a:buNone/>
              <a:defRPr sz="750" b="1" baseline="0">
                <a:solidFill>
                  <a:srgbClr val="FAD200"/>
                </a:solidFill>
                <a:latin typeface="Century Gothic" panose="020B0502020202020204" pitchFamily="34" charset="0"/>
              </a:defRPr>
            </a:lvl1pPr>
          </a:lstStyle>
          <a:p>
            <a:r>
              <a:rPr lang="es-ES" dirty="0"/>
              <a:t>TÍTULO DEL APARTADO</a:t>
            </a:r>
            <a:endParaRPr lang="en-GB" dirty="0"/>
          </a:p>
        </p:txBody>
      </p:sp>
      <p:sp>
        <p:nvSpPr>
          <p:cNvPr id="2" name="Gráfico 20">
            <a:extLst>
              <a:ext uri="{FF2B5EF4-FFF2-40B4-BE49-F238E27FC236}">
                <a16:creationId xmlns:a16="http://schemas.microsoft.com/office/drawing/2014/main" id="{537D9F33-1C1E-40D1-8FDF-1269832E7618}"/>
              </a:ext>
            </a:extLst>
          </p:cNvPr>
          <p:cNvSpPr/>
          <p:nvPr/>
        </p:nvSpPr>
        <p:spPr>
          <a:xfrm>
            <a:off x="267127" y="267830"/>
            <a:ext cx="263562" cy="265633"/>
          </a:xfrm>
          <a:custGeom>
            <a:avLst/>
            <a:gdLst>
              <a:gd name="connsiteX0" fmla="*/ 92682 w 351416"/>
              <a:gd name="connsiteY0" fmla="*/ 49816 h 354177"/>
              <a:gd name="connsiteX1" fmla="*/ 90110 w 351416"/>
              <a:gd name="connsiteY1" fmla="*/ 57627 h 354177"/>
              <a:gd name="connsiteX2" fmla="*/ 82014 w 351416"/>
              <a:gd name="connsiteY2" fmla="*/ 128112 h 354177"/>
              <a:gd name="connsiteX3" fmla="*/ 134878 w 351416"/>
              <a:gd name="connsiteY3" fmla="*/ 103537 h 354177"/>
              <a:gd name="connsiteX4" fmla="*/ 106303 w 351416"/>
              <a:gd name="connsiteY4" fmla="*/ 42006 h 354177"/>
              <a:gd name="connsiteX5" fmla="*/ 92777 w 351416"/>
              <a:gd name="connsiteY5" fmla="*/ 49816 h 354177"/>
              <a:gd name="connsiteX6" fmla="*/ 82681 w 351416"/>
              <a:gd name="connsiteY6" fmla="*/ 136684 h 354177"/>
              <a:gd name="connsiteX7" fmla="*/ 97730 w 351416"/>
              <a:gd name="connsiteY7" fmla="*/ 198787 h 354177"/>
              <a:gd name="connsiteX8" fmla="*/ 164405 w 351416"/>
              <a:gd name="connsiteY8" fmla="*/ 167545 h 354177"/>
              <a:gd name="connsiteX9" fmla="*/ 137926 w 351416"/>
              <a:gd name="connsiteY9" fmla="*/ 110395 h 354177"/>
              <a:gd name="connsiteX10" fmla="*/ 107255 w 351416"/>
              <a:gd name="connsiteY10" fmla="*/ 219647 h 354177"/>
              <a:gd name="connsiteX11" fmla="*/ 145355 w 351416"/>
              <a:gd name="connsiteY11" fmla="*/ 273178 h 354177"/>
              <a:gd name="connsiteX12" fmla="*/ 201458 w 351416"/>
              <a:gd name="connsiteY12" fmla="*/ 246984 h 354177"/>
              <a:gd name="connsiteX13" fmla="*/ 174026 w 351416"/>
              <a:gd name="connsiteY13" fmla="*/ 188310 h 354177"/>
              <a:gd name="connsiteX14" fmla="*/ 151737 w 351416"/>
              <a:gd name="connsiteY14" fmla="*/ 279178 h 354177"/>
              <a:gd name="connsiteX15" fmla="*/ 212126 w 351416"/>
              <a:gd name="connsiteY15" fmla="*/ 320612 h 354177"/>
              <a:gd name="connsiteX16" fmla="*/ 218126 w 351416"/>
              <a:gd name="connsiteY16" fmla="*/ 323184 h 354177"/>
              <a:gd name="connsiteX17" fmla="*/ 234509 w 351416"/>
              <a:gd name="connsiteY17" fmla="*/ 317088 h 354177"/>
              <a:gd name="connsiteX18" fmla="*/ 205172 w 351416"/>
              <a:gd name="connsiteY18" fmla="*/ 254223 h 354177"/>
              <a:gd name="connsiteX19" fmla="*/ 205839 w 351416"/>
              <a:gd name="connsiteY19" fmla="*/ 326803 h 354177"/>
              <a:gd name="connsiteX20" fmla="*/ 144022 w 351416"/>
              <a:gd name="connsiteY20" fmla="*/ 283179 h 354177"/>
              <a:gd name="connsiteX21" fmla="*/ 92873 w 351416"/>
              <a:gd name="connsiteY21" fmla="*/ 306991 h 354177"/>
              <a:gd name="connsiteX22" fmla="*/ 205839 w 351416"/>
              <a:gd name="connsiteY22" fmla="*/ 326803 h 354177"/>
              <a:gd name="connsiteX23" fmla="*/ 138116 w 351416"/>
              <a:gd name="connsiteY23" fmla="*/ 276702 h 354177"/>
              <a:gd name="connsiteX24" fmla="*/ 100016 w 351416"/>
              <a:gd name="connsiteY24" fmla="*/ 222981 h 354177"/>
              <a:gd name="connsiteX25" fmla="*/ 42866 w 351416"/>
              <a:gd name="connsiteY25" fmla="*/ 249937 h 354177"/>
              <a:gd name="connsiteX26" fmla="*/ 20864 w 351416"/>
              <a:gd name="connsiteY26" fmla="*/ 259938 h 354177"/>
              <a:gd name="connsiteX27" fmla="*/ 16482 w 351416"/>
              <a:gd name="connsiteY27" fmla="*/ 251270 h 354177"/>
              <a:gd name="connsiteX28" fmla="*/ 101445 w 351416"/>
              <a:gd name="connsiteY28" fmla="*/ 17812 h 354177"/>
              <a:gd name="connsiteX29" fmla="*/ 311471 w 351416"/>
              <a:gd name="connsiteY29" fmla="*/ 66104 h 354177"/>
              <a:gd name="connsiteX30" fmla="*/ 289659 w 351416"/>
              <a:gd name="connsiteY30" fmla="*/ 76867 h 354177"/>
              <a:gd name="connsiteX31" fmla="*/ 264323 w 351416"/>
              <a:gd name="connsiteY31" fmla="*/ 52007 h 354177"/>
              <a:gd name="connsiteX32" fmla="*/ 211268 w 351416"/>
              <a:gd name="connsiteY32" fmla="*/ 76772 h 354177"/>
              <a:gd name="connsiteX33" fmla="*/ 248702 w 351416"/>
              <a:gd name="connsiteY33" fmla="*/ 128398 h 354177"/>
              <a:gd name="connsiteX34" fmla="*/ 321377 w 351416"/>
              <a:gd name="connsiteY34" fmla="*/ 94489 h 354177"/>
              <a:gd name="connsiteX35" fmla="*/ 328997 w 351416"/>
              <a:gd name="connsiteY35" fmla="*/ 91250 h 354177"/>
              <a:gd name="connsiteX36" fmla="*/ 334903 w 351416"/>
              <a:gd name="connsiteY36" fmla="*/ 102775 h 354177"/>
              <a:gd name="connsiteX37" fmla="*/ 249996 w 351416"/>
              <a:gd name="connsiteY37" fmla="*/ 336207 h 354177"/>
              <a:gd name="connsiteX38" fmla="*/ 249940 w 351416"/>
              <a:gd name="connsiteY38" fmla="*/ 336233 h 354177"/>
              <a:gd name="connsiteX39" fmla="*/ 39818 w 351416"/>
              <a:gd name="connsiteY39" fmla="*/ 288037 h 354177"/>
              <a:gd name="connsiteX40" fmla="*/ 61440 w 351416"/>
              <a:gd name="connsiteY40" fmla="*/ 277178 h 354177"/>
              <a:gd name="connsiteX41" fmla="*/ 85729 w 351416"/>
              <a:gd name="connsiteY41" fmla="*/ 301276 h 354177"/>
              <a:gd name="connsiteX42" fmla="*/ 90491 w 351416"/>
              <a:gd name="connsiteY42" fmla="*/ 202216 h 354177"/>
              <a:gd name="connsiteX43" fmla="*/ 75061 w 351416"/>
              <a:gd name="connsiteY43" fmla="*/ 140209 h 354177"/>
              <a:gd name="connsiteX44" fmla="*/ 24388 w 351416"/>
              <a:gd name="connsiteY44" fmla="*/ 163831 h 354177"/>
              <a:gd name="connsiteX45" fmla="*/ 32960 w 351416"/>
              <a:gd name="connsiteY45" fmla="*/ 228601 h 354177"/>
              <a:gd name="connsiteX46" fmla="*/ 74299 w 351416"/>
              <a:gd name="connsiteY46" fmla="*/ 131827 h 354177"/>
              <a:gd name="connsiteX47" fmla="*/ 81824 w 351416"/>
              <a:gd name="connsiteY47" fmla="*/ 57627 h 354177"/>
              <a:gd name="connsiteX48" fmla="*/ 25531 w 351416"/>
              <a:gd name="connsiteY48" fmla="*/ 154496 h 354177"/>
              <a:gd name="connsiteX49" fmla="*/ 209554 w 351416"/>
              <a:gd name="connsiteY49" fmla="*/ 243650 h 354177"/>
              <a:gd name="connsiteX50" fmla="*/ 268133 w 351416"/>
              <a:gd name="connsiteY50" fmla="*/ 216313 h 354177"/>
              <a:gd name="connsiteX51" fmla="*/ 251273 w 351416"/>
              <a:gd name="connsiteY51" fmla="*/ 152401 h 354177"/>
              <a:gd name="connsiteX52" fmla="*/ 181646 w 351416"/>
              <a:gd name="connsiteY52" fmla="*/ 184881 h 354177"/>
              <a:gd name="connsiteX53" fmla="*/ 276229 w 351416"/>
              <a:gd name="connsiteY53" fmla="*/ 212789 h 354177"/>
              <a:gd name="connsiteX54" fmla="*/ 328045 w 351416"/>
              <a:gd name="connsiteY54" fmla="*/ 188596 h 354177"/>
              <a:gd name="connsiteX55" fmla="*/ 318044 w 351416"/>
              <a:gd name="connsiteY55" fmla="*/ 121921 h 354177"/>
              <a:gd name="connsiteX56" fmla="*/ 259370 w 351416"/>
              <a:gd name="connsiteY56" fmla="*/ 149257 h 354177"/>
              <a:gd name="connsiteX57" fmla="*/ 276229 w 351416"/>
              <a:gd name="connsiteY57" fmla="*/ 212980 h 354177"/>
              <a:gd name="connsiteX58" fmla="*/ 326997 w 351416"/>
              <a:gd name="connsiteY58" fmla="*/ 198025 h 354177"/>
              <a:gd name="connsiteX59" fmla="*/ 276229 w 351416"/>
              <a:gd name="connsiteY59" fmla="*/ 221171 h 354177"/>
              <a:gd name="connsiteX60" fmla="*/ 269942 w 351416"/>
              <a:gd name="connsiteY60" fmla="*/ 296228 h 354177"/>
              <a:gd name="connsiteX61" fmla="*/ 326235 w 351416"/>
              <a:gd name="connsiteY61" fmla="*/ 197835 h 354177"/>
              <a:gd name="connsiteX62" fmla="*/ 268418 w 351416"/>
              <a:gd name="connsiteY62" fmla="*/ 224791 h 354177"/>
              <a:gd name="connsiteX63" fmla="*/ 212411 w 351416"/>
              <a:gd name="connsiteY63" fmla="*/ 250889 h 354177"/>
              <a:gd name="connsiteX64" fmla="*/ 241748 w 351416"/>
              <a:gd name="connsiteY64" fmla="*/ 314326 h 354177"/>
              <a:gd name="connsiteX65" fmla="*/ 259370 w 351416"/>
              <a:gd name="connsiteY65" fmla="*/ 304324 h 354177"/>
              <a:gd name="connsiteX66" fmla="*/ 261275 w 351416"/>
              <a:gd name="connsiteY66" fmla="*/ 298133 h 354177"/>
              <a:gd name="connsiteX67" fmla="*/ 268418 w 351416"/>
              <a:gd name="connsiteY67" fmla="*/ 225267 h 354177"/>
              <a:gd name="connsiteX68" fmla="*/ 142117 w 351416"/>
              <a:gd name="connsiteY68" fmla="*/ 100108 h 354177"/>
              <a:gd name="connsiteX69" fmla="*/ 197457 w 351416"/>
              <a:gd name="connsiteY69" fmla="*/ 74391 h 354177"/>
              <a:gd name="connsiteX70" fmla="*/ 138212 w 351416"/>
              <a:gd name="connsiteY70" fmla="*/ 35243 h 354177"/>
              <a:gd name="connsiteX71" fmla="*/ 130115 w 351416"/>
              <a:gd name="connsiteY71" fmla="*/ 32005 h 354177"/>
              <a:gd name="connsiteX72" fmla="*/ 113351 w 351416"/>
              <a:gd name="connsiteY72" fmla="*/ 38101 h 354177"/>
              <a:gd name="connsiteX73" fmla="*/ 205268 w 351416"/>
              <a:gd name="connsiteY73" fmla="*/ 70676 h 354177"/>
              <a:gd name="connsiteX74" fmla="*/ 257179 w 351416"/>
              <a:gd name="connsiteY74" fmla="*/ 46673 h 354177"/>
              <a:gd name="connsiteX75" fmla="*/ 142879 w 351416"/>
              <a:gd name="connsiteY75" fmla="*/ 28576 h 354177"/>
              <a:gd name="connsiteX76" fmla="*/ 205649 w 351416"/>
              <a:gd name="connsiteY76" fmla="*/ 70867 h 354177"/>
              <a:gd name="connsiteX77" fmla="*/ 203934 w 351416"/>
              <a:gd name="connsiteY77" fmla="*/ 80392 h 354177"/>
              <a:gd name="connsiteX78" fmla="*/ 145927 w 351416"/>
              <a:gd name="connsiteY78" fmla="*/ 107443 h 354177"/>
              <a:gd name="connsiteX79" fmla="*/ 172406 w 351416"/>
              <a:gd name="connsiteY79" fmla="*/ 164593 h 354177"/>
              <a:gd name="connsiteX80" fmla="*/ 241844 w 351416"/>
              <a:gd name="connsiteY80" fmla="*/ 132208 h 354177"/>
              <a:gd name="connsiteX81" fmla="*/ 203744 w 351416"/>
              <a:gd name="connsiteY81" fmla="*/ 80677 h 3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51416" h="354177">
                <a:moveTo>
                  <a:pt x="92682" y="49816"/>
                </a:moveTo>
                <a:cubicBezTo>
                  <a:pt x="91920" y="51912"/>
                  <a:pt x="91063" y="54484"/>
                  <a:pt x="90110" y="57627"/>
                </a:cubicBezTo>
                <a:cubicBezTo>
                  <a:pt x="83434" y="80493"/>
                  <a:pt x="80696" y="104328"/>
                  <a:pt x="82014" y="128112"/>
                </a:cubicBezTo>
                <a:lnTo>
                  <a:pt x="134878" y="103537"/>
                </a:lnTo>
                <a:lnTo>
                  <a:pt x="106303" y="42006"/>
                </a:lnTo>
                <a:cubicBezTo>
                  <a:pt x="101636" y="44387"/>
                  <a:pt x="96778" y="47054"/>
                  <a:pt x="92777" y="49816"/>
                </a:cubicBezTo>
                <a:moveTo>
                  <a:pt x="82681" y="136684"/>
                </a:moveTo>
                <a:cubicBezTo>
                  <a:pt x="84720" y="157996"/>
                  <a:pt x="89787" y="178907"/>
                  <a:pt x="97730" y="198787"/>
                </a:cubicBezTo>
                <a:lnTo>
                  <a:pt x="164405" y="167545"/>
                </a:lnTo>
                <a:lnTo>
                  <a:pt x="137926" y="110395"/>
                </a:lnTo>
                <a:close/>
                <a:moveTo>
                  <a:pt x="107255" y="219647"/>
                </a:moveTo>
                <a:cubicBezTo>
                  <a:pt x="117346" y="239211"/>
                  <a:pt x="130175" y="257236"/>
                  <a:pt x="145355" y="273178"/>
                </a:cubicBezTo>
                <a:lnTo>
                  <a:pt x="201458" y="246984"/>
                </a:lnTo>
                <a:lnTo>
                  <a:pt x="174026" y="188310"/>
                </a:lnTo>
                <a:close/>
                <a:moveTo>
                  <a:pt x="151737" y="279178"/>
                </a:moveTo>
                <a:cubicBezTo>
                  <a:pt x="169350" y="296341"/>
                  <a:pt x="189775" y="310355"/>
                  <a:pt x="212126" y="320612"/>
                </a:cubicBezTo>
                <a:lnTo>
                  <a:pt x="218126" y="323184"/>
                </a:lnTo>
                <a:cubicBezTo>
                  <a:pt x="223651" y="321469"/>
                  <a:pt x="229080" y="319374"/>
                  <a:pt x="234509" y="317088"/>
                </a:cubicBezTo>
                <a:lnTo>
                  <a:pt x="205172" y="254223"/>
                </a:lnTo>
                <a:close/>
                <a:moveTo>
                  <a:pt x="205839" y="326803"/>
                </a:moveTo>
                <a:cubicBezTo>
                  <a:pt x="182881" y="315920"/>
                  <a:pt x="161969" y="301163"/>
                  <a:pt x="144022" y="283179"/>
                </a:cubicBezTo>
                <a:lnTo>
                  <a:pt x="92873" y="306991"/>
                </a:lnTo>
                <a:cubicBezTo>
                  <a:pt x="126042" y="329250"/>
                  <a:pt x="167075" y="336447"/>
                  <a:pt x="205839" y="326803"/>
                </a:cubicBezTo>
                <a:moveTo>
                  <a:pt x="138116" y="276702"/>
                </a:moveTo>
                <a:cubicBezTo>
                  <a:pt x="123028" y="260614"/>
                  <a:pt x="110209" y="242541"/>
                  <a:pt x="100016" y="222981"/>
                </a:cubicBezTo>
                <a:lnTo>
                  <a:pt x="42866" y="249937"/>
                </a:lnTo>
                <a:lnTo>
                  <a:pt x="20864" y="259938"/>
                </a:lnTo>
                <a:cubicBezTo>
                  <a:pt x="19340" y="257176"/>
                  <a:pt x="17911" y="254223"/>
                  <a:pt x="16482" y="251270"/>
                </a:cubicBezTo>
                <a:cubicBezTo>
                  <a:pt x="-24485" y="163339"/>
                  <a:pt x="13544" y="58844"/>
                  <a:pt x="101445" y="17812"/>
                </a:cubicBezTo>
                <a:cubicBezTo>
                  <a:pt x="178121" y="-17906"/>
                  <a:pt x="262703" y="1048"/>
                  <a:pt x="311471" y="66104"/>
                </a:cubicBezTo>
                <a:lnTo>
                  <a:pt x="289659" y="76867"/>
                </a:lnTo>
                <a:cubicBezTo>
                  <a:pt x="282288" y="67553"/>
                  <a:pt x="273775" y="59201"/>
                  <a:pt x="264323" y="52007"/>
                </a:cubicBezTo>
                <a:lnTo>
                  <a:pt x="211268" y="76772"/>
                </a:lnTo>
                <a:cubicBezTo>
                  <a:pt x="226136" y="92114"/>
                  <a:pt x="238740" y="109498"/>
                  <a:pt x="248702" y="128398"/>
                </a:cubicBezTo>
                <a:lnTo>
                  <a:pt x="321377" y="94489"/>
                </a:lnTo>
                <a:lnTo>
                  <a:pt x="328997" y="91250"/>
                </a:lnTo>
                <a:cubicBezTo>
                  <a:pt x="331093" y="94965"/>
                  <a:pt x="333093" y="98870"/>
                  <a:pt x="334903" y="102775"/>
                </a:cubicBezTo>
                <a:cubicBezTo>
                  <a:pt x="375917" y="190683"/>
                  <a:pt x="337902" y="295193"/>
                  <a:pt x="249996" y="336207"/>
                </a:cubicBezTo>
                <a:cubicBezTo>
                  <a:pt x="249977" y="336216"/>
                  <a:pt x="249959" y="336225"/>
                  <a:pt x="249940" y="336233"/>
                </a:cubicBezTo>
                <a:cubicBezTo>
                  <a:pt x="173168" y="372047"/>
                  <a:pt x="88586" y="353378"/>
                  <a:pt x="39818" y="288037"/>
                </a:cubicBezTo>
                <a:lnTo>
                  <a:pt x="61440" y="277178"/>
                </a:lnTo>
                <a:cubicBezTo>
                  <a:pt x="68551" y="286146"/>
                  <a:pt x="76705" y="294236"/>
                  <a:pt x="85729" y="301276"/>
                </a:cubicBezTo>
                <a:close/>
                <a:moveTo>
                  <a:pt x="90491" y="202216"/>
                </a:moveTo>
                <a:cubicBezTo>
                  <a:pt x="82569" y="182340"/>
                  <a:pt x="77378" y="161480"/>
                  <a:pt x="75061" y="140209"/>
                </a:cubicBezTo>
                <a:lnTo>
                  <a:pt x="24388" y="163831"/>
                </a:lnTo>
                <a:cubicBezTo>
                  <a:pt x="22480" y="185788"/>
                  <a:pt x="25407" y="207896"/>
                  <a:pt x="32960" y="228601"/>
                </a:cubicBezTo>
                <a:close/>
                <a:moveTo>
                  <a:pt x="74299" y="131827"/>
                </a:moveTo>
                <a:cubicBezTo>
                  <a:pt x="72502" y="106845"/>
                  <a:pt x="75048" y="81740"/>
                  <a:pt x="81824" y="57627"/>
                </a:cubicBezTo>
                <a:cubicBezTo>
                  <a:pt x="51396" y="81559"/>
                  <a:pt x="31260" y="116210"/>
                  <a:pt x="25531" y="154496"/>
                </a:cubicBezTo>
                <a:close/>
                <a:moveTo>
                  <a:pt x="209554" y="243650"/>
                </a:moveTo>
                <a:lnTo>
                  <a:pt x="268133" y="216313"/>
                </a:lnTo>
                <a:cubicBezTo>
                  <a:pt x="265591" y="194315"/>
                  <a:pt x="259914" y="172792"/>
                  <a:pt x="251273" y="152401"/>
                </a:cubicBezTo>
                <a:lnTo>
                  <a:pt x="181646" y="184881"/>
                </a:lnTo>
                <a:close/>
                <a:moveTo>
                  <a:pt x="276229" y="212789"/>
                </a:moveTo>
                <a:lnTo>
                  <a:pt x="328045" y="188596"/>
                </a:lnTo>
                <a:cubicBezTo>
                  <a:pt x="329783" y="165900"/>
                  <a:pt x="326364" y="143107"/>
                  <a:pt x="318044" y="121921"/>
                </a:cubicBezTo>
                <a:lnTo>
                  <a:pt x="259370" y="149257"/>
                </a:lnTo>
                <a:cubicBezTo>
                  <a:pt x="267917" y="169614"/>
                  <a:pt x="273591" y="191060"/>
                  <a:pt x="276229" y="212980"/>
                </a:cubicBezTo>
                <a:moveTo>
                  <a:pt x="326997" y="198025"/>
                </a:moveTo>
                <a:lnTo>
                  <a:pt x="276229" y="221171"/>
                </a:lnTo>
                <a:cubicBezTo>
                  <a:pt x="278310" y="246366"/>
                  <a:pt x="276186" y="271731"/>
                  <a:pt x="269942" y="296228"/>
                </a:cubicBezTo>
                <a:cubicBezTo>
                  <a:pt x="300729" y="271948"/>
                  <a:pt x="320906" y="236680"/>
                  <a:pt x="326235" y="197835"/>
                </a:cubicBezTo>
                <a:moveTo>
                  <a:pt x="268418" y="224791"/>
                </a:moveTo>
                <a:lnTo>
                  <a:pt x="212411" y="250889"/>
                </a:lnTo>
                <a:lnTo>
                  <a:pt x="241748" y="314326"/>
                </a:lnTo>
                <a:cubicBezTo>
                  <a:pt x="247821" y="311355"/>
                  <a:pt x="253705" y="308014"/>
                  <a:pt x="259370" y="304324"/>
                </a:cubicBezTo>
                <a:cubicBezTo>
                  <a:pt x="259941" y="302515"/>
                  <a:pt x="260608" y="300514"/>
                  <a:pt x="261275" y="298133"/>
                </a:cubicBezTo>
                <a:cubicBezTo>
                  <a:pt x="267784" y="274427"/>
                  <a:pt x="270201" y="249785"/>
                  <a:pt x="268418" y="225267"/>
                </a:cubicBezTo>
                <a:moveTo>
                  <a:pt x="142117" y="100108"/>
                </a:moveTo>
                <a:lnTo>
                  <a:pt x="197457" y="74391"/>
                </a:lnTo>
                <a:cubicBezTo>
                  <a:pt x="180130" y="58002"/>
                  <a:pt x="160083" y="44755"/>
                  <a:pt x="138212" y="35243"/>
                </a:cubicBezTo>
                <a:cubicBezTo>
                  <a:pt x="134973" y="33814"/>
                  <a:pt x="132211" y="32767"/>
                  <a:pt x="130115" y="32005"/>
                </a:cubicBezTo>
                <a:cubicBezTo>
                  <a:pt x="124426" y="33747"/>
                  <a:pt x="118831" y="35782"/>
                  <a:pt x="113351" y="38101"/>
                </a:cubicBezTo>
                <a:close/>
                <a:moveTo>
                  <a:pt x="205268" y="70676"/>
                </a:moveTo>
                <a:lnTo>
                  <a:pt x="257179" y="46673"/>
                </a:lnTo>
                <a:cubicBezTo>
                  <a:pt x="223337" y="24790"/>
                  <a:pt x="181826" y="18218"/>
                  <a:pt x="142879" y="28576"/>
                </a:cubicBezTo>
                <a:cubicBezTo>
                  <a:pt x="166074" y="38966"/>
                  <a:pt x="187307" y="53272"/>
                  <a:pt x="205649" y="70867"/>
                </a:cubicBezTo>
                <a:moveTo>
                  <a:pt x="203934" y="80392"/>
                </a:moveTo>
                <a:lnTo>
                  <a:pt x="145927" y="107443"/>
                </a:lnTo>
                <a:lnTo>
                  <a:pt x="172406" y="164593"/>
                </a:lnTo>
                <a:lnTo>
                  <a:pt x="241844" y="132208"/>
                </a:lnTo>
                <a:cubicBezTo>
                  <a:pt x="231652" y="113311"/>
                  <a:pt x="218824" y="95960"/>
                  <a:pt x="203744" y="80677"/>
                </a:cubicBezTo>
              </a:path>
            </a:pathLst>
          </a:custGeom>
          <a:solidFill>
            <a:srgbClr val="FAD200"/>
          </a:solidFill>
          <a:ln w="9525" cap="flat">
            <a:noFill/>
            <a:prstDash val="solid"/>
            <a:miter/>
          </a:ln>
        </p:spPr>
        <p:txBody>
          <a:bodyPr rtlCol="0" anchor="ctr"/>
          <a:lstStyle/>
          <a:p>
            <a:endParaRPr lang="en-GB" sz="1350" dirty="0"/>
          </a:p>
        </p:txBody>
      </p:sp>
    </p:spTree>
    <p:extLst>
      <p:ext uri="{BB962C8B-B14F-4D97-AF65-F5344CB8AC3E}">
        <p14:creationId xmlns:p14="http://schemas.microsoft.com/office/powerpoint/2010/main" val="260334407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Uso de Fuentes en slides interiores</a:t>
            </a:r>
          </a:p>
        </p:txBody>
      </p:sp>
    </p:spTree>
    <p:extLst>
      <p:ext uri="{BB962C8B-B14F-4D97-AF65-F5344CB8AC3E}">
        <p14:creationId xmlns:p14="http://schemas.microsoft.com/office/powerpoint/2010/main" val="40190470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57861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Ejemplos prácticos (editable) </a:t>
            </a:r>
          </a:p>
          <a:p>
            <a:r>
              <a:rPr lang="es-ES" sz="1800" b="0" dirty="0">
                <a:latin typeface="Century Gothic" panose="020B0502020202020204" pitchFamily="34" charset="0"/>
                <a:cs typeface="Calibri" panose="020F0502020204030204" pitchFamily="34" charset="0"/>
              </a:rPr>
              <a:t>de </a:t>
            </a:r>
            <a:r>
              <a:rPr lang="es-ES" sz="1800" b="0" dirty="0" err="1">
                <a:latin typeface="Century Gothic" panose="020B0502020202020204" pitchFamily="34" charset="0"/>
                <a:cs typeface="Calibri" panose="020F0502020204030204" pitchFamily="34" charset="0"/>
              </a:rPr>
              <a:t>Slides</a:t>
            </a:r>
            <a:r>
              <a:rPr lang="es-ES" sz="1800" b="0" dirty="0">
                <a:latin typeface="Century Gothic" panose="020B0502020202020204" pitchFamily="34" charset="0"/>
                <a:cs typeface="Calibri" panose="020F0502020204030204" pitchFamily="34" charset="0"/>
              </a:rPr>
              <a:t> de destacado.</a:t>
            </a:r>
          </a:p>
        </p:txBody>
      </p:sp>
    </p:spTree>
    <p:extLst>
      <p:ext uri="{BB962C8B-B14F-4D97-AF65-F5344CB8AC3E}">
        <p14:creationId xmlns:p14="http://schemas.microsoft.com/office/powerpoint/2010/main" val="1517351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lide IMAGEN+DESTACADO 01">
    <p:spTree>
      <p:nvGrpSpPr>
        <p:cNvPr id="1" name=""/>
        <p:cNvGrpSpPr/>
        <p:nvPr/>
      </p:nvGrpSpPr>
      <p:grpSpPr>
        <a:xfrm>
          <a:off x="0" y="0"/>
          <a:ext cx="0" cy="0"/>
          <a:chOff x="0" y="0"/>
          <a:chExt cx="0" cy="0"/>
        </a:xfrm>
      </p:grpSpPr>
      <p:pic>
        <p:nvPicPr>
          <p:cNvPr id="7" name="Marcador de posición de imagen 8" descr="Imagen que contiene interior, ventana, persona, tabla&#10;&#10;Descripción generada automáticamente">
            <a:extLst>
              <a:ext uri="{FF2B5EF4-FFF2-40B4-BE49-F238E27FC236}">
                <a16:creationId xmlns:a16="http://schemas.microsoft.com/office/drawing/2014/main" id="{05B6476C-75ED-4CCA-A751-B3D8F5F079F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1" y="-14288"/>
            <a:ext cx="9144001" cy="5157788"/>
          </a:xfrm>
          <a:prstGeom prst="rect">
            <a:avLst/>
          </a:prstGeom>
        </p:spPr>
      </p:pic>
      <p:sp>
        <p:nvSpPr>
          <p:cNvPr id="9"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054592" y="357509"/>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11" name="Rectángulo 10">
            <a:extLst>
              <a:ext uri="{FF2B5EF4-FFF2-40B4-BE49-F238E27FC236}">
                <a16:creationId xmlns:a16="http://schemas.microsoft.com/office/drawing/2014/main" id="{FB7CC750-478F-47B1-BDDC-C00AAD64506F}"/>
              </a:ext>
            </a:extLst>
          </p:cNvPr>
          <p:cNvSpPr/>
          <p:nvPr/>
        </p:nvSpPr>
        <p:spPr>
          <a:xfrm>
            <a:off x="0" y="2600325"/>
            <a:ext cx="3600450" cy="2543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291529" y="2895600"/>
            <a:ext cx="3029593" cy="1943100"/>
          </a:xfrm>
          <a:prstGeom prst="rect">
            <a:avLst/>
          </a:prstGeom>
        </p:spPr>
        <p:txBody>
          <a:bodyPr lIns="0" tIns="0" rIns="0" bIns="0"/>
          <a:lstStyle>
            <a:lvl1pPr marL="0" indent="0">
              <a:lnSpc>
                <a:spcPct val="120000"/>
              </a:lnSpc>
              <a:buNone/>
              <a:defRPr sz="1200">
                <a:solidFill>
                  <a:schemeClr val="tx1">
                    <a:alpha val="98000"/>
                  </a:schemeClr>
                </a:solidFill>
              </a:defRPr>
            </a:lvl1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19675982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lide IMAGEN+DESTACADO 02">
    <p:spTree>
      <p:nvGrpSpPr>
        <p:cNvPr id="1" name=""/>
        <p:cNvGrpSpPr/>
        <p:nvPr/>
      </p:nvGrpSpPr>
      <p:grpSpPr>
        <a:xfrm>
          <a:off x="0" y="0"/>
          <a:ext cx="0" cy="0"/>
          <a:chOff x="0" y="0"/>
          <a:chExt cx="0" cy="0"/>
        </a:xfrm>
      </p:grpSpPr>
      <p:pic>
        <p:nvPicPr>
          <p:cNvPr id="12" name="Marcador de posición de imagen 8" descr="Imagen que contiene interior, ventana, persona, tabla&#10;&#10;Descripción generada automáticamente">
            <a:extLst>
              <a:ext uri="{FF2B5EF4-FFF2-40B4-BE49-F238E27FC236}">
                <a16:creationId xmlns:a16="http://schemas.microsoft.com/office/drawing/2014/main" id="{C7C4220E-A21A-4163-9E23-055C7BE16EB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4288"/>
            <a:ext cx="9144001" cy="5157788"/>
          </a:xfrm>
          <a:prstGeom prst="rect">
            <a:avLst/>
          </a:prstGeom>
        </p:spPr>
      </p:pic>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054592" y="357509"/>
            <a:ext cx="6815138" cy="103874"/>
          </a:xfrm>
          <a:prstGeom prst="rect">
            <a:avLst/>
          </a:prstGeom>
        </p:spPr>
        <p:txBody>
          <a:bodyPr lIns="0" tIns="0" rIns="0" bIns="0">
            <a:spAutoFit/>
          </a:bodyPr>
          <a:lstStyle>
            <a:lvl1pPr marL="0" indent="0" algn="r">
              <a:buNone/>
              <a:defRPr sz="750" b="1">
                <a:latin typeface="+mj-lt"/>
              </a:defRPr>
            </a:lvl1pPr>
          </a:lstStyle>
          <a:p>
            <a:r>
              <a:rPr lang="es-ES" dirty="0"/>
              <a:t>TÍTULO DEL APARTADO</a:t>
            </a:r>
            <a:endParaRPr lang="en-GB" dirty="0"/>
          </a:p>
        </p:txBody>
      </p:sp>
      <p:sp>
        <p:nvSpPr>
          <p:cNvPr id="2" name="Rectángulo 1">
            <a:extLst>
              <a:ext uri="{FF2B5EF4-FFF2-40B4-BE49-F238E27FC236}">
                <a16:creationId xmlns:a16="http://schemas.microsoft.com/office/drawing/2014/main" id="{FB7CC750-478F-47B1-BDDC-C00AAD64506F}"/>
              </a:ext>
            </a:extLst>
          </p:cNvPr>
          <p:cNvSpPr/>
          <p:nvPr/>
        </p:nvSpPr>
        <p:spPr>
          <a:xfrm>
            <a:off x="5543550" y="2600325"/>
            <a:ext cx="3600450" cy="2543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8"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5827615" y="2895600"/>
            <a:ext cx="3032001" cy="1943100"/>
          </a:xfrm>
          <a:prstGeom prst="rect">
            <a:avLst/>
          </a:prstGeom>
        </p:spPr>
        <p:txBody>
          <a:bodyPr lIns="0" tIns="0" rIns="0" bIns="0"/>
          <a:lstStyle>
            <a:lvl1pPr marL="0" indent="0">
              <a:lnSpc>
                <a:spcPct val="120000"/>
              </a:lnSpc>
              <a:buNone/>
              <a:defRPr sz="1200">
                <a:solidFill>
                  <a:schemeClr val="tx1">
                    <a:alpha val="98000"/>
                  </a:schemeClr>
                </a:solidFill>
              </a:defRPr>
            </a:lvl1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FD6E7FF9-9A35-4DA4-9149-D86881645E12}"/>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20649196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46856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Ejemplos prácticos (editable) de </a:t>
            </a:r>
            <a:r>
              <a:rPr lang="es-ES" sz="1800" b="0" dirty="0" err="1">
                <a:latin typeface="Century Gothic" panose="020B0502020202020204" pitchFamily="34" charset="0"/>
                <a:cs typeface="Calibri" panose="020F0502020204030204" pitchFamily="34" charset="0"/>
              </a:rPr>
              <a:t>Slides</a:t>
            </a:r>
            <a:r>
              <a:rPr lang="es-ES" sz="1800" b="0" dirty="0">
                <a:latin typeface="Century Gothic" panose="020B0502020202020204" pitchFamily="34" charset="0"/>
                <a:cs typeface="Calibri" panose="020F0502020204030204" pitchFamily="34" charset="0"/>
              </a:rPr>
              <a:t> de contenido.</a:t>
            </a:r>
          </a:p>
        </p:txBody>
      </p:sp>
    </p:spTree>
    <p:extLst>
      <p:ext uri="{BB962C8B-B14F-4D97-AF65-F5344CB8AC3E}">
        <p14:creationId xmlns:p14="http://schemas.microsoft.com/office/powerpoint/2010/main" val="23384158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LIDE IMAGEN COMPLETA">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809089"/>
            <a:ext cx="9144000" cy="4334409"/>
          </a:xfrm>
          <a:prstGeom prst="rect">
            <a:avLst/>
          </a:prstGeom>
        </p:spPr>
        <p:txBody>
          <a:bodyPr/>
          <a:lstStyle/>
          <a:p>
            <a:r>
              <a:rPr lang="es-ES"/>
              <a:t>Haga clic en el icono para agregar una imagen</a:t>
            </a:r>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054592" y="357507"/>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5" name="Marcador de número de diapositiva 16">
            <a:extLst>
              <a:ext uri="{FF2B5EF4-FFF2-40B4-BE49-F238E27FC236}">
                <a16:creationId xmlns:a16="http://schemas.microsoft.com/office/drawing/2014/main" id="{2522B4D5-D3F0-406D-A0A9-5A331A7DF96B}"/>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2380079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lide TEXTO + MAPA">
    <p:spTree>
      <p:nvGrpSpPr>
        <p:cNvPr id="1" name=""/>
        <p:cNvGrpSpPr/>
        <p:nvPr/>
      </p:nvGrpSpPr>
      <p:grpSpPr>
        <a:xfrm>
          <a:off x="0" y="0"/>
          <a:ext cx="0" cy="0"/>
          <a:chOff x="0" y="0"/>
          <a:chExt cx="0" cy="0"/>
        </a:xfrm>
      </p:grpSpPr>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3" name="Marcador de contenido 2">
            <a:extLst>
              <a:ext uri="{FF2B5EF4-FFF2-40B4-BE49-F238E27FC236}">
                <a16:creationId xmlns:a16="http://schemas.microsoft.com/office/drawing/2014/main" id="{E417F0F4-5B7A-4988-8B7E-57F0E8E490A3}"/>
              </a:ext>
            </a:extLst>
          </p:cNvPr>
          <p:cNvSpPr>
            <a:spLocks noGrp="1"/>
          </p:cNvSpPr>
          <p:nvPr>
            <p:ph sz="quarter" idx="14"/>
          </p:nvPr>
        </p:nvSpPr>
        <p:spPr>
          <a:xfrm>
            <a:off x="2762250" y="647700"/>
            <a:ext cx="6191250" cy="3933825"/>
          </a:xfrm>
          <a:prstGeom prst="rect">
            <a:avLst/>
          </a:prstGeom>
        </p:spPr>
        <p:txBody>
          <a:bodyPr/>
          <a:lstStyle>
            <a:lvl1pPr marL="0" indent="0">
              <a:buNone/>
              <a:defRPr/>
            </a:lvl1pPr>
          </a:lstStyle>
          <a:p>
            <a:pPr lvl="0"/>
            <a:r>
              <a:rPr lang="es-ES"/>
              <a:t>Haga clic para modificar los estilos de texto del patrón</a:t>
            </a:r>
          </a:p>
        </p:txBody>
      </p:sp>
      <p:sp>
        <p:nvSpPr>
          <p:cNvPr id="5" name="Marcador de texto 4">
            <a:extLst>
              <a:ext uri="{FF2B5EF4-FFF2-40B4-BE49-F238E27FC236}">
                <a16:creationId xmlns:a16="http://schemas.microsoft.com/office/drawing/2014/main" id="{AD836394-C5DA-4810-9428-3DAF4ED204DB}"/>
              </a:ext>
            </a:extLst>
          </p:cNvPr>
          <p:cNvSpPr>
            <a:spLocks noGrp="1"/>
          </p:cNvSpPr>
          <p:nvPr>
            <p:ph type="body" sz="quarter" idx="15"/>
          </p:nvPr>
        </p:nvSpPr>
        <p:spPr>
          <a:xfrm>
            <a:off x="608635" y="2657475"/>
            <a:ext cx="1982843" cy="685572"/>
          </a:xfrm>
          <a:prstGeom prst="rect">
            <a:avLst/>
          </a:prstGeom>
        </p:spPr>
        <p:txBody>
          <a:bodyPr wrap="square" lIns="0" tIns="0" rIns="0" bIns="0">
            <a:spAutoFit/>
          </a:bodyPr>
          <a:lstStyle>
            <a:lvl1pPr marL="0" indent="0">
              <a:buNone/>
              <a:defRPr sz="1650">
                <a:latin typeface="Century Gothic" panose="020B0502020202020204" pitchFamily="34" charset="0"/>
              </a:defRPr>
            </a:lvl1pPr>
            <a:lvl2pPr>
              <a:defRPr>
                <a:latin typeface="Century Gothic" panose="020B0502020202020204" pitchFamily="34" charset="0"/>
              </a:defRPr>
            </a:lvl2pPr>
          </a:lstStyle>
          <a:p>
            <a:pPr lvl="0"/>
            <a:r>
              <a:rPr lang="es-ES"/>
              <a:t>Haga clic para modificar los estilos de texto del patrón</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6" name="Marcador de número de diapositiva 16">
            <a:extLst>
              <a:ext uri="{FF2B5EF4-FFF2-40B4-BE49-F238E27FC236}">
                <a16:creationId xmlns:a16="http://schemas.microsoft.com/office/drawing/2014/main" id="{351D839B-4BBD-4758-88E6-BBC6455F6A7C}"/>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21483133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lide TEXTO + IMAGEN 0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4572000" y="1"/>
            <a:ext cx="4572000" cy="514349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8650" y="907257"/>
            <a:ext cx="354527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8651" y="1450181"/>
            <a:ext cx="3536156" cy="3157538"/>
          </a:xfrm>
          <a:prstGeom prst="rect">
            <a:avLst/>
          </a:prstGeom>
        </p:spPr>
        <p:txBody>
          <a:bodyPr lIns="0" tIns="0" rIns="0" bIns="0"/>
          <a:lstStyle>
            <a:lvl1pPr marL="0" indent="0">
              <a:lnSpc>
                <a:spcPct val="120000"/>
              </a:lnSpc>
              <a:buNone/>
              <a:defRPr sz="1050">
                <a:latin typeface="+mn-lt"/>
              </a:defRPr>
            </a:lvl1pPr>
          </a:lstStyle>
          <a:p>
            <a:pPr lvl="0"/>
            <a:r>
              <a:rPr lang="es-ES"/>
              <a:t>Haga clic para modificar los estilos de texto del patrón</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mj-lt"/>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D893A0EF-EA80-451E-9FC2-02EFEC4A4A72}"/>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8174650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lide TEXTO + IMAGEN 02">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5039544" y="893144"/>
            <a:ext cx="3618681" cy="372171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8650" y="907257"/>
            <a:ext cx="385861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8650" y="1288831"/>
            <a:ext cx="3857625" cy="3318888"/>
          </a:xfrm>
          <a:prstGeom prst="rect">
            <a:avLst/>
          </a:prstGeom>
        </p:spPr>
        <p:txBody>
          <a:bodyPr lIns="0" tIns="0" rIns="0" bIns="0" numCol="2"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9B50BC20-CE00-498A-8550-0D281567D0BA}"/>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4614350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lide TEXTO + IMAGEN 0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31850" y="893144"/>
            <a:ext cx="3618681" cy="372171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4707731" y="907257"/>
            <a:ext cx="385861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4707731" y="1288831"/>
            <a:ext cx="3857625" cy="3318888"/>
          </a:xfrm>
          <a:prstGeom prst="rect">
            <a:avLst/>
          </a:prstGeom>
        </p:spPr>
        <p:txBody>
          <a:bodyPr lIns="0" tIns="0" rIns="0" bIns="0" numCol="2"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7" name="Marcador de número de diapositiva 16">
            <a:extLst>
              <a:ext uri="{FF2B5EF4-FFF2-40B4-BE49-F238E27FC236}">
                <a16:creationId xmlns:a16="http://schemas.microsoft.com/office/drawing/2014/main" id="{37D9062E-C02A-4484-A2B4-1B0ED8D4E573}"/>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41477513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lide TEXTO + IMAGEN 04">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35794" y="2428875"/>
            <a:ext cx="2850356" cy="2178844"/>
          </a:xfrm>
          <a:prstGeom prst="rect">
            <a:avLst/>
          </a:prstGeom>
        </p:spPr>
        <p:txBody>
          <a:bodyPr/>
          <a:lstStyle/>
          <a:p>
            <a:r>
              <a:rPr lang="es-ES"/>
              <a:t>Haga clic en el icono para agregar una imagen</a:t>
            </a:r>
            <a:endParaRPr lang="en-GB" dirty="0"/>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8650" y="828675"/>
            <a:ext cx="7936706" cy="1400175"/>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3707607" y="2793207"/>
            <a:ext cx="4857749" cy="1814512"/>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3707606" y="2432020"/>
            <a:ext cx="3858611"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8" name="Marcador de número de diapositiva 16">
            <a:extLst>
              <a:ext uri="{FF2B5EF4-FFF2-40B4-BE49-F238E27FC236}">
                <a16:creationId xmlns:a16="http://schemas.microsoft.com/office/drawing/2014/main" id="{59A67221-FCC1-485B-98B4-63BE20D018D2}"/>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829589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Iconografía y Colores Corporativos</a:t>
            </a:r>
          </a:p>
        </p:txBody>
      </p:sp>
    </p:spTree>
    <p:extLst>
      <p:ext uri="{BB962C8B-B14F-4D97-AF65-F5344CB8AC3E}">
        <p14:creationId xmlns:p14="http://schemas.microsoft.com/office/powerpoint/2010/main" val="25869181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lide 2_TEXTOS + 2_IMAGENE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35793" y="821532"/>
            <a:ext cx="3693319" cy="1978819"/>
          </a:xfrm>
          <a:prstGeom prst="rect">
            <a:avLst/>
          </a:prstGeom>
        </p:spPr>
        <p:txBody>
          <a:bodyPr/>
          <a:lstStyle/>
          <a:p>
            <a:r>
              <a:rPr lang="es-ES"/>
              <a:t>Haga clic en el icono para agregar una imagen</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8"/>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628651" y="3393281"/>
            <a:ext cx="3707916" cy="138588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628650" y="3032095"/>
            <a:ext cx="3700617"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8" name="Marcador de posición de imagen 5">
            <a:extLst>
              <a:ext uri="{FF2B5EF4-FFF2-40B4-BE49-F238E27FC236}">
                <a16:creationId xmlns:a16="http://schemas.microsoft.com/office/drawing/2014/main" id="{5DC8AF64-E470-4231-A7A9-84A4F0C1F380}"/>
              </a:ext>
            </a:extLst>
          </p:cNvPr>
          <p:cNvSpPr>
            <a:spLocks noGrp="1"/>
          </p:cNvSpPr>
          <p:nvPr>
            <p:ph type="pic" sz="quarter" idx="16"/>
          </p:nvPr>
        </p:nvSpPr>
        <p:spPr>
          <a:xfrm>
            <a:off x="4786313" y="821532"/>
            <a:ext cx="3693319" cy="1978819"/>
          </a:xfrm>
          <a:prstGeom prst="rect">
            <a:avLst/>
          </a:prstGeom>
        </p:spPr>
        <p:txBody>
          <a:bodyPr/>
          <a:lstStyle/>
          <a:p>
            <a:r>
              <a:rPr lang="es-ES"/>
              <a:t>Haga clic en el icono para agregar una imagen</a:t>
            </a:r>
            <a:endParaRPr lang="en-GB" dirty="0"/>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4779170" y="3393281"/>
            <a:ext cx="3707916" cy="138588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12" name="Marcador de texto 7">
            <a:extLst>
              <a:ext uri="{FF2B5EF4-FFF2-40B4-BE49-F238E27FC236}">
                <a16:creationId xmlns:a16="http://schemas.microsoft.com/office/drawing/2014/main" id="{A04F91DA-A082-4D73-85F8-F4A9E12EA665}"/>
              </a:ext>
            </a:extLst>
          </p:cNvPr>
          <p:cNvSpPr>
            <a:spLocks noGrp="1"/>
          </p:cNvSpPr>
          <p:nvPr>
            <p:ph type="body" sz="quarter" idx="18"/>
          </p:nvPr>
        </p:nvSpPr>
        <p:spPr>
          <a:xfrm>
            <a:off x="4779170" y="3032095"/>
            <a:ext cx="3700617"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10" name="Marcador de número de diapositiva 16">
            <a:extLst>
              <a:ext uri="{FF2B5EF4-FFF2-40B4-BE49-F238E27FC236}">
                <a16:creationId xmlns:a16="http://schemas.microsoft.com/office/drawing/2014/main" id="{83FF9CED-5058-4C92-8C49-A8E3D90D1C68}"/>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26308950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lide 2_TEXTOS-BULLETS">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13" name="Marcador de texto 7">
            <a:extLst>
              <a:ext uri="{FF2B5EF4-FFF2-40B4-BE49-F238E27FC236}">
                <a16:creationId xmlns:a16="http://schemas.microsoft.com/office/drawing/2014/main" id="{97F6DA7F-F114-4AF7-91B4-F0CA1D6CB4D1}"/>
              </a:ext>
            </a:extLst>
          </p:cNvPr>
          <p:cNvSpPr>
            <a:spLocks noGrp="1"/>
          </p:cNvSpPr>
          <p:nvPr>
            <p:ph type="body" sz="quarter" idx="20"/>
          </p:nvPr>
        </p:nvSpPr>
        <p:spPr>
          <a:xfrm>
            <a:off x="620383" y="789553"/>
            <a:ext cx="3764789"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3" name="Marcador de texto 2">
            <a:extLst>
              <a:ext uri="{FF2B5EF4-FFF2-40B4-BE49-F238E27FC236}">
                <a16:creationId xmlns:a16="http://schemas.microsoft.com/office/drawing/2014/main" id="{F8467FD9-CDE8-43EB-86E8-5F3F43D73122}"/>
              </a:ext>
            </a:extLst>
          </p:cNvPr>
          <p:cNvSpPr>
            <a:spLocks noGrp="1"/>
          </p:cNvSpPr>
          <p:nvPr>
            <p:ph type="body" sz="quarter" idx="23" hasCustomPrompt="1"/>
          </p:nvPr>
        </p:nvSpPr>
        <p:spPr>
          <a:xfrm>
            <a:off x="620383" y="1150144"/>
            <a:ext cx="3771900" cy="3271838"/>
          </a:xfrm>
          <a:prstGeom prst="rect">
            <a:avLst/>
          </a:prstGeom>
        </p:spPr>
        <p:txBody>
          <a:bodyPr lIns="0" tIns="0" rIns="0" bIns="0"/>
          <a:lstStyle>
            <a:lvl1pPr marL="81000" indent="-81000">
              <a:spcBef>
                <a:spcPts val="750"/>
              </a:spcBef>
              <a:buClr>
                <a:schemeClr val="accent1"/>
              </a:buClr>
              <a:buSzPct val="50000"/>
              <a:buFont typeface="Wingdings 3" panose="05040102010807070707" pitchFamily="18" charset="2"/>
              <a:buChar char=""/>
              <a:defRPr sz="1350"/>
            </a:lvl1pPr>
            <a:lvl2pPr marL="162000" indent="-81000">
              <a:spcBef>
                <a:spcPts val="750"/>
              </a:spcBef>
              <a:buClr>
                <a:schemeClr val="accent1"/>
              </a:buClr>
              <a:buFont typeface="Wingdings" panose="05000000000000000000" pitchFamily="2" charset="2"/>
              <a:buChar char="§"/>
              <a:defRPr sz="1200"/>
            </a:lvl2pPr>
            <a:lvl3pPr marL="324000" indent="-81000">
              <a:spcBef>
                <a:spcPts val="750"/>
              </a:spcBef>
              <a:buClr>
                <a:schemeClr val="accent1"/>
              </a:buClr>
              <a:buFont typeface="Wingdings" panose="05000000000000000000" pitchFamily="2" charset="2"/>
              <a:buChar char="§"/>
              <a:defRPr sz="1050"/>
            </a:lvl3pPr>
            <a:lvl4pPr marL="486000" indent="-81000">
              <a:spcBef>
                <a:spcPts val="750"/>
              </a:spcBef>
              <a:buClr>
                <a:schemeClr val="accent1"/>
              </a:buClr>
              <a:buFont typeface="Wingdings" panose="05000000000000000000" pitchFamily="2" charset="2"/>
              <a:buChar char="§"/>
              <a:defRPr sz="900"/>
            </a:lvl4pPr>
          </a:lstStyle>
          <a:p>
            <a:pPr lvl="0"/>
            <a:r>
              <a:rPr lang="es-ES" dirty="0"/>
              <a:t>Primer nivel</a:t>
            </a:r>
          </a:p>
          <a:p>
            <a:pPr lvl="1"/>
            <a:r>
              <a:rPr lang="es-ES" dirty="0"/>
              <a:t>Segundo nivel</a:t>
            </a:r>
          </a:p>
          <a:p>
            <a:pPr lvl="2"/>
            <a:r>
              <a:rPr lang="es-ES" dirty="0"/>
              <a:t>Tercer nivel</a:t>
            </a:r>
          </a:p>
          <a:p>
            <a:pPr lvl="3"/>
            <a:r>
              <a:rPr lang="es-ES" dirty="0"/>
              <a:t>Cuarto nivel</a:t>
            </a:r>
          </a:p>
        </p:txBody>
      </p:sp>
      <p:sp>
        <p:nvSpPr>
          <p:cNvPr id="16" name="Marcador de texto 7">
            <a:extLst>
              <a:ext uri="{FF2B5EF4-FFF2-40B4-BE49-F238E27FC236}">
                <a16:creationId xmlns:a16="http://schemas.microsoft.com/office/drawing/2014/main" id="{996F6404-9948-418A-9728-6C8BA3F204D6}"/>
              </a:ext>
            </a:extLst>
          </p:cNvPr>
          <p:cNvSpPr>
            <a:spLocks noGrp="1"/>
          </p:cNvSpPr>
          <p:nvPr>
            <p:ph type="body" sz="quarter" idx="24"/>
          </p:nvPr>
        </p:nvSpPr>
        <p:spPr>
          <a:xfrm>
            <a:off x="4741162" y="789553"/>
            <a:ext cx="3764789" cy="457048"/>
          </a:xfrm>
          <a:prstGeom prst="rect">
            <a:avLst/>
          </a:prstGeom>
        </p:spPr>
        <p:txBody>
          <a:bodyPr wrap="square" lIns="0" tIns="0" rIns="0" bIns="0">
            <a:spAutoFit/>
          </a:bodyPr>
          <a:lstStyle>
            <a:lvl1pPr marL="0" indent="0">
              <a:buNone/>
              <a:defRPr sz="1650" b="0">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9" name="Marcador de texto 2">
            <a:extLst>
              <a:ext uri="{FF2B5EF4-FFF2-40B4-BE49-F238E27FC236}">
                <a16:creationId xmlns:a16="http://schemas.microsoft.com/office/drawing/2014/main" id="{9C193971-61C4-4590-9E70-CF9B9BBDCB3A}"/>
              </a:ext>
            </a:extLst>
          </p:cNvPr>
          <p:cNvSpPr>
            <a:spLocks noGrp="1"/>
          </p:cNvSpPr>
          <p:nvPr>
            <p:ph type="body" sz="quarter" idx="25" hasCustomPrompt="1"/>
          </p:nvPr>
        </p:nvSpPr>
        <p:spPr>
          <a:xfrm>
            <a:off x="4741163" y="1150144"/>
            <a:ext cx="3771900" cy="3271838"/>
          </a:xfrm>
          <a:prstGeom prst="rect">
            <a:avLst/>
          </a:prstGeom>
        </p:spPr>
        <p:txBody>
          <a:bodyPr lIns="0" tIns="0" rIns="0" bIns="0"/>
          <a:lstStyle>
            <a:lvl1pPr marL="81000" indent="-81000">
              <a:spcBef>
                <a:spcPts val="750"/>
              </a:spcBef>
              <a:buClr>
                <a:schemeClr val="accent1"/>
              </a:buClr>
              <a:buSzPct val="50000"/>
              <a:buFont typeface="Wingdings 3" panose="05040102010807070707" pitchFamily="18" charset="2"/>
              <a:buChar char=""/>
              <a:defRPr sz="1350"/>
            </a:lvl1pPr>
            <a:lvl2pPr marL="162000" indent="-81000">
              <a:spcBef>
                <a:spcPts val="750"/>
              </a:spcBef>
              <a:buClr>
                <a:schemeClr val="accent1"/>
              </a:buClr>
              <a:buFont typeface="Wingdings" panose="05000000000000000000" pitchFamily="2" charset="2"/>
              <a:buChar char="§"/>
              <a:defRPr sz="1200"/>
            </a:lvl2pPr>
            <a:lvl3pPr marL="324000" indent="-81000">
              <a:spcBef>
                <a:spcPts val="750"/>
              </a:spcBef>
              <a:buClr>
                <a:schemeClr val="accent1"/>
              </a:buClr>
              <a:buFont typeface="Wingdings" panose="05000000000000000000" pitchFamily="2" charset="2"/>
              <a:buChar char="§"/>
              <a:defRPr sz="1050"/>
            </a:lvl3pPr>
            <a:lvl4pPr marL="486000" indent="-81000">
              <a:spcBef>
                <a:spcPts val="750"/>
              </a:spcBef>
              <a:buClr>
                <a:schemeClr val="accent1"/>
              </a:buClr>
              <a:buFont typeface="Wingdings" panose="05000000000000000000" pitchFamily="2" charset="2"/>
              <a:buChar char="§"/>
              <a:defRPr sz="900"/>
            </a:lvl4pPr>
          </a:lstStyle>
          <a:p>
            <a:pPr lvl="0"/>
            <a:r>
              <a:rPr lang="es-ES" dirty="0"/>
              <a:t>Primer nivel</a:t>
            </a:r>
          </a:p>
          <a:p>
            <a:pPr lvl="1"/>
            <a:r>
              <a:rPr lang="es-ES" dirty="0"/>
              <a:t>Segundo nivel</a:t>
            </a:r>
          </a:p>
          <a:p>
            <a:pPr lvl="2"/>
            <a:r>
              <a:rPr lang="es-ES" dirty="0"/>
              <a:t>Tercer nivel</a:t>
            </a:r>
          </a:p>
          <a:p>
            <a:pPr lvl="3"/>
            <a:r>
              <a:rPr lang="es-ES" dirty="0"/>
              <a:t>Cuarto nivel</a:t>
            </a:r>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8" name="Marcador de número de diapositiva 16">
            <a:extLst>
              <a:ext uri="{FF2B5EF4-FFF2-40B4-BE49-F238E27FC236}">
                <a16:creationId xmlns:a16="http://schemas.microsoft.com/office/drawing/2014/main" id="{F88F4ACF-8A00-4F84-BFE8-10F56CE66E7E}"/>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5947439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lide CONTENIDO 01">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619821" y="1233897"/>
            <a:ext cx="7929563" cy="186974"/>
          </a:xfrm>
          <a:prstGeom prst="rect">
            <a:avLst/>
          </a:prstGeom>
        </p:spPr>
        <p:txBody>
          <a:bodyPr wrap="square" lIns="0" tIns="0" rIns="0" bIns="0">
            <a:spAutoFit/>
          </a:bodyPr>
          <a:lstStyle>
            <a:lvl1pPr marL="0" indent="0">
              <a:buNone/>
              <a:defRPr sz="135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619821" y="872096"/>
            <a:ext cx="7920038" cy="228524"/>
          </a:xfrm>
          <a:prstGeom prst="rect">
            <a:avLst/>
          </a:prstGeom>
        </p:spPr>
        <p:txBody>
          <a:bodyPr wrap="square" lIns="0" tIns="0" rIns="0" bIns="0">
            <a:spAutoFit/>
          </a:bodyPr>
          <a:lstStyle>
            <a:lvl1pPr marL="0" indent="0">
              <a:buNone/>
              <a:defRPr sz="165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9144000" cy="407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52863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521494"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261461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5" name="Marcador de texto 42">
            <a:extLst>
              <a:ext uri="{FF2B5EF4-FFF2-40B4-BE49-F238E27FC236}">
                <a16:creationId xmlns:a16="http://schemas.microsoft.com/office/drawing/2014/main" id="{227F3C89-C147-46D2-B561-E13C391FA0BE}"/>
              </a:ext>
            </a:extLst>
          </p:cNvPr>
          <p:cNvSpPr>
            <a:spLocks noGrp="1"/>
          </p:cNvSpPr>
          <p:nvPr>
            <p:ph type="body" sz="quarter" idx="26"/>
          </p:nvPr>
        </p:nvSpPr>
        <p:spPr>
          <a:xfrm>
            <a:off x="2607469"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470058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9" name="Marcador de texto 42">
            <a:extLst>
              <a:ext uri="{FF2B5EF4-FFF2-40B4-BE49-F238E27FC236}">
                <a16:creationId xmlns:a16="http://schemas.microsoft.com/office/drawing/2014/main" id="{9751334C-DB39-4F81-B88F-08B3FA19600C}"/>
              </a:ext>
            </a:extLst>
          </p:cNvPr>
          <p:cNvSpPr>
            <a:spLocks noGrp="1"/>
          </p:cNvSpPr>
          <p:nvPr>
            <p:ph type="body" sz="quarter" idx="30"/>
          </p:nvPr>
        </p:nvSpPr>
        <p:spPr>
          <a:xfrm>
            <a:off x="4693444"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678656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53" name="Marcador de texto 42">
            <a:extLst>
              <a:ext uri="{FF2B5EF4-FFF2-40B4-BE49-F238E27FC236}">
                <a16:creationId xmlns:a16="http://schemas.microsoft.com/office/drawing/2014/main" id="{0DF867F4-6FC1-4BB5-BA1F-9B92B82D6F6B}"/>
              </a:ext>
            </a:extLst>
          </p:cNvPr>
          <p:cNvSpPr>
            <a:spLocks noGrp="1"/>
          </p:cNvSpPr>
          <p:nvPr>
            <p:ph type="body" sz="quarter" idx="34"/>
          </p:nvPr>
        </p:nvSpPr>
        <p:spPr>
          <a:xfrm>
            <a:off x="6779419" y="3443288"/>
            <a:ext cx="1793081" cy="369958"/>
          </a:xfrm>
          <a:prstGeom prst="rect">
            <a:avLst/>
          </a:prstGeom>
        </p:spPr>
        <p:txBody>
          <a:bodyPr lIns="0" tIns="0" rIns="0" bIns="0">
            <a:spAutoFit/>
          </a:bodyPr>
          <a:lstStyle>
            <a:lvl1pPr marL="0" indent="0">
              <a:lnSpc>
                <a:spcPct val="120000"/>
              </a:lnSpc>
              <a:buNone/>
              <a:defRPr sz="1050"/>
            </a:lvl1pPr>
          </a:lstStyle>
          <a:p>
            <a:pPr lvl="0"/>
            <a:r>
              <a:rPr lang="es-ES"/>
              <a:t>Haga clic para modificar los estilos de texto del patrón</a:t>
            </a:r>
          </a:p>
        </p:txBody>
      </p:sp>
      <p:sp>
        <p:nvSpPr>
          <p:cNvPr id="62" name="Marcador de texto 39">
            <a:extLst>
              <a:ext uri="{FF2B5EF4-FFF2-40B4-BE49-F238E27FC236}">
                <a16:creationId xmlns:a16="http://schemas.microsoft.com/office/drawing/2014/main" id="{64889C89-58BC-4DCA-B45B-53FFA4FD4818}"/>
              </a:ext>
            </a:extLst>
          </p:cNvPr>
          <p:cNvSpPr>
            <a:spLocks noGrp="1"/>
          </p:cNvSpPr>
          <p:nvPr>
            <p:ph type="body" sz="quarter" idx="38" hasCustomPrompt="1"/>
          </p:nvPr>
        </p:nvSpPr>
        <p:spPr>
          <a:xfrm>
            <a:off x="535781" y="2274578"/>
            <a:ext cx="1785938" cy="747897"/>
          </a:xfrm>
          <a:prstGeom prst="rect">
            <a:avLst/>
          </a:prstGeom>
        </p:spPr>
        <p:txBody>
          <a:bodyPr lIns="0" tIns="0" rIns="0" bIns="0">
            <a:spAutoFit/>
          </a:bodyPr>
          <a:lstStyle>
            <a:lvl1pPr marL="0" indent="0">
              <a:buNone/>
              <a:defRPr sz="5400" b="1">
                <a:solidFill>
                  <a:schemeClr val="accent3"/>
                </a:solidFill>
                <a:latin typeface="Century Gothic" panose="020B0502020202020204" pitchFamily="34" charset="0"/>
              </a:defRPr>
            </a:lvl1pPr>
          </a:lstStyle>
          <a:p>
            <a:pPr lvl="0"/>
            <a:r>
              <a:rPr lang="es-ES" dirty="0"/>
              <a:t>clic</a:t>
            </a:r>
            <a:endParaRPr lang="en-GB" dirty="0"/>
          </a:p>
        </p:txBody>
      </p:sp>
      <p:sp>
        <p:nvSpPr>
          <p:cNvPr id="63" name="Marcador de texto 39">
            <a:extLst>
              <a:ext uri="{FF2B5EF4-FFF2-40B4-BE49-F238E27FC236}">
                <a16:creationId xmlns:a16="http://schemas.microsoft.com/office/drawing/2014/main" id="{6615F7B2-D920-4F3E-A089-F0729705BFCA}"/>
              </a:ext>
            </a:extLst>
          </p:cNvPr>
          <p:cNvSpPr>
            <a:spLocks noGrp="1"/>
          </p:cNvSpPr>
          <p:nvPr>
            <p:ph type="body" sz="quarter" idx="39" hasCustomPrompt="1"/>
          </p:nvPr>
        </p:nvSpPr>
        <p:spPr>
          <a:xfrm>
            <a:off x="2620640" y="2274578"/>
            <a:ext cx="1785938" cy="747897"/>
          </a:xfrm>
          <a:prstGeom prst="rect">
            <a:avLst/>
          </a:prstGeom>
        </p:spPr>
        <p:txBody>
          <a:bodyPr lIns="0" tIns="0" rIns="0" bIns="0">
            <a:spAutoFit/>
          </a:bodyPr>
          <a:lstStyle>
            <a:lvl1pPr marL="0" indent="0">
              <a:buNone/>
              <a:defRPr sz="5400" b="1">
                <a:solidFill>
                  <a:schemeClr val="accent4"/>
                </a:solidFill>
                <a:latin typeface="Century Gothic" panose="020B0502020202020204" pitchFamily="34" charset="0"/>
              </a:defRPr>
            </a:lvl1pPr>
          </a:lstStyle>
          <a:p>
            <a:pPr lvl="0"/>
            <a:r>
              <a:rPr lang="es-ES" dirty="0"/>
              <a:t>clic</a:t>
            </a:r>
            <a:endParaRPr lang="en-GB" dirty="0"/>
          </a:p>
        </p:txBody>
      </p:sp>
      <p:sp>
        <p:nvSpPr>
          <p:cNvPr id="64" name="Marcador de texto 39">
            <a:extLst>
              <a:ext uri="{FF2B5EF4-FFF2-40B4-BE49-F238E27FC236}">
                <a16:creationId xmlns:a16="http://schemas.microsoft.com/office/drawing/2014/main" id="{B847BE44-6FB0-4B3E-8D4B-0484F765A97A}"/>
              </a:ext>
            </a:extLst>
          </p:cNvPr>
          <p:cNvSpPr>
            <a:spLocks noGrp="1"/>
          </p:cNvSpPr>
          <p:nvPr>
            <p:ph type="body" sz="quarter" idx="40" hasCustomPrompt="1"/>
          </p:nvPr>
        </p:nvSpPr>
        <p:spPr>
          <a:xfrm>
            <a:off x="4712587" y="2274578"/>
            <a:ext cx="1773938" cy="747897"/>
          </a:xfrm>
          <a:prstGeom prst="rect">
            <a:avLst/>
          </a:prstGeom>
        </p:spPr>
        <p:txBody>
          <a:bodyPr wrap="square" lIns="0" tIns="0" rIns="0" bIns="0">
            <a:spAutoFit/>
          </a:bodyPr>
          <a:lstStyle>
            <a:lvl1pPr marL="0" indent="0">
              <a:buNone/>
              <a:defRPr sz="5400" b="1">
                <a:solidFill>
                  <a:schemeClr val="accent1"/>
                </a:solidFill>
                <a:latin typeface="Century Gothic" panose="020B0502020202020204" pitchFamily="34" charset="0"/>
              </a:defRPr>
            </a:lvl1pPr>
          </a:lstStyle>
          <a:p>
            <a:pPr lvl="0"/>
            <a:r>
              <a:rPr lang="es-ES" dirty="0"/>
              <a:t>clic</a:t>
            </a:r>
            <a:endParaRPr lang="en-GB" dirty="0"/>
          </a:p>
        </p:txBody>
      </p:sp>
      <p:sp>
        <p:nvSpPr>
          <p:cNvPr id="65" name="Marcador de texto 39">
            <a:extLst>
              <a:ext uri="{FF2B5EF4-FFF2-40B4-BE49-F238E27FC236}">
                <a16:creationId xmlns:a16="http://schemas.microsoft.com/office/drawing/2014/main" id="{1501E104-9402-45FC-84F6-32E4440A7379}"/>
              </a:ext>
            </a:extLst>
          </p:cNvPr>
          <p:cNvSpPr>
            <a:spLocks noGrp="1"/>
          </p:cNvSpPr>
          <p:nvPr>
            <p:ph type="body" sz="quarter" idx="41" hasCustomPrompt="1"/>
          </p:nvPr>
        </p:nvSpPr>
        <p:spPr>
          <a:xfrm>
            <a:off x="6786247" y="2274578"/>
            <a:ext cx="1773938" cy="747897"/>
          </a:xfrm>
          <a:prstGeom prst="rect">
            <a:avLst/>
          </a:prstGeom>
        </p:spPr>
        <p:txBody>
          <a:bodyPr wrap="square" lIns="0" tIns="0" rIns="0" bIns="0">
            <a:spAutoFit/>
          </a:bodyPr>
          <a:lstStyle>
            <a:lvl1pPr marL="0" indent="0">
              <a:buNone/>
              <a:defRPr sz="5400" b="1">
                <a:solidFill>
                  <a:schemeClr val="accent2"/>
                </a:solidFill>
                <a:latin typeface="Century Gothic" panose="020B0502020202020204" pitchFamily="34" charset="0"/>
              </a:defRPr>
            </a:lvl1pPr>
          </a:lstStyle>
          <a:p>
            <a:pPr lvl="0"/>
            <a:r>
              <a:rPr lang="es-ES" dirty="0"/>
              <a:t>clic</a:t>
            </a:r>
            <a:endParaRPr lang="en-GB" dirty="0"/>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20" name="Marcador de número de diapositiva 16">
            <a:extLst>
              <a:ext uri="{FF2B5EF4-FFF2-40B4-BE49-F238E27FC236}">
                <a16:creationId xmlns:a16="http://schemas.microsoft.com/office/drawing/2014/main" id="{DAC3D2F7-0A26-463E-9F00-125795D8496D}"/>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39549484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lide CONTENIDO 02">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612115" y="1233897"/>
            <a:ext cx="7958138" cy="186974"/>
          </a:xfrm>
          <a:prstGeom prst="rect">
            <a:avLst/>
          </a:prstGeom>
        </p:spPr>
        <p:txBody>
          <a:bodyPr wrap="square" lIns="0" tIns="0" rIns="0" bIns="0">
            <a:spAutoFit/>
          </a:bodyPr>
          <a:lstStyle>
            <a:lvl1pPr marL="0" indent="0">
              <a:buNone/>
              <a:defRPr sz="1350" b="1">
                <a:latin typeface="+mj-lt"/>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612115" y="872096"/>
            <a:ext cx="7948613" cy="228524"/>
          </a:xfrm>
          <a:prstGeom prst="rect">
            <a:avLst/>
          </a:prstGeom>
        </p:spPr>
        <p:txBody>
          <a:bodyPr wrap="square" lIns="0" tIns="0" rIns="0" bIns="0">
            <a:spAutoFit/>
          </a:bodyPr>
          <a:lstStyle>
            <a:lvl1pPr marL="0" indent="0">
              <a:buNone/>
              <a:defRPr sz="165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9144000" cy="407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054592" y="357508"/>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52863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521494"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261461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4700587"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6786562" y="3136107"/>
            <a:ext cx="1785938" cy="498598"/>
          </a:xfrm>
          <a:prstGeom prst="rect">
            <a:avLst/>
          </a:prstGeom>
        </p:spPr>
        <p:txBody>
          <a:bodyPr lIns="0" tIns="0" rIns="0" bIns="0">
            <a:spAutoFit/>
          </a:bodyPr>
          <a:lstStyle>
            <a:lvl1pPr marL="0" indent="0">
              <a:buNone/>
              <a:defRPr sz="1200" b="1">
                <a:latin typeface="Century Gothic" panose="020B0502020202020204" pitchFamily="34" charset="0"/>
              </a:defRPr>
            </a:lvl1pPr>
          </a:lstStyle>
          <a:p>
            <a:pPr lvl="0"/>
            <a:r>
              <a:rPr lang="es-ES"/>
              <a:t>Haga clic para modificar los estilos de texto del patrón</a:t>
            </a:r>
          </a:p>
        </p:txBody>
      </p:sp>
      <p:sp>
        <p:nvSpPr>
          <p:cNvPr id="3" name="Marcador de posición de imagen 2">
            <a:extLst>
              <a:ext uri="{FF2B5EF4-FFF2-40B4-BE49-F238E27FC236}">
                <a16:creationId xmlns:a16="http://schemas.microsoft.com/office/drawing/2014/main" id="{21A6D342-3FA8-4858-BC75-665758163AFE}"/>
              </a:ext>
            </a:extLst>
          </p:cNvPr>
          <p:cNvSpPr>
            <a:spLocks noGrp="1"/>
          </p:cNvSpPr>
          <p:nvPr>
            <p:ph type="pic" sz="quarter" idx="42"/>
          </p:nvPr>
        </p:nvSpPr>
        <p:spPr>
          <a:xfrm>
            <a:off x="535781" y="2100262"/>
            <a:ext cx="1785938" cy="928688"/>
          </a:xfrm>
          <a:prstGeom prst="rect">
            <a:avLst/>
          </a:prstGeom>
        </p:spPr>
        <p:txBody>
          <a:bodyPr/>
          <a:lstStyle/>
          <a:p>
            <a:r>
              <a:rPr lang="es-ES"/>
              <a:t>Haga clic en el icono para agregar una imagen</a:t>
            </a:r>
            <a:endParaRPr lang="en-GB" dirty="0"/>
          </a:p>
        </p:txBody>
      </p:sp>
      <p:sp>
        <p:nvSpPr>
          <p:cNvPr id="27" name="Marcador de posición de imagen 2">
            <a:extLst>
              <a:ext uri="{FF2B5EF4-FFF2-40B4-BE49-F238E27FC236}">
                <a16:creationId xmlns:a16="http://schemas.microsoft.com/office/drawing/2014/main" id="{38BF0D20-0792-48EC-B79E-0B6136270B62}"/>
              </a:ext>
            </a:extLst>
          </p:cNvPr>
          <p:cNvSpPr>
            <a:spLocks noGrp="1"/>
          </p:cNvSpPr>
          <p:nvPr>
            <p:ph type="pic" sz="quarter" idx="43"/>
          </p:nvPr>
        </p:nvSpPr>
        <p:spPr>
          <a:xfrm>
            <a:off x="2620641" y="2100262"/>
            <a:ext cx="1785938" cy="928688"/>
          </a:xfrm>
          <a:prstGeom prst="rect">
            <a:avLst/>
          </a:prstGeom>
        </p:spPr>
        <p:txBody>
          <a:bodyPr/>
          <a:lstStyle/>
          <a:p>
            <a:r>
              <a:rPr lang="es-ES"/>
              <a:t>Haga clic en el icono para agregar una imagen</a:t>
            </a:r>
            <a:endParaRPr lang="en-GB" dirty="0"/>
          </a:p>
        </p:txBody>
      </p:sp>
      <p:sp>
        <p:nvSpPr>
          <p:cNvPr id="28" name="Marcador de posición de imagen 2">
            <a:extLst>
              <a:ext uri="{FF2B5EF4-FFF2-40B4-BE49-F238E27FC236}">
                <a16:creationId xmlns:a16="http://schemas.microsoft.com/office/drawing/2014/main" id="{CA09C628-C515-4E67-A2D9-8E65074EBDEC}"/>
              </a:ext>
            </a:extLst>
          </p:cNvPr>
          <p:cNvSpPr>
            <a:spLocks noGrp="1"/>
          </p:cNvSpPr>
          <p:nvPr>
            <p:ph type="pic" sz="quarter" idx="44"/>
          </p:nvPr>
        </p:nvSpPr>
        <p:spPr>
          <a:xfrm>
            <a:off x="4715731" y="2100262"/>
            <a:ext cx="1785938" cy="928688"/>
          </a:xfrm>
          <a:prstGeom prst="rect">
            <a:avLst/>
          </a:prstGeom>
        </p:spPr>
        <p:txBody>
          <a:bodyPr/>
          <a:lstStyle/>
          <a:p>
            <a:r>
              <a:rPr lang="es-ES"/>
              <a:t>Haga clic en el icono para agregar una imagen</a:t>
            </a:r>
            <a:endParaRPr lang="en-GB" dirty="0"/>
          </a:p>
        </p:txBody>
      </p:sp>
      <p:sp>
        <p:nvSpPr>
          <p:cNvPr id="29" name="Marcador de posición de imagen 2">
            <a:extLst>
              <a:ext uri="{FF2B5EF4-FFF2-40B4-BE49-F238E27FC236}">
                <a16:creationId xmlns:a16="http://schemas.microsoft.com/office/drawing/2014/main" id="{53162A26-A4F5-4005-9DCD-D2B9435B011B}"/>
              </a:ext>
            </a:extLst>
          </p:cNvPr>
          <p:cNvSpPr>
            <a:spLocks noGrp="1"/>
          </p:cNvSpPr>
          <p:nvPr>
            <p:ph type="pic" sz="quarter" idx="45"/>
          </p:nvPr>
        </p:nvSpPr>
        <p:spPr>
          <a:xfrm>
            <a:off x="6779103" y="2100262"/>
            <a:ext cx="1785938" cy="928688"/>
          </a:xfrm>
          <a:prstGeom prst="rect">
            <a:avLst/>
          </a:prstGeom>
        </p:spPr>
        <p:txBody>
          <a:bodyPr/>
          <a:lstStyle/>
          <a:p>
            <a:r>
              <a:rPr lang="es-ES"/>
              <a:t>Haga clic en el icono para agregar una imagen</a:t>
            </a:r>
            <a:endParaRPr lang="en-GB" dirty="0"/>
          </a:p>
        </p:txBody>
      </p:sp>
      <p:sp>
        <p:nvSpPr>
          <p:cNvPr id="31" name="Marcador de texto 42">
            <a:extLst>
              <a:ext uri="{FF2B5EF4-FFF2-40B4-BE49-F238E27FC236}">
                <a16:creationId xmlns:a16="http://schemas.microsoft.com/office/drawing/2014/main" id="{4BEE5D52-2D41-4D23-9833-74A1A7F00C18}"/>
              </a:ext>
            </a:extLst>
          </p:cNvPr>
          <p:cNvSpPr>
            <a:spLocks noGrp="1"/>
          </p:cNvSpPr>
          <p:nvPr>
            <p:ph type="body" sz="quarter" idx="46"/>
          </p:nvPr>
        </p:nvSpPr>
        <p:spPr>
          <a:xfrm>
            <a:off x="2618260"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sp>
        <p:nvSpPr>
          <p:cNvPr id="32" name="Marcador de texto 42">
            <a:extLst>
              <a:ext uri="{FF2B5EF4-FFF2-40B4-BE49-F238E27FC236}">
                <a16:creationId xmlns:a16="http://schemas.microsoft.com/office/drawing/2014/main" id="{A4D3B89A-8F52-44A1-8569-BD05B4FEF3EC}"/>
              </a:ext>
            </a:extLst>
          </p:cNvPr>
          <p:cNvSpPr>
            <a:spLocks noGrp="1"/>
          </p:cNvSpPr>
          <p:nvPr>
            <p:ph type="body" sz="quarter" idx="47"/>
          </p:nvPr>
        </p:nvSpPr>
        <p:spPr>
          <a:xfrm>
            <a:off x="4699063"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sp>
        <p:nvSpPr>
          <p:cNvPr id="33" name="Marcador de texto 42">
            <a:extLst>
              <a:ext uri="{FF2B5EF4-FFF2-40B4-BE49-F238E27FC236}">
                <a16:creationId xmlns:a16="http://schemas.microsoft.com/office/drawing/2014/main" id="{DE0CF868-C02F-4454-9642-D3761CA42FEE}"/>
              </a:ext>
            </a:extLst>
          </p:cNvPr>
          <p:cNvSpPr>
            <a:spLocks noGrp="1"/>
          </p:cNvSpPr>
          <p:nvPr>
            <p:ph type="body" sz="quarter" idx="48"/>
          </p:nvPr>
        </p:nvSpPr>
        <p:spPr>
          <a:xfrm>
            <a:off x="6786247" y="3443288"/>
            <a:ext cx="1793081" cy="276999"/>
          </a:xfrm>
          <a:prstGeom prst="rect">
            <a:avLst/>
          </a:prstGeom>
        </p:spPr>
        <p:txBody>
          <a:bodyPr lIns="0" tIns="0" rIns="0" bIns="0">
            <a:spAutoFit/>
          </a:bodyPr>
          <a:lstStyle>
            <a:lvl1pPr marL="81000" indent="-81000">
              <a:lnSpc>
                <a:spcPct val="100000"/>
              </a:lnSpc>
              <a:buFont typeface="Arial" panose="020B0604020202020204" pitchFamily="34" charset="0"/>
              <a:buChar char="•"/>
              <a:defRPr sz="900"/>
            </a:lvl1pPr>
          </a:lstStyle>
          <a:p>
            <a:pPr lvl="0"/>
            <a:r>
              <a:rPr lang="es-ES"/>
              <a:t>Haga clic para modificar los estilos de texto del patrón</a:t>
            </a:r>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20" name="Marcador de número de diapositiva 16">
            <a:extLst>
              <a:ext uri="{FF2B5EF4-FFF2-40B4-BE49-F238E27FC236}">
                <a16:creationId xmlns:a16="http://schemas.microsoft.com/office/drawing/2014/main" id="{CE4877BB-F9DB-47D5-867D-D2BFA2B38413}"/>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1083602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lide CONTENIDO 03">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054592" y="357506"/>
            <a:ext cx="6815138" cy="103874"/>
          </a:xfrm>
          <a:prstGeom prst="rect">
            <a:avLst/>
          </a:prstGeom>
        </p:spPr>
        <p:txBody>
          <a:bodyPr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1068912" y="964408"/>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1054625" y="714375"/>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4840814" y="714376"/>
            <a:ext cx="3707916" cy="871537"/>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0" name="Marcador de texto 9">
            <a:extLst>
              <a:ext uri="{FF2B5EF4-FFF2-40B4-BE49-F238E27FC236}">
                <a16:creationId xmlns:a16="http://schemas.microsoft.com/office/drawing/2014/main" id="{B71A3D14-573F-42D1-83ED-0801E9550A01}"/>
              </a:ext>
            </a:extLst>
          </p:cNvPr>
          <p:cNvSpPr>
            <a:spLocks noGrp="1"/>
          </p:cNvSpPr>
          <p:nvPr>
            <p:ph type="body" sz="quarter" idx="18"/>
          </p:nvPr>
        </p:nvSpPr>
        <p:spPr>
          <a:xfrm>
            <a:off x="1068912" y="2041123"/>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21" name="Marcador de texto 7">
            <a:extLst>
              <a:ext uri="{FF2B5EF4-FFF2-40B4-BE49-F238E27FC236}">
                <a16:creationId xmlns:a16="http://schemas.microsoft.com/office/drawing/2014/main" id="{BC0A2BAD-1A86-4604-BCA0-E8509D9DD788}"/>
              </a:ext>
            </a:extLst>
          </p:cNvPr>
          <p:cNvSpPr>
            <a:spLocks noGrp="1"/>
          </p:cNvSpPr>
          <p:nvPr>
            <p:ph type="body" sz="quarter" idx="19"/>
          </p:nvPr>
        </p:nvSpPr>
        <p:spPr>
          <a:xfrm>
            <a:off x="1054625" y="1791090"/>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22" name="Marcador de texto 9">
            <a:extLst>
              <a:ext uri="{FF2B5EF4-FFF2-40B4-BE49-F238E27FC236}">
                <a16:creationId xmlns:a16="http://schemas.microsoft.com/office/drawing/2014/main" id="{C4C9608C-65FC-433F-A8BB-93411D1EC596}"/>
              </a:ext>
            </a:extLst>
          </p:cNvPr>
          <p:cNvSpPr>
            <a:spLocks noGrp="1"/>
          </p:cNvSpPr>
          <p:nvPr>
            <p:ph type="body" sz="quarter" idx="20"/>
          </p:nvPr>
        </p:nvSpPr>
        <p:spPr>
          <a:xfrm>
            <a:off x="4840814" y="1791091"/>
            <a:ext cx="3707916" cy="87352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3" name="Marcador de texto 9">
            <a:extLst>
              <a:ext uri="{FF2B5EF4-FFF2-40B4-BE49-F238E27FC236}">
                <a16:creationId xmlns:a16="http://schemas.microsoft.com/office/drawing/2014/main" id="{72958B6C-54C7-4645-B5A9-FB3BB673287B}"/>
              </a:ext>
            </a:extLst>
          </p:cNvPr>
          <p:cNvSpPr>
            <a:spLocks noGrp="1"/>
          </p:cNvSpPr>
          <p:nvPr>
            <p:ph type="body" sz="quarter" idx="21"/>
          </p:nvPr>
        </p:nvSpPr>
        <p:spPr>
          <a:xfrm>
            <a:off x="1068912" y="3132386"/>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24" name="Marcador de texto 7">
            <a:extLst>
              <a:ext uri="{FF2B5EF4-FFF2-40B4-BE49-F238E27FC236}">
                <a16:creationId xmlns:a16="http://schemas.microsoft.com/office/drawing/2014/main" id="{DBFED37A-BE85-4948-9B07-C02DDEE7F384}"/>
              </a:ext>
            </a:extLst>
          </p:cNvPr>
          <p:cNvSpPr>
            <a:spLocks noGrp="1"/>
          </p:cNvSpPr>
          <p:nvPr>
            <p:ph type="body" sz="quarter" idx="22"/>
          </p:nvPr>
        </p:nvSpPr>
        <p:spPr>
          <a:xfrm>
            <a:off x="1054625" y="2882354"/>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25" name="Marcador de texto 9">
            <a:extLst>
              <a:ext uri="{FF2B5EF4-FFF2-40B4-BE49-F238E27FC236}">
                <a16:creationId xmlns:a16="http://schemas.microsoft.com/office/drawing/2014/main" id="{C0B893AF-9CF2-43B4-BCA7-E3260386EB48}"/>
              </a:ext>
            </a:extLst>
          </p:cNvPr>
          <p:cNvSpPr>
            <a:spLocks noGrp="1"/>
          </p:cNvSpPr>
          <p:nvPr>
            <p:ph type="body" sz="quarter" idx="23"/>
          </p:nvPr>
        </p:nvSpPr>
        <p:spPr>
          <a:xfrm>
            <a:off x="4840814" y="2882355"/>
            <a:ext cx="3707916" cy="875258"/>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6" name="Marcador de texto 9">
            <a:extLst>
              <a:ext uri="{FF2B5EF4-FFF2-40B4-BE49-F238E27FC236}">
                <a16:creationId xmlns:a16="http://schemas.microsoft.com/office/drawing/2014/main" id="{832EE756-0623-47E6-B174-B305DE32EA98}"/>
              </a:ext>
            </a:extLst>
          </p:cNvPr>
          <p:cNvSpPr>
            <a:spLocks noGrp="1"/>
          </p:cNvSpPr>
          <p:nvPr>
            <p:ph type="body" sz="quarter" idx="24"/>
          </p:nvPr>
        </p:nvSpPr>
        <p:spPr>
          <a:xfrm>
            <a:off x="1068912" y="4209362"/>
            <a:ext cx="3336574" cy="542924"/>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1050">
                <a:latin typeface="+mn-lt"/>
              </a:defRPr>
            </a:lvl1pPr>
          </a:lstStyle>
          <a:p>
            <a:pPr lvl="0"/>
            <a:r>
              <a:rPr lang="es-ES"/>
              <a:t>Haga clic para modificar los estilos de texto del patrón</a:t>
            </a:r>
          </a:p>
          <a:p>
            <a:pPr lvl="1"/>
            <a:r>
              <a:rPr lang="es-ES"/>
              <a:t>Segundo nivel</a:t>
            </a:r>
          </a:p>
        </p:txBody>
      </p:sp>
      <p:sp>
        <p:nvSpPr>
          <p:cNvPr id="27" name="Marcador de texto 7">
            <a:extLst>
              <a:ext uri="{FF2B5EF4-FFF2-40B4-BE49-F238E27FC236}">
                <a16:creationId xmlns:a16="http://schemas.microsoft.com/office/drawing/2014/main" id="{558C3C41-9BA7-423E-8E0F-F8413C40AD4D}"/>
              </a:ext>
            </a:extLst>
          </p:cNvPr>
          <p:cNvSpPr>
            <a:spLocks noGrp="1"/>
          </p:cNvSpPr>
          <p:nvPr>
            <p:ph type="body" sz="quarter" idx="25"/>
          </p:nvPr>
        </p:nvSpPr>
        <p:spPr>
          <a:xfrm>
            <a:off x="1054625" y="3959330"/>
            <a:ext cx="3343275" cy="373949"/>
          </a:xfrm>
          <a:prstGeom prst="rect">
            <a:avLst/>
          </a:prstGeom>
        </p:spPr>
        <p:txBody>
          <a:bodyPr wrap="square" lIns="0" tIns="0" rIns="0" bIns="0">
            <a:spAutoFit/>
          </a:bodyPr>
          <a:lstStyle>
            <a:lvl1pPr marL="0" indent="0">
              <a:lnSpc>
                <a:spcPct val="90000"/>
              </a:lnSpc>
              <a:buFont typeface="+mj-lt"/>
              <a:buNone/>
              <a:defRPr sz="1350" b="1">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a:t>Haga clic para modificar los estilos de texto del patrón</a:t>
            </a:r>
          </a:p>
        </p:txBody>
      </p:sp>
      <p:sp>
        <p:nvSpPr>
          <p:cNvPr id="28" name="Marcador de texto 9">
            <a:extLst>
              <a:ext uri="{FF2B5EF4-FFF2-40B4-BE49-F238E27FC236}">
                <a16:creationId xmlns:a16="http://schemas.microsoft.com/office/drawing/2014/main" id="{171A354F-7A62-4254-9695-461430850E01}"/>
              </a:ext>
            </a:extLst>
          </p:cNvPr>
          <p:cNvSpPr>
            <a:spLocks noGrp="1"/>
          </p:cNvSpPr>
          <p:nvPr>
            <p:ph type="body" sz="quarter" idx="26"/>
          </p:nvPr>
        </p:nvSpPr>
        <p:spPr>
          <a:xfrm>
            <a:off x="4840814" y="3959330"/>
            <a:ext cx="3707916" cy="876989"/>
          </a:xfrm>
          <a:prstGeom prst="rect">
            <a:avLst/>
          </a:prstGeom>
        </p:spPr>
        <p:txBody>
          <a:bodyPr lIns="0" tIns="0" rIns="0" bIns="0" numCol="1" spcCol="180000"/>
          <a:lstStyle>
            <a:lvl1pPr marL="0" marR="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sz="900">
                <a:latin typeface="+mn-lt"/>
              </a:defRPr>
            </a:lvl1pPr>
          </a:lstStyle>
          <a:p>
            <a:pPr lvl="0"/>
            <a:r>
              <a:rPr lang="es-ES"/>
              <a:t>Haga clic para modificar los estilos de texto del patrón</a:t>
            </a:r>
          </a:p>
          <a:p>
            <a:pPr lvl="1"/>
            <a:r>
              <a:rPr lang="es-ES"/>
              <a:t>Segundo nivel</a:t>
            </a:r>
          </a:p>
        </p:txBody>
      </p:sp>
      <p:sp>
        <p:nvSpPr>
          <p:cNvPr id="29" name="Marcador de texto 7">
            <a:extLst>
              <a:ext uri="{FF2B5EF4-FFF2-40B4-BE49-F238E27FC236}">
                <a16:creationId xmlns:a16="http://schemas.microsoft.com/office/drawing/2014/main" id="{06E850AD-33C4-47F7-8989-9D2022F67FED}"/>
              </a:ext>
            </a:extLst>
          </p:cNvPr>
          <p:cNvSpPr>
            <a:spLocks noGrp="1"/>
          </p:cNvSpPr>
          <p:nvPr>
            <p:ph type="body" sz="quarter" idx="27" hasCustomPrompt="1"/>
          </p:nvPr>
        </p:nvSpPr>
        <p:spPr>
          <a:xfrm>
            <a:off x="479759" y="664369"/>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3"/>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1.</a:t>
            </a:r>
          </a:p>
        </p:txBody>
      </p:sp>
      <p:sp>
        <p:nvSpPr>
          <p:cNvPr id="30" name="Marcador de texto 7">
            <a:extLst>
              <a:ext uri="{FF2B5EF4-FFF2-40B4-BE49-F238E27FC236}">
                <a16:creationId xmlns:a16="http://schemas.microsoft.com/office/drawing/2014/main" id="{506DC75A-207A-4234-82DA-C32DDCC6209D}"/>
              </a:ext>
            </a:extLst>
          </p:cNvPr>
          <p:cNvSpPr>
            <a:spLocks noGrp="1"/>
          </p:cNvSpPr>
          <p:nvPr>
            <p:ph type="body" sz="quarter" idx="28" hasCustomPrompt="1"/>
          </p:nvPr>
        </p:nvSpPr>
        <p:spPr>
          <a:xfrm>
            <a:off x="479759" y="1733085"/>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4"/>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2.</a:t>
            </a:r>
          </a:p>
        </p:txBody>
      </p:sp>
      <p:sp>
        <p:nvSpPr>
          <p:cNvPr id="31" name="Marcador de texto 7">
            <a:extLst>
              <a:ext uri="{FF2B5EF4-FFF2-40B4-BE49-F238E27FC236}">
                <a16:creationId xmlns:a16="http://schemas.microsoft.com/office/drawing/2014/main" id="{1D099F00-27C4-45FF-9356-D09BC3B16057}"/>
              </a:ext>
            </a:extLst>
          </p:cNvPr>
          <p:cNvSpPr>
            <a:spLocks noGrp="1"/>
          </p:cNvSpPr>
          <p:nvPr>
            <p:ph type="body" sz="quarter" idx="29" hasCustomPrompt="1"/>
          </p:nvPr>
        </p:nvSpPr>
        <p:spPr>
          <a:xfrm>
            <a:off x="479759" y="2841780"/>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1"/>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3.</a:t>
            </a:r>
          </a:p>
        </p:txBody>
      </p:sp>
      <p:sp>
        <p:nvSpPr>
          <p:cNvPr id="32" name="Marcador de texto 7">
            <a:extLst>
              <a:ext uri="{FF2B5EF4-FFF2-40B4-BE49-F238E27FC236}">
                <a16:creationId xmlns:a16="http://schemas.microsoft.com/office/drawing/2014/main" id="{C4D06825-DCF8-4306-8BF4-0FA4CD0AC12E}"/>
              </a:ext>
            </a:extLst>
          </p:cNvPr>
          <p:cNvSpPr>
            <a:spLocks noGrp="1"/>
          </p:cNvSpPr>
          <p:nvPr>
            <p:ph type="body" sz="quarter" idx="30" hasCustomPrompt="1"/>
          </p:nvPr>
        </p:nvSpPr>
        <p:spPr>
          <a:xfrm>
            <a:off x="479759" y="3918756"/>
            <a:ext cx="489142" cy="457049"/>
          </a:xfrm>
          <a:prstGeom prst="rect">
            <a:avLst/>
          </a:prstGeom>
        </p:spPr>
        <p:txBody>
          <a:bodyPr wrap="square" lIns="0" tIns="0" rIns="0" bIns="0">
            <a:spAutoFit/>
          </a:bodyPr>
          <a:lstStyle>
            <a:lvl1pPr marL="0" indent="0" algn="r">
              <a:lnSpc>
                <a:spcPct val="90000"/>
              </a:lnSpc>
              <a:buFont typeface="+mj-lt"/>
              <a:buNone/>
              <a:defRPr sz="3300" b="1">
                <a:solidFill>
                  <a:schemeClr val="accent2"/>
                </a:solidFill>
                <a:latin typeface="Century Gothic" panose="020B0502020202020204" pitchFamily="34" charset="0"/>
              </a:defRPr>
            </a:lvl1pPr>
            <a:lvl2pPr marL="0" indent="0">
              <a:spcBef>
                <a:spcPts val="900"/>
              </a:spcBef>
              <a:buNone/>
              <a:defRPr>
                <a:latin typeface="Century Gothic" panose="020B0502020202020204" pitchFamily="34" charset="0"/>
              </a:defRPr>
            </a:lvl2pPr>
            <a:lvl3pPr marL="685800" indent="0">
              <a:buNone/>
              <a:defRPr/>
            </a:lvl3pPr>
            <a:lvl4pPr marL="1028700" indent="0">
              <a:buNone/>
              <a:defRPr/>
            </a:lvl4pPr>
            <a:lvl5pPr marL="1371600" indent="0">
              <a:buNone/>
              <a:defRPr/>
            </a:lvl5pPr>
          </a:lstStyle>
          <a:p>
            <a:pPr lvl="0"/>
            <a:r>
              <a:rPr lang="es-ES" dirty="0"/>
              <a:t>4.</a:t>
            </a:r>
          </a:p>
        </p:txBody>
      </p:sp>
      <p:pic>
        <p:nvPicPr>
          <p:cNvPr id="3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33" name="Marcador de número de diapositiva 16">
            <a:extLst>
              <a:ext uri="{FF2B5EF4-FFF2-40B4-BE49-F238E27FC236}">
                <a16:creationId xmlns:a16="http://schemas.microsoft.com/office/drawing/2014/main" id="{80AEB2BF-A0E7-4B7C-9E6B-57BFF7E10010}"/>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12857115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lide GRAFICO">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612115" y="1233897"/>
            <a:ext cx="7805738" cy="186974"/>
          </a:xfrm>
          <a:prstGeom prst="rect">
            <a:avLst/>
          </a:prstGeom>
        </p:spPr>
        <p:txBody>
          <a:bodyPr wrap="square" lIns="0" tIns="0" rIns="0" bIns="0">
            <a:spAutoFit/>
          </a:bodyPr>
          <a:lstStyle>
            <a:lvl1pPr marL="0" indent="0">
              <a:buNone/>
              <a:defRPr sz="135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612115" y="872096"/>
            <a:ext cx="7805738" cy="228524"/>
          </a:xfrm>
          <a:prstGeom prst="rect">
            <a:avLst/>
          </a:prstGeom>
        </p:spPr>
        <p:txBody>
          <a:bodyPr wrap="square" lIns="0" tIns="0" rIns="0" bIns="0">
            <a:spAutoFit/>
          </a:bodyPr>
          <a:lstStyle>
            <a:lvl1pPr marL="0" indent="0">
              <a:buNone/>
              <a:defRPr sz="165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9144000" cy="407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827962" y="357506"/>
            <a:ext cx="6043773" cy="103874"/>
          </a:xfrm>
          <a:prstGeom prst="rect">
            <a:avLst/>
          </a:prstGeom>
        </p:spPr>
        <p:txBody>
          <a:bodyPr wrap="square" lIns="0" tIns="0" rIns="0" bIns="0">
            <a:spAutoFit/>
          </a:bodyPr>
          <a:lstStyle>
            <a:lvl1pPr marL="0" indent="0" algn="r">
              <a:buNone/>
              <a:defRPr sz="750" b="1">
                <a:latin typeface="Century Gothic" panose="020B0502020202020204" pitchFamily="34" charset="0"/>
              </a:defRPr>
            </a:lvl1pPr>
          </a:lstStyle>
          <a:p>
            <a:r>
              <a:rPr lang="es-ES" dirty="0"/>
              <a:t>TÍTULO DEL APARTADO</a:t>
            </a:r>
            <a:endParaRPr lang="en-GB" dirty="0"/>
          </a:p>
        </p:txBody>
      </p:sp>
      <p:sp>
        <p:nvSpPr>
          <p:cNvPr id="4" name="Marcador de gráfico 3">
            <a:extLst>
              <a:ext uri="{FF2B5EF4-FFF2-40B4-BE49-F238E27FC236}">
                <a16:creationId xmlns:a16="http://schemas.microsoft.com/office/drawing/2014/main" id="{14261B7E-3A52-4EC0-842A-1D366416F397}"/>
              </a:ext>
            </a:extLst>
          </p:cNvPr>
          <p:cNvSpPr>
            <a:spLocks noGrp="1"/>
          </p:cNvSpPr>
          <p:nvPr>
            <p:ph type="chart" sz="quarter" idx="15"/>
          </p:nvPr>
        </p:nvSpPr>
        <p:spPr>
          <a:xfrm>
            <a:off x="633547" y="1814513"/>
            <a:ext cx="7758113" cy="2850356"/>
          </a:xfrm>
          <a:prstGeom prst="rect">
            <a:avLst/>
          </a:prstGeom>
        </p:spPr>
        <p:txBody>
          <a:bodyPr/>
          <a:lstStyle/>
          <a:p>
            <a:r>
              <a:rPr lang="es-ES"/>
              <a:t>Haga clic en el icono para agregar un gráfico</a:t>
            </a:r>
            <a:endParaRPr lang="en-GB" dirty="0"/>
          </a:p>
        </p:txBody>
      </p:sp>
      <p:pic>
        <p:nvPicPr>
          <p:cNvPr id="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
        <p:nvSpPr>
          <p:cNvPr id="9" name="Marcador de número de diapositiva 16">
            <a:extLst>
              <a:ext uri="{FF2B5EF4-FFF2-40B4-BE49-F238E27FC236}">
                <a16:creationId xmlns:a16="http://schemas.microsoft.com/office/drawing/2014/main" id="{982512E7-5146-4C2B-94BD-65FF64DC2A9E}"/>
              </a:ext>
            </a:extLst>
          </p:cNvPr>
          <p:cNvSpPr txBox="1">
            <a:spLocks/>
          </p:cNvSpPr>
          <p:nvPr/>
        </p:nvSpPr>
        <p:spPr>
          <a:xfrm>
            <a:off x="8491688" y="4938116"/>
            <a:ext cx="378042" cy="205383"/>
          </a:xfrm>
          <a:prstGeom prst="rect">
            <a:avLst/>
          </a:prstGeom>
        </p:spPr>
        <p:txBody>
          <a:bodyPr vert="horz" lIns="68580" tIns="34290" rIns="68580" bIns="3429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750" b="1" smtClean="0">
                <a:solidFill>
                  <a:schemeClr val="tx1"/>
                </a:solidFill>
                <a:latin typeface="+mj-lt"/>
                <a:cs typeface="Arial Regular"/>
              </a:rPr>
              <a:pPr/>
              <a:t>‹Nº›</a:t>
            </a:fld>
            <a:endParaRPr lang="es-ES" sz="750" b="1" dirty="0">
              <a:solidFill>
                <a:schemeClr val="tx1"/>
              </a:solidFill>
              <a:latin typeface="+mj-lt"/>
              <a:cs typeface="Arial Regular"/>
            </a:endParaRPr>
          </a:p>
        </p:txBody>
      </p:sp>
    </p:spTree>
    <p:extLst>
      <p:ext uri="{BB962C8B-B14F-4D97-AF65-F5344CB8AC3E}">
        <p14:creationId xmlns:p14="http://schemas.microsoft.com/office/powerpoint/2010/main" val="6906350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ortada 03 IMAGEN Y FONDO">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3636169" cy="285750"/>
          </a:xfrm>
          <a:prstGeom prst="rect">
            <a:avLst/>
          </a:prstGeom>
        </p:spPr>
        <p:txBody>
          <a:bodyPr/>
          <a:lstStyle>
            <a:lvl1pPr marL="0" indent="0">
              <a:buNone/>
              <a:defRPr sz="1200" b="1"/>
            </a:lvl1pPr>
          </a:lstStyle>
          <a:p>
            <a:pPr lvl="0"/>
            <a:r>
              <a:rPr lang="es-ES" dirty="0"/>
              <a:t>Subtítulo del documento en una o varias líneas</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6"/>
            <a:ext cx="3629024" cy="840230"/>
          </a:xfrm>
          <a:prstGeom prst="rect">
            <a:avLst/>
          </a:prstGeom>
        </p:spPr>
        <p:txBody>
          <a:bodyPr wrap="square">
            <a:spAutoFit/>
          </a:bodyPr>
          <a:lstStyle>
            <a:lvl1pPr marL="0" indent="0">
              <a:buNone/>
              <a:defRPr sz="2700" b="0"/>
            </a:lvl1pPr>
          </a:lstStyle>
          <a:p>
            <a:pPr lvl="0"/>
            <a:r>
              <a:rPr lang="es-ES" dirty="0"/>
              <a:t>Título del documento en tres líneas</a:t>
            </a:r>
            <a:endParaRPr lang="en-GB" dirty="0"/>
          </a:p>
        </p:txBody>
      </p:sp>
      <p:sp>
        <p:nvSpPr>
          <p:cNvPr id="3" name="Marcador de posición de imagen 2">
            <a:extLst>
              <a:ext uri="{FF2B5EF4-FFF2-40B4-BE49-F238E27FC236}">
                <a16:creationId xmlns:a16="http://schemas.microsoft.com/office/drawing/2014/main" id="{8EF9AC51-1BAA-4247-9FC2-D076110E0B14}"/>
              </a:ext>
            </a:extLst>
          </p:cNvPr>
          <p:cNvSpPr>
            <a:spLocks noGrp="1"/>
          </p:cNvSpPr>
          <p:nvPr>
            <p:ph type="pic" sz="quarter" idx="14"/>
          </p:nvPr>
        </p:nvSpPr>
        <p:spPr>
          <a:xfrm>
            <a:off x="4500562" y="0"/>
            <a:ext cx="4643438" cy="5143500"/>
          </a:xfrm>
          <a:prstGeom prst="rect">
            <a:avLst/>
          </a:prstGeom>
        </p:spPr>
        <p:txBody>
          <a:bodyPr/>
          <a:lstStyle/>
          <a:p>
            <a:r>
              <a:rPr lang="es-ES"/>
              <a:t>Haga clic en el icono para agregar una imagen</a:t>
            </a:r>
            <a:endParaRPr lang="en-GB" dirty="0"/>
          </a:p>
        </p:txBody>
      </p:sp>
      <p:sp>
        <p:nvSpPr>
          <p:cNvPr id="6" name="Marcador de texto 16">
            <a:extLst>
              <a:ext uri="{FF2B5EF4-FFF2-40B4-BE49-F238E27FC236}">
                <a16:creationId xmlns:a16="http://schemas.microsoft.com/office/drawing/2014/main" id="{88491A44-B154-4282-AA41-8426E7507A1C}"/>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pic>
        <p:nvPicPr>
          <p:cNvPr id="2" name="Imagen 1">
            <a:extLst>
              <a:ext uri="{FF2B5EF4-FFF2-40B4-BE49-F238E27FC236}">
                <a16:creationId xmlns:a16="http://schemas.microsoft.com/office/drawing/2014/main" id="{A51B8878-E31F-6A42-8554-AFB223292D20}"/>
              </a:ext>
            </a:extLst>
          </p:cNvPr>
          <p:cNvPicPr>
            <a:picLocks noChangeAspect="1"/>
          </p:cNvPicPr>
          <p:nvPr/>
        </p:nvPicPr>
        <p:blipFill>
          <a:blip r:embed="rId2">
            <a:lum bright="-40000" contrast="-40000"/>
          </a:blip>
          <a:stretch>
            <a:fillRect/>
          </a:stretch>
        </p:blipFill>
        <p:spPr>
          <a:xfrm>
            <a:off x="267128" y="267829"/>
            <a:ext cx="1421606" cy="370210"/>
          </a:xfrm>
          <a:prstGeom prst="rect">
            <a:avLst/>
          </a:prstGeom>
        </p:spPr>
      </p:pic>
    </p:spTree>
    <p:extLst>
      <p:ext uri="{BB962C8B-B14F-4D97-AF65-F5344CB8AC3E}">
        <p14:creationId xmlns:p14="http://schemas.microsoft.com/office/powerpoint/2010/main" val="362861328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ESPECIFICACIONES">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DCDD16-008E-44B8-B500-EFB0151E170E}"/>
              </a:ext>
            </a:extLst>
          </p:cNvPr>
          <p:cNvSpPr txBox="1"/>
          <p:nvPr/>
        </p:nvSpPr>
        <p:spPr>
          <a:xfrm>
            <a:off x="556121" y="2306293"/>
            <a:ext cx="3310303" cy="553998"/>
          </a:xfrm>
          <a:prstGeom prst="rect">
            <a:avLst/>
          </a:prstGeom>
          <a:noFill/>
        </p:spPr>
        <p:txBody>
          <a:bodyPr wrap="square" rtlCol="0">
            <a:spAutoFit/>
          </a:bodyPr>
          <a:lstStyle/>
          <a:p>
            <a:r>
              <a:rPr lang="es-ES" sz="1500" b="0" dirty="0">
                <a:latin typeface="Century Gothic" panose="020B0502020202020204" pitchFamily="34" charset="0"/>
                <a:cs typeface="Calibri" panose="020F0502020204030204" pitchFamily="34" charset="0"/>
              </a:rPr>
              <a:t>3 Ejemplos prácticos (editables) de Portadas de Documento</a:t>
            </a:r>
          </a:p>
        </p:txBody>
      </p:sp>
    </p:spTree>
    <p:extLst>
      <p:ext uri="{BB962C8B-B14F-4D97-AF65-F5344CB8AC3E}">
        <p14:creationId xmlns:p14="http://schemas.microsoft.com/office/powerpoint/2010/main" val="279184660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Portada 02 IMAGEN">
    <p:spTree>
      <p:nvGrpSpPr>
        <p:cNvPr id="1" name=""/>
        <p:cNvGrpSpPr/>
        <p:nvPr/>
      </p:nvGrpSpPr>
      <p:grpSpPr>
        <a:xfrm>
          <a:off x="0" y="0"/>
          <a:ext cx="0" cy="0"/>
          <a:chOff x="0" y="0"/>
          <a:chExt cx="0" cy="0"/>
        </a:xfrm>
      </p:grpSpPr>
      <p:pic>
        <p:nvPicPr>
          <p:cNvPr id="8" name="Imagen 7" descr="Imagen que contiene sostener, hombre, aire&#10;&#10;Descripción generada automáticamente">
            <a:extLst>
              <a:ext uri="{FF2B5EF4-FFF2-40B4-BE49-F238E27FC236}">
                <a16:creationId xmlns:a16="http://schemas.microsoft.com/office/drawing/2014/main" id="{1901DF2D-A2B9-4A6D-91B3-C2B8A41A497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52438" cy="514350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1595"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1596" y="1571625"/>
            <a:ext cx="4486274" cy="8402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1595"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13384390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_Portada 02 IMAGEN">
    <p:spTree>
      <p:nvGrpSpPr>
        <p:cNvPr id="1" name=""/>
        <p:cNvGrpSpPr/>
        <p:nvPr/>
      </p:nvGrpSpPr>
      <p:grpSpPr>
        <a:xfrm>
          <a:off x="0" y="0"/>
          <a:ext cx="0" cy="0"/>
          <a:chOff x="0" y="0"/>
          <a:chExt cx="0" cy="0"/>
        </a:xfrm>
      </p:grpSpPr>
      <p:pic>
        <p:nvPicPr>
          <p:cNvPr id="8" name="Marcador de posición de imagen 8" descr="Imagen que contiene interior, ventana, persona, tabla&#10;&#10;Descripción generada automáticamente">
            <a:extLst>
              <a:ext uri="{FF2B5EF4-FFF2-40B4-BE49-F238E27FC236}">
                <a16:creationId xmlns:a16="http://schemas.microsoft.com/office/drawing/2014/main" id="{58565811-5B4E-4335-8E11-0E5652F6A5B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1" y="-14288"/>
            <a:ext cx="9144001" cy="5157788"/>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559301" y="2821781"/>
            <a:ext cx="7950994" cy="285750"/>
          </a:xfrm>
          <a:prstGeom prst="rect">
            <a:avLst/>
          </a:prstGeom>
        </p:spPr>
        <p:txBody>
          <a:bodyPr/>
          <a:lstStyle>
            <a:lvl1pPr marL="0" indent="0">
              <a:buNone/>
              <a:defRPr sz="12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559302" y="1571625"/>
            <a:ext cx="4486274" cy="840230"/>
          </a:xfrm>
          <a:prstGeom prst="rect">
            <a:avLst/>
          </a:prstGeom>
        </p:spPr>
        <p:txBody>
          <a:bodyPr>
            <a:spAutoFit/>
          </a:bodyPr>
          <a:lstStyle>
            <a:lvl1pPr marL="0" indent="0">
              <a:buNone/>
              <a:defRPr sz="27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559300" y="4515966"/>
            <a:ext cx="3386138" cy="285750"/>
          </a:xfrm>
          <a:prstGeom prst="rect">
            <a:avLst/>
          </a:prstGeom>
        </p:spPr>
        <p:txBody>
          <a:bodyPr/>
          <a:lstStyle>
            <a:lvl1pPr marL="0" indent="0">
              <a:buNone/>
              <a:defRPr sz="1200" b="1"/>
            </a:lvl1pPr>
          </a:lstStyle>
          <a:p>
            <a:pPr lvl="0"/>
            <a:r>
              <a:rPr lang="es-ES" dirty="0"/>
              <a:t>Día / Mes / Año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4218298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539896" y="2488223"/>
            <a:ext cx="5446835" cy="369332"/>
          </a:xfrm>
          <a:prstGeom prst="rect">
            <a:avLst/>
          </a:prstGeom>
          <a:noFill/>
        </p:spPr>
        <p:txBody>
          <a:bodyPr wrap="square" rtlCol="0">
            <a:spAutoFit/>
          </a:bodyPr>
          <a:lstStyle/>
          <a:p>
            <a:pPr marL="0" indent="0">
              <a:buFont typeface="+mj-lt"/>
              <a:buNone/>
            </a:pPr>
            <a:r>
              <a:rPr lang="es-ES" sz="1800" b="0" dirty="0">
                <a:latin typeface="Century Gothic" panose="020B0502020202020204" pitchFamily="34" charset="0"/>
              </a:rPr>
              <a:t>Orden, Alineación y Estructura</a:t>
            </a:r>
          </a:p>
        </p:txBody>
      </p:sp>
    </p:spTree>
    <p:extLst>
      <p:ext uri="{BB962C8B-B14F-4D97-AF65-F5344CB8AC3E}">
        <p14:creationId xmlns:p14="http://schemas.microsoft.com/office/powerpoint/2010/main" val="2109057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ESPECIFICACIONES 05">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543891" y="2260126"/>
            <a:ext cx="3468565" cy="646331"/>
          </a:xfrm>
          <a:prstGeom prst="rect">
            <a:avLst/>
          </a:prstGeom>
          <a:noFill/>
        </p:spPr>
        <p:txBody>
          <a:bodyPr wrap="square" rtlCol="0">
            <a:spAutoFit/>
          </a:bodyPr>
          <a:lstStyle/>
          <a:p>
            <a:r>
              <a:rPr lang="es-ES" sz="1800" b="0" dirty="0">
                <a:latin typeface="Century Gothic" panose="020B0502020202020204" pitchFamily="34" charset="0"/>
                <a:cs typeface="Calibri" panose="020F0502020204030204" pitchFamily="34" charset="0"/>
              </a:rPr>
              <a:t>Ejemplo práctico (editable) de Slide de Cierre.</a:t>
            </a:r>
          </a:p>
        </p:txBody>
      </p:sp>
    </p:spTree>
    <p:extLst>
      <p:ext uri="{BB962C8B-B14F-4D97-AF65-F5344CB8AC3E}">
        <p14:creationId xmlns:p14="http://schemas.microsoft.com/office/powerpoint/2010/main" val="186086628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lide CIERRE">
    <p:bg>
      <p:bgPr>
        <a:solidFill>
          <a:srgbClr val="FAD200"/>
        </a:solidFill>
        <a:effectLst/>
      </p:bgPr>
    </p:bg>
    <p:spTree>
      <p:nvGrpSpPr>
        <p:cNvPr id="1" name=""/>
        <p:cNvGrpSpPr/>
        <p:nvPr/>
      </p:nvGrpSpPr>
      <p:grpSpPr>
        <a:xfrm>
          <a:off x="0" y="0"/>
          <a:ext cx="0" cy="0"/>
          <a:chOff x="0" y="0"/>
          <a:chExt cx="0" cy="0"/>
        </a:xfrm>
      </p:grpSpPr>
      <p:sp>
        <p:nvSpPr>
          <p:cNvPr id="12" name="Marcador de texto 11">
            <a:extLst>
              <a:ext uri="{FF2B5EF4-FFF2-40B4-BE49-F238E27FC236}">
                <a16:creationId xmlns:a16="http://schemas.microsoft.com/office/drawing/2014/main" id="{C09ED6EB-F621-414B-A425-2A35D7FE0E1B}"/>
              </a:ext>
            </a:extLst>
          </p:cNvPr>
          <p:cNvSpPr>
            <a:spLocks noGrp="1"/>
          </p:cNvSpPr>
          <p:nvPr>
            <p:ph type="body" sz="quarter" idx="10"/>
          </p:nvPr>
        </p:nvSpPr>
        <p:spPr>
          <a:xfrm>
            <a:off x="620944" y="1971675"/>
            <a:ext cx="2617076" cy="747897"/>
          </a:xfrm>
          <a:prstGeom prst="rect">
            <a:avLst/>
          </a:prstGeom>
        </p:spPr>
        <p:txBody>
          <a:bodyPr lIns="0" tIns="0" rIns="0" bIns="0">
            <a:spAutoFit/>
          </a:bodyPr>
          <a:lstStyle>
            <a:lvl1pPr marL="0" indent="0">
              <a:buNone/>
              <a:defRPr sz="1800">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s-ES"/>
              <a:t>Haga clic para modificar los estilos de texto del patrón</a:t>
            </a:r>
          </a:p>
        </p:txBody>
      </p:sp>
      <p:pic>
        <p:nvPicPr>
          <p:cNvPr id="5" name="Imagen 4">
            <a:extLst>
              <a:ext uri="{FF2B5EF4-FFF2-40B4-BE49-F238E27FC236}">
                <a16:creationId xmlns:a16="http://schemas.microsoft.com/office/drawing/2014/main" id="{60EF17B9-98AB-4B45-BA40-3EA0A0B33910}"/>
              </a:ext>
            </a:extLst>
          </p:cNvPr>
          <p:cNvPicPr>
            <a:picLocks noChangeAspect="1"/>
          </p:cNvPicPr>
          <p:nvPr/>
        </p:nvPicPr>
        <p:blipFill>
          <a:blip r:embed="rId2">
            <a:lum bright="-40000" contrast="-40000"/>
          </a:blip>
          <a:stretch>
            <a:fillRect/>
          </a:stretch>
        </p:blipFill>
        <p:spPr>
          <a:xfrm>
            <a:off x="267128" y="267829"/>
            <a:ext cx="1421606" cy="370210"/>
          </a:xfrm>
          <a:prstGeom prst="rect">
            <a:avLst/>
          </a:prstGeom>
        </p:spPr>
      </p:pic>
    </p:spTree>
    <p:extLst>
      <p:ext uri="{BB962C8B-B14F-4D97-AF65-F5344CB8AC3E}">
        <p14:creationId xmlns:p14="http://schemas.microsoft.com/office/powerpoint/2010/main" val="17691845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4541520" y="-812800"/>
            <a:ext cx="184666" cy="323165"/>
          </a:xfrm>
          <a:prstGeom prst="rect">
            <a:avLst/>
          </a:prstGeom>
          <a:noFill/>
        </p:spPr>
        <p:txBody>
          <a:bodyPr wrap="none" rtlCol="0">
            <a:spAutoFit/>
          </a:bodyPr>
          <a:lstStyle/>
          <a:p>
            <a:endParaRPr lang="es-ES"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9701566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281619309"/>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562245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45678009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2370470" y="256853"/>
            <a:ext cx="6553206" cy="159194"/>
          </a:xfrm>
          <a:prstGeom prst="rect">
            <a:avLst/>
          </a:prstGeom>
        </p:spPr>
        <p:txBody>
          <a:bodyPr vert="horz" lIns="77916" tIns="38958" rIns="77916" bIns="38958" rtlCol="0" anchor="ctr">
            <a:noAutofit/>
          </a:bodyPr>
          <a:lstStyle>
            <a:lvl1pPr algn="r">
              <a:defRPr sz="12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839761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SPECIFICACIONES TÍTULO">
    <p:spTree>
      <p:nvGrpSpPr>
        <p:cNvPr id="1" name=""/>
        <p:cNvGrpSpPr/>
        <p:nvPr/>
      </p:nvGrpSpPr>
      <p:grpSpPr>
        <a:xfrm>
          <a:off x="0" y="0"/>
          <a:ext cx="0" cy="0"/>
          <a:chOff x="0" y="0"/>
          <a:chExt cx="0" cy="0"/>
        </a:xfrm>
      </p:grpSpPr>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a:off x="971550" y="589113"/>
            <a:ext cx="0" cy="41344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457200" y="1807369"/>
            <a:ext cx="4071938" cy="66436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6" y="1900237"/>
            <a:ext cx="3779044" cy="415498"/>
          </a:xfrm>
          <a:prstGeom prst="rect">
            <a:avLst/>
          </a:prstGeom>
          <a:noFill/>
        </p:spPr>
        <p:txBody>
          <a:bodyPr wrap="square" lIns="0" tIns="0" rIns="0" bIns="0" rtlCol="0">
            <a:spAutoFit/>
          </a:bodyPr>
          <a:lstStyle/>
          <a:p>
            <a:r>
              <a:rPr lang="es-ES" sz="2700" b="0" dirty="0">
                <a:latin typeface="Century Gothic" panose="020B0502020202020204" pitchFamily="34" charset="0"/>
              </a:rPr>
              <a:t>Título del documento</a:t>
            </a:r>
            <a:endParaRPr lang="en-GB" sz="2700" b="0" dirty="0">
              <a:latin typeface="Century Gothic" panose="020B0502020202020204" pitchFamily="34" charset="0"/>
            </a:endParaRPr>
          </a:p>
        </p:txBody>
      </p:sp>
      <p:sp>
        <p:nvSpPr>
          <p:cNvPr id="25" name="Rectángulo 24">
            <a:extLst>
              <a:ext uri="{FF2B5EF4-FFF2-40B4-BE49-F238E27FC236}">
                <a16:creationId xmlns:a16="http://schemas.microsoft.com/office/drawing/2014/main" id="{5B7757DE-DC58-4005-929A-7A2EA07D4BD2}"/>
              </a:ext>
            </a:extLst>
          </p:cNvPr>
          <p:cNvSpPr/>
          <p:nvPr/>
        </p:nvSpPr>
        <p:spPr>
          <a:xfrm>
            <a:off x="193489" y="224782"/>
            <a:ext cx="1557338" cy="36343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6" name="Rectángulo 25">
            <a:extLst>
              <a:ext uri="{FF2B5EF4-FFF2-40B4-BE49-F238E27FC236}">
                <a16:creationId xmlns:a16="http://schemas.microsoft.com/office/drawing/2014/main" id="{7CB944FB-F56D-44D0-AFCB-F54C1B28A1A0}"/>
              </a:ext>
            </a:extLst>
          </p:cNvPr>
          <p:cNvSpPr/>
          <p:nvPr/>
        </p:nvSpPr>
        <p:spPr>
          <a:xfrm>
            <a:off x="390958" y="900602"/>
            <a:ext cx="1975241" cy="5991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451531" y="957752"/>
            <a:ext cx="1846802" cy="646331"/>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El </a:t>
            </a:r>
            <a:r>
              <a:rPr lang="es-ES" sz="1050" b="1" dirty="0">
                <a:latin typeface="Arial" panose="020B0604020202020204" pitchFamily="34" charset="0"/>
                <a:cs typeface="Arial" panose="020B0604020202020204" pitchFamily="34" charset="0"/>
              </a:rPr>
              <a:t>logotipo de PROSEGUR </a:t>
            </a:r>
            <a:r>
              <a:rPr lang="es-ES" sz="1050" b="0" dirty="0">
                <a:latin typeface="Arial" panose="020B0604020202020204" pitchFamily="34" charset="0"/>
                <a:cs typeface="Arial" panose="020B0604020202020204" pitchFamily="34" charset="0"/>
              </a:rPr>
              <a:t>deberá estar siempre presente en todas las </a:t>
            </a:r>
            <a:r>
              <a:rPr lang="es-ES" sz="1050" b="1" dirty="0">
                <a:latin typeface="Arial" panose="020B0604020202020204" pitchFamily="34" charset="0"/>
                <a:cs typeface="Arial" panose="020B0604020202020204" pitchFamily="34" charset="0"/>
              </a:rPr>
              <a:t>slides de portada</a:t>
            </a:r>
            <a:endParaRPr lang="en-GB" sz="1050" b="1" dirty="0">
              <a:latin typeface="Arial" panose="020B0604020202020204" pitchFamily="34" charset="0"/>
              <a:cs typeface="Arial" panose="020B0604020202020204" pitchFamily="34" charset="0"/>
            </a:endParaRPr>
          </a:p>
        </p:txBody>
      </p:sp>
      <p:grpSp>
        <p:nvGrpSpPr>
          <p:cNvPr id="32" name="Grupo 31">
            <a:extLst>
              <a:ext uri="{FF2B5EF4-FFF2-40B4-BE49-F238E27FC236}">
                <a16:creationId xmlns:a16="http://schemas.microsoft.com/office/drawing/2014/main" id="{1D75479F-BAA8-4183-9984-A9768F21BE24}"/>
              </a:ext>
            </a:extLst>
          </p:cNvPr>
          <p:cNvGrpSpPr/>
          <p:nvPr/>
        </p:nvGrpSpPr>
        <p:grpSpPr>
          <a:xfrm>
            <a:off x="2263118" y="813378"/>
            <a:ext cx="196602" cy="200879"/>
            <a:chOff x="6737824" y="5895368"/>
            <a:chExt cx="278868" cy="284934"/>
          </a:xfrm>
        </p:grpSpPr>
        <p:sp>
          <p:nvSpPr>
            <p:cNvPr id="33" name="Elipse 32">
              <a:extLst>
                <a:ext uri="{FF2B5EF4-FFF2-40B4-BE49-F238E27FC236}">
                  <a16:creationId xmlns:a16="http://schemas.microsoft.com/office/drawing/2014/main" id="{E046E057-DE6E-4C4B-9C24-BA23FF2B086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4" name="CuadroTexto 33">
              <a:extLst>
                <a:ext uri="{FF2B5EF4-FFF2-40B4-BE49-F238E27FC236}">
                  <a16:creationId xmlns:a16="http://schemas.microsoft.com/office/drawing/2014/main" id="{9A85C89A-F83E-4E37-859D-5F8A43047B62}"/>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cxnSp>
        <p:nvCxnSpPr>
          <p:cNvPr id="43" name="Conector recto 42">
            <a:extLst>
              <a:ext uri="{FF2B5EF4-FFF2-40B4-BE49-F238E27FC236}">
                <a16:creationId xmlns:a16="http://schemas.microsoft.com/office/drawing/2014/main" id="{10766A60-283B-4727-ACE3-6365335D140E}"/>
              </a:ext>
            </a:extLst>
          </p:cNvPr>
          <p:cNvCxnSpPr>
            <a:cxnSpLocks/>
          </p:cNvCxnSpPr>
          <p:nvPr/>
        </p:nvCxnSpPr>
        <p:spPr>
          <a:xfrm flipV="1">
            <a:off x="4520283" y="2147143"/>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F16FC626-F716-40D1-83D8-9B628E0557AE}"/>
              </a:ext>
            </a:extLst>
          </p:cNvPr>
          <p:cNvSpPr/>
          <p:nvPr/>
        </p:nvSpPr>
        <p:spPr>
          <a:xfrm>
            <a:off x="2995694" y="4486549"/>
            <a:ext cx="3508724" cy="2658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0" name="CuadroTexto 49">
            <a:extLst>
              <a:ext uri="{FF2B5EF4-FFF2-40B4-BE49-F238E27FC236}">
                <a16:creationId xmlns:a16="http://schemas.microsoft.com/office/drawing/2014/main" id="{69B55882-2FF1-425A-9DDE-33072550CD55}"/>
              </a:ext>
            </a:extLst>
          </p:cNvPr>
          <p:cNvSpPr txBox="1"/>
          <p:nvPr/>
        </p:nvSpPr>
        <p:spPr>
          <a:xfrm>
            <a:off x="3056267" y="4543700"/>
            <a:ext cx="3335175"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Fecha del</a:t>
            </a:r>
            <a:r>
              <a:rPr lang="es-ES" sz="1050" b="1" baseline="0" dirty="0">
                <a:latin typeface="Arial" panose="020B0604020202020204" pitchFamily="34" charset="0"/>
                <a:cs typeface="Arial" panose="020B0604020202020204" pitchFamily="34" charset="0"/>
              </a:rPr>
              <a:t> documento</a:t>
            </a:r>
            <a:r>
              <a:rPr lang="es-ES" sz="1050" b="0"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rPr>
              <a:t>Century Gothic Negrita,</a:t>
            </a:r>
            <a:r>
              <a:rPr lang="es-ES" sz="1050" b="0" dirty="0">
                <a:latin typeface="+mn-lt"/>
              </a:rPr>
              <a:t> 16pt</a:t>
            </a:r>
            <a:endParaRPr lang="en-GB" sz="1050" b="0" dirty="0">
              <a:latin typeface="+mn-lt"/>
            </a:endParaRPr>
          </a:p>
        </p:txBody>
      </p:sp>
      <p:cxnSp>
        <p:nvCxnSpPr>
          <p:cNvPr id="51" name="Conector recto 50">
            <a:extLst>
              <a:ext uri="{FF2B5EF4-FFF2-40B4-BE49-F238E27FC236}">
                <a16:creationId xmlns:a16="http://schemas.microsoft.com/office/drawing/2014/main" id="{1C532D50-C5EA-4AB2-8A2A-5373014A907B}"/>
              </a:ext>
            </a:extLst>
          </p:cNvPr>
          <p:cNvCxnSpPr>
            <a:cxnSpLocks/>
          </p:cNvCxnSpPr>
          <p:nvPr/>
        </p:nvCxnSpPr>
        <p:spPr>
          <a:xfrm flipV="1">
            <a:off x="2108158" y="4623978"/>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grpSp>
        <p:nvGrpSpPr>
          <p:cNvPr id="52" name="Grupo 51">
            <a:extLst>
              <a:ext uri="{FF2B5EF4-FFF2-40B4-BE49-F238E27FC236}">
                <a16:creationId xmlns:a16="http://schemas.microsoft.com/office/drawing/2014/main" id="{16FC42BB-7D33-4FC6-8774-2C9E0CBB7FDC}"/>
              </a:ext>
            </a:extLst>
          </p:cNvPr>
          <p:cNvGrpSpPr/>
          <p:nvPr/>
        </p:nvGrpSpPr>
        <p:grpSpPr>
          <a:xfrm>
            <a:off x="6371814" y="4396744"/>
            <a:ext cx="196602" cy="200879"/>
            <a:chOff x="6737824" y="5895368"/>
            <a:chExt cx="278868" cy="284934"/>
          </a:xfrm>
        </p:grpSpPr>
        <p:sp>
          <p:nvSpPr>
            <p:cNvPr id="53" name="Elipse 52">
              <a:extLst>
                <a:ext uri="{FF2B5EF4-FFF2-40B4-BE49-F238E27FC236}">
                  <a16:creationId xmlns:a16="http://schemas.microsoft.com/office/drawing/2014/main" id="{56C47BB4-8145-4FB9-B264-DDD5BD04AFD7}"/>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4" name="CuadroTexto 53">
              <a:extLst>
                <a:ext uri="{FF2B5EF4-FFF2-40B4-BE49-F238E27FC236}">
                  <a16:creationId xmlns:a16="http://schemas.microsoft.com/office/drawing/2014/main" id="{1AD7B218-8B92-4B84-89E2-42E915EEF1F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6" name="CuadroTexto 5">
            <a:extLst>
              <a:ext uri="{FF2B5EF4-FFF2-40B4-BE49-F238E27FC236}">
                <a16:creationId xmlns:a16="http://schemas.microsoft.com/office/drawing/2014/main" id="{35077E32-A78E-4560-A67F-5C175B87CC13}"/>
              </a:ext>
            </a:extLst>
          </p:cNvPr>
          <p:cNvSpPr txBox="1"/>
          <p:nvPr/>
        </p:nvSpPr>
        <p:spPr>
          <a:xfrm>
            <a:off x="543839" y="4499085"/>
            <a:ext cx="3026979" cy="276999"/>
          </a:xfrm>
          <a:prstGeom prst="rect">
            <a:avLst/>
          </a:prstGeom>
          <a:noFill/>
        </p:spPr>
        <p:txBody>
          <a:bodyPr wrap="square" rtlCol="0">
            <a:spAutoFit/>
          </a:bodyPr>
          <a:lstStyle/>
          <a:p>
            <a:r>
              <a:rPr lang="es-ES" sz="1200" b="1" dirty="0">
                <a:latin typeface="Century Gothic" panose="020B0502020202020204" pitchFamily="34" charset="0"/>
              </a:rPr>
              <a:t>Día / Mes / Año</a:t>
            </a:r>
            <a:endParaRPr lang="en-GB" sz="1200" b="1" dirty="0">
              <a:latin typeface="Century Gothic" panose="020B0502020202020204" pitchFamily="34" charset="0"/>
            </a:endParaRPr>
          </a:p>
        </p:txBody>
      </p:sp>
      <p:sp>
        <p:nvSpPr>
          <p:cNvPr id="55" name="Rectángulo 54">
            <a:extLst>
              <a:ext uri="{FF2B5EF4-FFF2-40B4-BE49-F238E27FC236}">
                <a16:creationId xmlns:a16="http://schemas.microsoft.com/office/drawing/2014/main" id="{ED69CDBE-AA30-40BC-A92E-BD0BE677F024}"/>
              </a:ext>
            </a:extLst>
          </p:cNvPr>
          <p:cNvSpPr/>
          <p:nvPr/>
        </p:nvSpPr>
        <p:spPr>
          <a:xfrm>
            <a:off x="567559" y="4469525"/>
            <a:ext cx="1543050" cy="33276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5" name="Rectángulo 34">
            <a:extLst>
              <a:ext uri="{FF2B5EF4-FFF2-40B4-BE49-F238E27FC236}">
                <a16:creationId xmlns:a16="http://schemas.microsoft.com/office/drawing/2014/main" id="{BE334113-3D98-455C-8590-A9202855984D}"/>
              </a:ext>
            </a:extLst>
          </p:cNvPr>
          <p:cNvSpPr/>
          <p:nvPr/>
        </p:nvSpPr>
        <p:spPr>
          <a:xfrm>
            <a:off x="5268997" y="2009202"/>
            <a:ext cx="2779155" cy="2530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6" name="CuadroTexto 35">
            <a:extLst>
              <a:ext uri="{FF2B5EF4-FFF2-40B4-BE49-F238E27FC236}">
                <a16:creationId xmlns:a16="http://schemas.microsoft.com/office/drawing/2014/main" id="{0452155D-E03B-4B44-9B91-6F52000A5539}"/>
              </a:ext>
            </a:extLst>
          </p:cNvPr>
          <p:cNvSpPr txBox="1"/>
          <p:nvPr/>
        </p:nvSpPr>
        <p:spPr>
          <a:xfrm>
            <a:off x="5362515" y="2066353"/>
            <a:ext cx="2587336"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a:t>
            </a:r>
            <a:r>
              <a:rPr lang="es-ES" sz="1050" b="0" dirty="0">
                <a:latin typeface="Arial" panose="020B0604020202020204" pitchFamily="34" charset="0"/>
                <a:cs typeface="Arial" panose="020B0604020202020204" pitchFamily="34" charset="0"/>
              </a:rPr>
              <a:t>:</a:t>
            </a:r>
            <a:r>
              <a:rPr lang="es-ES" sz="1050" b="0"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rPr>
              <a:t>Century Gothic Regular,</a:t>
            </a:r>
            <a:r>
              <a:rPr lang="es-ES" sz="1050" b="0" baseline="0" dirty="0">
                <a:latin typeface="Century Gothic" panose="020B0502020202020204" pitchFamily="34" charset="0"/>
              </a:rPr>
              <a:t> </a:t>
            </a:r>
            <a:r>
              <a:rPr lang="es-ES" sz="1050" b="0" dirty="0">
                <a:latin typeface="+mn-lt"/>
              </a:rPr>
              <a:t>28</a:t>
            </a:r>
            <a:r>
              <a:rPr lang="es-ES" sz="1050" b="0" baseline="0" dirty="0">
                <a:latin typeface="+mn-lt"/>
              </a:rPr>
              <a:t> - </a:t>
            </a:r>
            <a:r>
              <a:rPr lang="es-ES" sz="1050" b="0" dirty="0">
                <a:latin typeface="+mn-lt"/>
              </a:rPr>
              <a:t>40 pt</a:t>
            </a:r>
            <a:endParaRPr lang="en-GB" sz="1050" b="0" dirty="0">
              <a:latin typeface="+mn-lt"/>
            </a:endParaRPr>
          </a:p>
        </p:txBody>
      </p:sp>
      <p:grpSp>
        <p:nvGrpSpPr>
          <p:cNvPr id="44" name="Grupo 43">
            <a:extLst>
              <a:ext uri="{FF2B5EF4-FFF2-40B4-BE49-F238E27FC236}">
                <a16:creationId xmlns:a16="http://schemas.microsoft.com/office/drawing/2014/main" id="{D1BE9959-B196-45AF-B12B-DD99EA8926FC}"/>
              </a:ext>
            </a:extLst>
          </p:cNvPr>
          <p:cNvGrpSpPr/>
          <p:nvPr/>
        </p:nvGrpSpPr>
        <p:grpSpPr>
          <a:xfrm>
            <a:off x="7954059" y="1937338"/>
            <a:ext cx="196602" cy="200879"/>
            <a:chOff x="6737824" y="5895368"/>
            <a:chExt cx="278868" cy="284934"/>
          </a:xfrm>
        </p:grpSpPr>
        <p:sp>
          <p:nvSpPr>
            <p:cNvPr id="45" name="Elipse 44">
              <a:extLst>
                <a:ext uri="{FF2B5EF4-FFF2-40B4-BE49-F238E27FC236}">
                  <a16:creationId xmlns:a16="http://schemas.microsoft.com/office/drawing/2014/main" id="{10AC13ED-B05D-4811-9192-C0B87F082DDA}"/>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6" name="CuadroTexto 45">
              <a:extLst>
                <a:ext uri="{FF2B5EF4-FFF2-40B4-BE49-F238E27FC236}">
                  <a16:creationId xmlns:a16="http://schemas.microsoft.com/office/drawing/2014/main" id="{95BDDFA2-96C7-4837-953D-633B863AB8F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29"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3428027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SPECIFICACIONES PORTADA">
    <p:spTree>
      <p:nvGrpSpPr>
        <p:cNvPr id="1" name=""/>
        <p:cNvGrpSpPr/>
        <p:nvPr/>
      </p:nvGrpSpPr>
      <p:grpSpPr>
        <a:xfrm>
          <a:off x="0" y="0"/>
          <a:ext cx="0" cy="0"/>
          <a:chOff x="0" y="0"/>
          <a:chExt cx="0" cy="0"/>
        </a:xfrm>
      </p:grpSpPr>
      <p:pic>
        <p:nvPicPr>
          <p:cNvPr id="13" name="Imagen 12" descr="Imagen que contiene sostener, hombre, aire&#10;&#10;Descripción generada automáticamente">
            <a:extLst>
              <a:ext uri="{FF2B5EF4-FFF2-40B4-BE49-F238E27FC236}">
                <a16:creationId xmlns:a16="http://schemas.microsoft.com/office/drawing/2014/main" id="{ADBF3F85-142B-49AB-82D3-5495804FFE2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69" y="-1"/>
            <a:ext cx="9152438" cy="5143501"/>
          </a:xfrm>
          <a:prstGeom prst="rect">
            <a:avLst/>
          </a:prstGeom>
        </p:spPr>
      </p:pic>
      <p:sp>
        <p:nvSpPr>
          <p:cNvPr id="7" name="Rectángulo 6">
            <a:extLst>
              <a:ext uri="{FF2B5EF4-FFF2-40B4-BE49-F238E27FC236}">
                <a16:creationId xmlns:a16="http://schemas.microsoft.com/office/drawing/2014/main" id="{6BC09724-535A-4518-BD9D-95581BF3FB82}"/>
              </a:ext>
            </a:extLst>
          </p:cNvPr>
          <p:cNvSpPr/>
          <p:nvPr/>
        </p:nvSpPr>
        <p:spPr>
          <a:xfrm>
            <a:off x="5667375" y="695472"/>
            <a:ext cx="3095159" cy="9410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BA1A3AA3-7968-49DD-BA60-0F0DB57D8E2A}"/>
              </a:ext>
            </a:extLst>
          </p:cNvPr>
          <p:cNvSpPr txBox="1"/>
          <p:nvPr/>
        </p:nvSpPr>
        <p:spPr>
          <a:xfrm>
            <a:off x="5751368" y="752623"/>
            <a:ext cx="2891271"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Cuando</a:t>
            </a:r>
            <a:r>
              <a:rPr lang="es-ES" sz="1050" b="0"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la imagen llegue hasta los bordes del documento, ésta deberá ser cambiada desde la vista patrón.</a:t>
            </a:r>
          </a:p>
          <a:p>
            <a:endParaRPr lang="es-ES" sz="1050" b="0" dirty="0">
              <a:latin typeface="Arial" panose="020B0604020202020204" pitchFamily="34" charset="0"/>
              <a:cs typeface="Arial" panose="020B0604020202020204" pitchFamily="34" charset="0"/>
            </a:endParaRPr>
          </a:p>
          <a:p>
            <a:r>
              <a:rPr lang="es-ES" sz="1050" b="1" dirty="0">
                <a:latin typeface="Arial" panose="020B0604020202020204" pitchFamily="34" charset="0"/>
                <a:cs typeface="Arial" panose="020B0604020202020204" pitchFamily="34" charset="0"/>
              </a:rPr>
              <a:t>Menú principal / Vista / Patrón de diapositivas</a:t>
            </a:r>
            <a:endParaRPr lang="en-GB" sz="1050" b="1" dirty="0">
              <a:latin typeface="Arial" panose="020B060402020202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id="{03A2F7EF-0CD4-4058-958C-D3AC8B50A0BE}"/>
              </a:ext>
            </a:extLst>
          </p:cNvPr>
          <p:cNvGrpSpPr/>
          <p:nvPr/>
        </p:nvGrpSpPr>
        <p:grpSpPr>
          <a:xfrm>
            <a:off x="8653429" y="623608"/>
            <a:ext cx="196602" cy="200879"/>
            <a:chOff x="6737824" y="5895368"/>
            <a:chExt cx="278868" cy="284934"/>
          </a:xfrm>
        </p:grpSpPr>
        <p:sp>
          <p:nvSpPr>
            <p:cNvPr id="11" name="Elipse 10">
              <a:extLst>
                <a:ext uri="{FF2B5EF4-FFF2-40B4-BE49-F238E27FC236}">
                  <a16:creationId xmlns:a16="http://schemas.microsoft.com/office/drawing/2014/main" id="{61378CF4-B44C-4CFA-B022-4BAF1421A07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2" name="CuadroTexto 11">
              <a:extLst>
                <a:ext uri="{FF2B5EF4-FFF2-40B4-BE49-F238E27FC236}">
                  <a16:creationId xmlns:a16="http://schemas.microsoft.com/office/drawing/2014/main" id="{B104EC28-9A57-4B0B-9175-57475E8980E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2" name="CuadroTexto 1">
            <a:extLst>
              <a:ext uri="{FF2B5EF4-FFF2-40B4-BE49-F238E27FC236}">
                <a16:creationId xmlns:a16="http://schemas.microsoft.com/office/drawing/2014/main" id="{65CF76D5-CC9F-4723-9096-807A1610EDEC}"/>
              </a:ext>
            </a:extLst>
          </p:cNvPr>
          <p:cNvSpPr txBox="1"/>
          <p:nvPr/>
        </p:nvSpPr>
        <p:spPr>
          <a:xfrm>
            <a:off x="604445" y="1571625"/>
            <a:ext cx="4410075" cy="830997"/>
          </a:xfrm>
          <a:prstGeom prst="rect">
            <a:avLst/>
          </a:prstGeom>
          <a:noFill/>
        </p:spPr>
        <p:txBody>
          <a:bodyPr wrap="square" lIns="0" tIns="0" rIns="0" bIns="0" rtlCol="0">
            <a:spAutoFit/>
          </a:bodyPr>
          <a:lstStyle/>
          <a:p>
            <a:r>
              <a:rPr lang="es-ES" sz="2700" dirty="0">
                <a:latin typeface="Century Gothic" panose="020B0502020202020204" pitchFamily="34" charset="0"/>
              </a:rPr>
              <a:t>Lorem ipsum dolor sit amet, consectetuer</a:t>
            </a:r>
            <a:endParaRPr lang="en-GB" sz="2700" dirty="0">
              <a:latin typeface="Century Gothic" panose="020B0502020202020204" pitchFamily="34" charset="0"/>
            </a:endParaRPr>
          </a:p>
        </p:txBody>
      </p:sp>
      <p:sp>
        <p:nvSpPr>
          <p:cNvPr id="14" name="CuadroTexto 13">
            <a:extLst>
              <a:ext uri="{FF2B5EF4-FFF2-40B4-BE49-F238E27FC236}">
                <a16:creationId xmlns:a16="http://schemas.microsoft.com/office/drawing/2014/main" id="{0C1B72D0-809C-4C82-AF4C-C8A335849406}"/>
              </a:ext>
            </a:extLst>
          </p:cNvPr>
          <p:cNvSpPr txBox="1"/>
          <p:nvPr/>
        </p:nvSpPr>
        <p:spPr>
          <a:xfrm>
            <a:off x="612513" y="2842153"/>
            <a:ext cx="7848600" cy="184666"/>
          </a:xfrm>
          <a:prstGeom prst="rect">
            <a:avLst/>
          </a:prstGeom>
          <a:noFill/>
        </p:spPr>
        <p:txBody>
          <a:bodyPr wrap="square" lIns="0" tIns="0" rIns="0" bIns="0" rtlCol="0">
            <a:spAutoFit/>
          </a:bodyPr>
          <a:lstStyle/>
          <a:p>
            <a:r>
              <a:rPr lang="en-GB" sz="1200" b="1" i="0" kern="1200" dirty="0">
                <a:solidFill>
                  <a:schemeClr val="tx1"/>
                </a:solidFill>
                <a:effectLst/>
                <a:latin typeface="Century Gothic" panose="020B0502020202020204" pitchFamily="34" charset="0"/>
                <a:ea typeface="+mn-ea"/>
                <a:cs typeface="+mn-cs"/>
              </a:rPr>
              <a:t>Lorem ipsum dolor sit amet, consectetur</a:t>
            </a:r>
            <a:endParaRPr lang="en-GB" sz="2400" b="1" dirty="0">
              <a:latin typeface="Century Gothic" panose="020B0502020202020204" pitchFamily="34" charset="0"/>
            </a:endParaRPr>
          </a:p>
        </p:txBody>
      </p:sp>
      <p:sp>
        <p:nvSpPr>
          <p:cNvPr id="15" name="CuadroTexto 14">
            <a:extLst>
              <a:ext uri="{FF2B5EF4-FFF2-40B4-BE49-F238E27FC236}">
                <a16:creationId xmlns:a16="http://schemas.microsoft.com/office/drawing/2014/main" id="{30062E6D-5DB8-4467-9CD0-8630023EA3AA}"/>
              </a:ext>
            </a:extLst>
          </p:cNvPr>
          <p:cNvSpPr txBox="1"/>
          <p:nvPr/>
        </p:nvSpPr>
        <p:spPr>
          <a:xfrm>
            <a:off x="539896" y="4508585"/>
            <a:ext cx="3943351"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s-ES" sz="1200" b="1" dirty="0">
                <a:latin typeface="Century Gothic" panose="020B0502020202020204" pitchFamily="34" charset="0"/>
              </a:rPr>
              <a:t>Día / Mes / Año</a:t>
            </a:r>
          </a:p>
        </p:txBody>
      </p:sp>
      <p:pic>
        <p:nvPicPr>
          <p:cNvPr id="16"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67128" y="267829"/>
            <a:ext cx="1421606" cy="267182"/>
          </a:xfrm>
          <a:prstGeom prst="rect">
            <a:avLst/>
          </a:prstGeom>
        </p:spPr>
      </p:pic>
    </p:spTree>
    <p:extLst>
      <p:ext uri="{BB962C8B-B14F-4D97-AF65-F5344CB8AC3E}">
        <p14:creationId xmlns:p14="http://schemas.microsoft.com/office/powerpoint/2010/main" val="2372763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SPECIFICACIONES TEXTOS">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5B7757DE-DC58-4005-929A-7A2EA07D4BD2}"/>
              </a:ext>
            </a:extLst>
          </p:cNvPr>
          <p:cNvSpPr/>
          <p:nvPr/>
        </p:nvSpPr>
        <p:spPr>
          <a:xfrm>
            <a:off x="201309" y="214401"/>
            <a:ext cx="407194" cy="36343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flipV="1">
            <a:off x="608503" y="408379"/>
            <a:ext cx="892969" cy="401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5EE47B29-4E04-4EC4-AF7F-BDBBF0247B1A}"/>
              </a:ext>
            </a:extLst>
          </p:cNvPr>
          <p:cNvCxnSpPr>
            <a:cxnSpLocks/>
          </p:cNvCxnSpPr>
          <p:nvPr/>
        </p:nvCxnSpPr>
        <p:spPr>
          <a:xfrm>
            <a:off x="8361871" y="512983"/>
            <a:ext cx="0" cy="43576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487713" y="869750"/>
            <a:ext cx="2480258" cy="32621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4" name="Rectángulo 13">
            <a:extLst>
              <a:ext uri="{FF2B5EF4-FFF2-40B4-BE49-F238E27FC236}">
                <a16:creationId xmlns:a16="http://schemas.microsoft.com/office/drawing/2014/main" id="{7231CA8C-8ECE-4743-B906-DB4F10319F4F}"/>
              </a:ext>
            </a:extLst>
          </p:cNvPr>
          <p:cNvSpPr/>
          <p:nvPr/>
        </p:nvSpPr>
        <p:spPr>
          <a:xfrm>
            <a:off x="484201" y="1664602"/>
            <a:ext cx="3316292" cy="205274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7" name="Rectángulo 6">
            <a:extLst>
              <a:ext uri="{FF2B5EF4-FFF2-40B4-BE49-F238E27FC236}">
                <a16:creationId xmlns:a16="http://schemas.microsoft.com/office/drawing/2014/main" id="{E8F80293-276E-41BC-A263-120D0AD7C325}"/>
              </a:ext>
            </a:extLst>
          </p:cNvPr>
          <p:cNvSpPr/>
          <p:nvPr/>
        </p:nvSpPr>
        <p:spPr>
          <a:xfrm>
            <a:off x="4234541" y="2000024"/>
            <a:ext cx="2797317" cy="271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621504" y="914400"/>
            <a:ext cx="3557588" cy="253916"/>
          </a:xfrm>
          <a:prstGeom prst="rect">
            <a:avLst/>
          </a:prstGeom>
          <a:noFill/>
        </p:spPr>
        <p:txBody>
          <a:bodyPr wrap="square" lIns="0" tIns="0" rIns="0" bIns="0" rtlCol="0">
            <a:spAutoFit/>
          </a:bodyPr>
          <a:lstStyle/>
          <a:p>
            <a:r>
              <a:rPr lang="es-ES" sz="1650" b="0" dirty="0">
                <a:latin typeface="Century Gothic" panose="020B0502020202020204" pitchFamily="34" charset="0"/>
              </a:rPr>
              <a:t>Títulos y encabezados</a:t>
            </a:r>
            <a:endParaRPr lang="en-GB" sz="1650" b="0" dirty="0">
              <a:latin typeface="Century Gothic" panose="020B0502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625488" y="1792054"/>
            <a:ext cx="3106231" cy="1777410"/>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Cuerpos de texto. </a:t>
            </a:r>
            <a:r>
              <a:rPr lang="en-GB" sz="105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a:t>
            </a:r>
            <a:r>
              <a:rPr lang="en-GB" sz="1050" b="1" i="0" kern="1200" dirty="0">
                <a:solidFill>
                  <a:schemeClr val="accent6"/>
                </a:solidFill>
                <a:effectLst/>
                <a:latin typeface="Arial" panose="020B0604020202020204" pitchFamily="34" charset="0"/>
                <a:ea typeface="+mn-ea"/>
                <a:cs typeface="Arial" panose="020B0604020202020204" pitchFamily="34" charset="0"/>
              </a:rPr>
              <a:t>Morbi arcu augue, </a:t>
            </a:r>
            <a:r>
              <a:rPr lang="en-GB" sz="1050" b="0" i="0" kern="1200" dirty="0">
                <a:solidFill>
                  <a:schemeClr val="tx1"/>
                </a:solidFill>
                <a:effectLst/>
                <a:latin typeface="Arial" panose="020B0604020202020204" pitchFamily="34" charset="0"/>
                <a:ea typeface="+mn-ea"/>
                <a:cs typeface="Arial" panose="020B0604020202020204" pitchFamily="34" charset="0"/>
              </a:rPr>
              <a:t>pellentesque at magna</a:t>
            </a:r>
            <a:r>
              <a:rPr lang="en-GB" sz="1050" b="1" i="0" kern="1200" dirty="0">
                <a:solidFill>
                  <a:schemeClr val="accent6"/>
                </a:solidFill>
                <a:effectLst/>
                <a:latin typeface="Arial" panose="020B0604020202020204" pitchFamily="34" charset="0"/>
                <a:ea typeface="+mn-ea"/>
                <a:cs typeface="Arial" panose="020B0604020202020204" pitchFamily="34" charset="0"/>
              </a:rPr>
              <a:t> </a:t>
            </a:r>
            <a:r>
              <a:rPr lang="en-GB" sz="1050" b="0" i="0" kern="1200" dirty="0">
                <a:solidFill>
                  <a:schemeClr val="tx1"/>
                </a:solidFill>
                <a:effectLst/>
                <a:latin typeface="Arial" panose="020B0604020202020204" pitchFamily="34" charset="0"/>
                <a:ea typeface="+mn-ea"/>
                <a:cs typeface="Arial" panose="020B0604020202020204" pitchFamily="34" charset="0"/>
              </a:rPr>
              <a:t>eget, auctor lobortis enim. Quisque interdum, tortor et convallis tempor, orci nisl pretium turpis, quis iaculis nibh erat ut eros. Proin quam justo, efficitur eu dictum a, vulputate quis massa. </a:t>
            </a:r>
            <a:endParaRPr lang="en-GB" sz="1050" b="0" dirty="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4CFB3066-E586-4519-B8AB-500B35D75BE4}"/>
              </a:ext>
            </a:extLst>
          </p:cNvPr>
          <p:cNvSpPr txBox="1"/>
          <p:nvPr/>
        </p:nvSpPr>
        <p:spPr>
          <a:xfrm>
            <a:off x="4327039" y="2046031"/>
            <a:ext cx="2573885"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Cuerpos de texto</a:t>
            </a:r>
            <a:r>
              <a:rPr lang="es-ES" sz="1050" b="0" dirty="0">
                <a:latin typeface="Arial" panose="020B0604020202020204" pitchFamily="34" charset="0"/>
                <a:cs typeface="Arial" panose="020B0604020202020204" pitchFamily="34" charset="0"/>
              </a:rPr>
              <a:t>: Arial Regular</a:t>
            </a:r>
            <a:r>
              <a:rPr lang="es-ES" sz="1050" b="0" dirty="0">
                <a:latin typeface="+mn-lt"/>
              </a:rPr>
              <a:t>, 11 - 14pt</a:t>
            </a:r>
            <a:endParaRPr lang="en-GB" sz="1050" b="0" dirty="0">
              <a:latin typeface="+mn-lt"/>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2967971" y="1032553"/>
            <a:ext cx="1280189" cy="329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4CC66C8-2CD0-49BC-B69B-262B7DE2FEFD}"/>
              </a:ext>
            </a:extLst>
          </p:cNvPr>
          <p:cNvCxnSpPr>
            <a:cxnSpLocks/>
          </p:cNvCxnSpPr>
          <p:nvPr/>
        </p:nvCxnSpPr>
        <p:spPr>
          <a:xfrm>
            <a:off x="3800494" y="2135073"/>
            <a:ext cx="434048"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A4E7A8E-70C9-4F5E-8708-BC8F3573B323}"/>
              </a:ext>
            </a:extLst>
          </p:cNvPr>
          <p:cNvSpPr/>
          <p:nvPr/>
        </p:nvSpPr>
        <p:spPr>
          <a:xfrm>
            <a:off x="7154142" y="764381"/>
            <a:ext cx="1808668" cy="6184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0" name="CuadroTexto 19">
            <a:extLst>
              <a:ext uri="{FF2B5EF4-FFF2-40B4-BE49-F238E27FC236}">
                <a16:creationId xmlns:a16="http://schemas.microsoft.com/office/drawing/2014/main" id="{C7D2DB1D-A4A0-4EB8-B24B-3078993A3820}"/>
              </a:ext>
            </a:extLst>
          </p:cNvPr>
          <p:cNvSpPr txBox="1"/>
          <p:nvPr/>
        </p:nvSpPr>
        <p:spPr>
          <a:xfrm>
            <a:off x="7258298" y="821531"/>
            <a:ext cx="1630390" cy="484748"/>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a:t>
            </a:r>
            <a:r>
              <a:rPr lang="es-ES" sz="1050" b="1" baseline="0" dirty="0">
                <a:latin typeface="Arial" panose="020B0604020202020204" pitchFamily="34" charset="0"/>
                <a:cs typeface="Arial" panose="020B0604020202020204" pitchFamily="34" charset="0"/>
              </a:rPr>
              <a:t> Apartado</a:t>
            </a:r>
            <a:r>
              <a:rPr lang="es-ES" sz="1050" b="0" baseline="0" dirty="0">
                <a:latin typeface="Arial" panose="020B0604020202020204" pitchFamily="34" charset="0"/>
                <a:cs typeface="Arial" panose="020B0604020202020204" pitchFamily="34" charset="0"/>
              </a:rPr>
              <a:t>: </a:t>
            </a:r>
            <a:r>
              <a:rPr lang="es-ES" sz="1050" b="1" baseline="0" dirty="0">
                <a:latin typeface="+mn-lt"/>
              </a:rPr>
              <a:t>C</a:t>
            </a:r>
            <a:r>
              <a:rPr lang="es-ES" sz="1050" b="1" dirty="0">
                <a:latin typeface="Century Gothic" panose="020B0502020202020204" pitchFamily="34" charset="0"/>
              </a:rPr>
              <a:t>entury Gothic Negrita</a:t>
            </a:r>
            <a:r>
              <a:rPr lang="es-ES" sz="1050" b="0" dirty="0">
                <a:latin typeface="Arial" panose="020B0604020202020204" pitchFamily="34" charset="0"/>
                <a:cs typeface="Arial" panose="020B0604020202020204" pitchFamily="34" charset="0"/>
              </a:rPr>
              <a:t>, siempre en tamaño de 10pt</a:t>
            </a:r>
            <a:endParaRPr lang="en-GB" sz="1050" b="0" dirty="0">
              <a:latin typeface="Arial" panose="020B0604020202020204" pitchFamily="34" charset="0"/>
              <a:cs typeface="Arial" panose="020B0604020202020204" pitchFamily="34" charset="0"/>
            </a:endParaRPr>
          </a:p>
        </p:txBody>
      </p:sp>
      <p:sp>
        <p:nvSpPr>
          <p:cNvPr id="24" name="Rectángulo 23">
            <a:extLst>
              <a:ext uri="{FF2B5EF4-FFF2-40B4-BE49-F238E27FC236}">
                <a16:creationId xmlns:a16="http://schemas.microsoft.com/office/drawing/2014/main" id="{16006673-A633-4198-87CC-7C8AB5B9A58A}"/>
              </a:ext>
            </a:extLst>
          </p:cNvPr>
          <p:cNvSpPr/>
          <p:nvPr/>
        </p:nvSpPr>
        <p:spPr>
          <a:xfrm>
            <a:off x="7652642" y="264701"/>
            <a:ext cx="1400175" cy="25542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6" name="Rectángulo 25">
            <a:extLst>
              <a:ext uri="{FF2B5EF4-FFF2-40B4-BE49-F238E27FC236}">
                <a16:creationId xmlns:a16="http://schemas.microsoft.com/office/drawing/2014/main" id="{7CB944FB-F56D-44D0-AFCB-F54C1B28A1A0}"/>
              </a:ext>
            </a:extLst>
          </p:cNvPr>
          <p:cNvSpPr/>
          <p:nvPr/>
        </p:nvSpPr>
        <p:spPr>
          <a:xfrm>
            <a:off x="1385888" y="134596"/>
            <a:ext cx="2941139" cy="4322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1446460" y="191747"/>
            <a:ext cx="2689779" cy="323165"/>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El </a:t>
            </a:r>
            <a:r>
              <a:rPr lang="es-ES" sz="1050" b="1" dirty="0">
                <a:latin typeface="Arial" panose="020B0604020202020204" pitchFamily="34" charset="0"/>
                <a:cs typeface="Arial" panose="020B0604020202020204" pitchFamily="34" charset="0"/>
              </a:rPr>
              <a:t>símbolo</a:t>
            </a:r>
            <a:r>
              <a:rPr lang="es-ES" sz="1050" b="0" dirty="0">
                <a:latin typeface="Arial" panose="020B0604020202020204" pitchFamily="34" charset="0"/>
                <a:cs typeface="Arial" panose="020B0604020202020204" pitchFamily="34" charset="0"/>
              </a:rPr>
              <a:t> del logotipo</a:t>
            </a:r>
            <a:r>
              <a:rPr lang="es-ES" sz="1050" b="0"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deberá estar siempre presente en todas las </a:t>
            </a:r>
            <a:r>
              <a:rPr lang="es-ES" sz="1050" b="1" dirty="0" err="1">
                <a:latin typeface="Arial" panose="020B0604020202020204" pitchFamily="34" charset="0"/>
                <a:cs typeface="Arial" panose="020B0604020202020204" pitchFamily="34" charset="0"/>
              </a:rPr>
              <a:t>slides</a:t>
            </a:r>
            <a:r>
              <a:rPr lang="es-ES" sz="1050" b="1" dirty="0">
                <a:latin typeface="Arial" panose="020B0604020202020204" pitchFamily="34" charset="0"/>
                <a:cs typeface="Arial" panose="020B0604020202020204" pitchFamily="34" charset="0"/>
              </a:rPr>
              <a:t> interiores</a:t>
            </a:r>
            <a:r>
              <a:rPr lang="es-ES" sz="1050" b="0" dirty="0">
                <a:latin typeface="Arial" panose="020B0604020202020204" pitchFamily="34" charset="0"/>
                <a:cs typeface="Arial" panose="020B0604020202020204" pitchFamily="34" charset="0"/>
              </a:rPr>
              <a:t>.</a:t>
            </a:r>
            <a:endParaRPr lang="en-GB" sz="1050" b="0" dirty="0">
              <a:latin typeface="Arial" panose="020B0604020202020204" pitchFamily="34" charset="0"/>
              <a:cs typeface="Arial" panose="020B0604020202020204" pitchFamily="34" charset="0"/>
            </a:endParaRPr>
          </a:p>
        </p:txBody>
      </p:sp>
      <p:sp>
        <p:nvSpPr>
          <p:cNvPr id="31" name="CuadroTexto 30">
            <a:extLst>
              <a:ext uri="{FF2B5EF4-FFF2-40B4-BE49-F238E27FC236}">
                <a16:creationId xmlns:a16="http://schemas.microsoft.com/office/drawing/2014/main" id="{6596F38C-4943-4FAB-B000-C2384D9B4CE0}"/>
              </a:ext>
            </a:extLst>
          </p:cNvPr>
          <p:cNvSpPr txBox="1"/>
          <p:nvPr/>
        </p:nvSpPr>
        <p:spPr>
          <a:xfrm>
            <a:off x="2068879"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APARTADO</a:t>
            </a:r>
            <a:endParaRPr lang="en-GB" sz="750" b="1" dirty="0">
              <a:latin typeface="Century Gothic" panose="020B0502020202020204" pitchFamily="34" charset="0"/>
              <a:cs typeface="Arial" panose="020B0604020202020204" pitchFamily="34" charset="0"/>
            </a:endParaRPr>
          </a:p>
        </p:txBody>
      </p:sp>
      <p:grpSp>
        <p:nvGrpSpPr>
          <p:cNvPr id="46" name="Grupo 45">
            <a:extLst>
              <a:ext uri="{FF2B5EF4-FFF2-40B4-BE49-F238E27FC236}">
                <a16:creationId xmlns:a16="http://schemas.microsoft.com/office/drawing/2014/main" id="{4AF5B61E-50D2-4C2D-8499-28EC15D8FE3D}"/>
              </a:ext>
            </a:extLst>
          </p:cNvPr>
          <p:cNvGrpSpPr/>
          <p:nvPr/>
        </p:nvGrpSpPr>
        <p:grpSpPr>
          <a:xfrm>
            <a:off x="6913189" y="1922587"/>
            <a:ext cx="196602" cy="200879"/>
            <a:chOff x="6737824" y="5895368"/>
            <a:chExt cx="278868" cy="284934"/>
          </a:xfrm>
        </p:grpSpPr>
        <p:sp>
          <p:nvSpPr>
            <p:cNvPr id="47" name="Elipse 46">
              <a:extLst>
                <a:ext uri="{FF2B5EF4-FFF2-40B4-BE49-F238E27FC236}">
                  <a16:creationId xmlns:a16="http://schemas.microsoft.com/office/drawing/2014/main" id="{D9A30B1D-F156-4A13-A6C2-21A92DFD82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8" name="CuadroTexto 47">
              <a:extLst>
                <a:ext uri="{FF2B5EF4-FFF2-40B4-BE49-F238E27FC236}">
                  <a16:creationId xmlns:a16="http://schemas.microsoft.com/office/drawing/2014/main" id="{EC62D3F6-A68C-49D3-849D-7F1BDADDEF0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49" name="Grupo 48">
            <a:extLst>
              <a:ext uri="{FF2B5EF4-FFF2-40B4-BE49-F238E27FC236}">
                <a16:creationId xmlns:a16="http://schemas.microsoft.com/office/drawing/2014/main" id="{1BE397A5-5BB5-4D48-AEC6-83AF9B42834C}"/>
              </a:ext>
            </a:extLst>
          </p:cNvPr>
          <p:cNvGrpSpPr/>
          <p:nvPr/>
        </p:nvGrpSpPr>
        <p:grpSpPr>
          <a:xfrm>
            <a:off x="4193804" y="42282"/>
            <a:ext cx="196602" cy="200879"/>
            <a:chOff x="6737824" y="5895368"/>
            <a:chExt cx="278868" cy="284934"/>
          </a:xfrm>
        </p:grpSpPr>
        <p:sp>
          <p:nvSpPr>
            <p:cNvPr id="50" name="Elipse 49">
              <a:extLst>
                <a:ext uri="{FF2B5EF4-FFF2-40B4-BE49-F238E27FC236}">
                  <a16:creationId xmlns:a16="http://schemas.microsoft.com/office/drawing/2014/main" id="{2B2DE840-1375-4EED-B525-E5B1DA8FFA81}"/>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1" name="CuadroTexto 50">
              <a:extLst>
                <a:ext uri="{FF2B5EF4-FFF2-40B4-BE49-F238E27FC236}">
                  <a16:creationId xmlns:a16="http://schemas.microsoft.com/office/drawing/2014/main" id="{B387FDEA-D1ED-4B02-8977-283F6DA690C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58" name="Grupo 57">
            <a:extLst>
              <a:ext uri="{FF2B5EF4-FFF2-40B4-BE49-F238E27FC236}">
                <a16:creationId xmlns:a16="http://schemas.microsoft.com/office/drawing/2014/main" id="{4ACDFAC8-F8EE-417A-82F9-D9F5B4642139}"/>
              </a:ext>
            </a:extLst>
          </p:cNvPr>
          <p:cNvGrpSpPr/>
          <p:nvPr/>
        </p:nvGrpSpPr>
        <p:grpSpPr>
          <a:xfrm>
            <a:off x="8839659" y="668871"/>
            <a:ext cx="196602" cy="200879"/>
            <a:chOff x="6737824" y="5895368"/>
            <a:chExt cx="278868" cy="284934"/>
          </a:xfrm>
        </p:grpSpPr>
        <p:sp>
          <p:nvSpPr>
            <p:cNvPr id="59" name="Elipse 58">
              <a:extLst>
                <a:ext uri="{FF2B5EF4-FFF2-40B4-BE49-F238E27FC236}">
                  <a16:creationId xmlns:a16="http://schemas.microsoft.com/office/drawing/2014/main" id="{69E6393E-8D48-492A-8353-2FDA689136EF}"/>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0" name="CuadroTexto 59">
              <a:extLst>
                <a:ext uri="{FF2B5EF4-FFF2-40B4-BE49-F238E27FC236}">
                  <a16:creationId xmlns:a16="http://schemas.microsoft.com/office/drawing/2014/main" id="{FB2295E7-1BBA-4D8E-96F6-5FC310DA4533}"/>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34" name="Rectángulo 33">
            <a:extLst>
              <a:ext uri="{FF2B5EF4-FFF2-40B4-BE49-F238E27FC236}">
                <a16:creationId xmlns:a16="http://schemas.microsoft.com/office/drawing/2014/main" id="{43E7D89D-A10B-4554-A3FD-B45DC1984776}"/>
              </a:ext>
            </a:extLst>
          </p:cNvPr>
          <p:cNvSpPr/>
          <p:nvPr/>
        </p:nvSpPr>
        <p:spPr>
          <a:xfrm>
            <a:off x="484202" y="1243013"/>
            <a:ext cx="2592875" cy="3007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6" name="CuadroTexto 35">
            <a:extLst>
              <a:ext uri="{FF2B5EF4-FFF2-40B4-BE49-F238E27FC236}">
                <a16:creationId xmlns:a16="http://schemas.microsoft.com/office/drawing/2014/main" id="{EB390D25-DE19-4E97-951A-80ECD2551D2F}"/>
              </a:ext>
            </a:extLst>
          </p:cNvPr>
          <p:cNvSpPr txBox="1"/>
          <p:nvPr/>
        </p:nvSpPr>
        <p:spPr>
          <a:xfrm>
            <a:off x="629208" y="1280680"/>
            <a:ext cx="3557588" cy="207749"/>
          </a:xfrm>
          <a:prstGeom prst="rect">
            <a:avLst/>
          </a:prstGeom>
          <a:noFill/>
        </p:spPr>
        <p:txBody>
          <a:bodyPr wrap="square" lIns="0" tIns="0" rIns="0" bIns="0" rtlCol="0">
            <a:spAutoFit/>
          </a:bodyPr>
          <a:lstStyle/>
          <a:p>
            <a:r>
              <a:rPr lang="es-ES" sz="1350" b="1" dirty="0">
                <a:latin typeface="Century Gothic" panose="020B0502020202020204" pitchFamily="34" charset="0"/>
              </a:rPr>
              <a:t>Subtítulos y encabezados</a:t>
            </a:r>
            <a:endParaRPr lang="en-GB" sz="1350" b="1" dirty="0">
              <a:latin typeface="Century Gothic" panose="020B0502020202020204" pitchFamily="34" charset="0"/>
            </a:endParaRPr>
          </a:p>
        </p:txBody>
      </p:sp>
      <p:cxnSp>
        <p:nvCxnSpPr>
          <p:cNvPr id="38" name="Conector recto 37">
            <a:extLst>
              <a:ext uri="{FF2B5EF4-FFF2-40B4-BE49-F238E27FC236}">
                <a16:creationId xmlns:a16="http://schemas.microsoft.com/office/drawing/2014/main" id="{B5972FAA-FB67-42BA-8BAE-8013FDAC1F95}"/>
              </a:ext>
            </a:extLst>
          </p:cNvPr>
          <p:cNvCxnSpPr>
            <a:cxnSpLocks/>
          </p:cNvCxnSpPr>
          <p:nvPr/>
        </p:nvCxnSpPr>
        <p:spPr>
          <a:xfrm>
            <a:off x="3077077" y="1402124"/>
            <a:ext cx="1032096" cy="282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2" name="Rectángulo 51">
            <a:extLst>
              <a:ext uri="{FF2B5EF4-FFF2-40B4-BE49-F238E27FC236}">
                <a16:creationId xmlns:a16="http://schemas.microsoft.com/office/drawing/2014/main" id="{4066D12E-0740-458F-9D83-18B33BBC5385}"/>
              </a:ext>
            </a:extLst>
          </p:cNvPr>
          <p:cNvSpPr/>
          <p:nvPr/>
        </p:nvSpPr>
        <p:spPr>
          <a:xfrm>
            <a:off x="4234542" y="2546569"/>
            <a:ext cx="2280559" cy="8079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53" name="Conector recto 52">
            <a:extLst>
              <a:ext uri="{FF2B5EF4-FFF2-40B4-BE49-F238E27FC236}">
                <a16:creationId xmlns:a16="http://schemas.microsoft.com/office/drawing/2014/main" id="{28E97C44-D81C-410A-A757-57D1AF3319DC}"/>
              </a:ext>
            </a:extLst>
          </p:cNvPr>
          <p:cNvCxnSpPr>
            <a:cxnSpLocks/>
          </p:cNvCxnSpPr>
          <p:nvPr/>
        </p:nvCxnSpPr>
        <p:spPr>
          <a:xfrm>
            <a:off x="2289089" y="2858784"/>
            <a:ext cx="195907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4" name="Rectángulo 53">
            <a:extLst>
              <a:ext uri="{FF2B5EF4-FFF2-40B4-BE49-F238E27FC236}">
                <a16:creationId xmlns:a16="http://schemas.microsoft.com/office/drawing/2014/main" id="{9AEBC5C5-5D89-4E2E-B472-C563FC9E285C}"/>
              </a:ext>
            </a:extLst>
          </p:cNvPr>
          <p:cNvSpPr/>
          <p:nvPr/>
        </p:nvSpPr>
        <p:spPr>
          <a:xfrm>
            <a:off x="1132562" y="2742159"/>
            <a:ext cx="1156527" cy="21348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highlight>
                <a:srgbClr val="FFFF00"/>
              </a:highlight>
            </a:endParaRPr>
          </a:p>
        </p:txBody>
      </p:sp>
      <p:sp>
        <p:nvSpPr>
          <p:cNvPr id="61" name="CuadroTexto 60">
            <a:extLst>
              <a:ext uri="{FF2B5EF4-FFF2-40B4-BE49-F238E27FC236}">
                <a16:creationId xmlns:a16="http://schemas.microsoft.com/office/drawing/2014/main" id="{54D426AF-6543-4644-BEA3-FD4E85BBC0D4}"/>
              </a:ext>
            </a:extLst>
          </p:cNvPr>
          <p:cNvSpPr txBox="1"/>
          <p:nvPr/>
        </p:nvSpPr>
        <p:spPr>
          <a:xfrm>
            <a:off x="4327038" y="2600371"/>
            <a:ext cx="2031966" cy="80791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Palabras destacados</a:t>
            </a:r>
            <a:r>
              <a:rPr lang="es-ES" sz="1050" b="1" baseline="0" dirty="0">
                <a:latin typeface="Arial" panose="020B0604020202020204" pitchFamily="34" charset="0"/>
                <a:cs typeface="Arial" panose="020B0604020202020204" pitchFamily="34" charset="0"/>
              </a:rPr>
              <a:t> y links</a:t>
            </a:r>
            <a:r>
              <a:rPr lang="es-ES" sz="1050" b="1" dirty="0">
                <a:latin typeface="Arial" panose="020B0604020202020204" pitchFamily="34" charset="0"/>
                <a:cs typeface="Arial" panose="020B0604020202020204" pitchFamily="34" charset="0"/>
              </a:rPr>
              <a:t>:</a:t>
            </a:r>
            <a:r>
              <a:rPr lang="es-ES" sz="1050" b="1" baseline="0" dirty="0">
                <a:latin typeface="Arial" panose="020B0604020202020204" pitchFamily="34" charset="0"/>
                <a:cs typeface="Arial" panose="020B0604020202020204" pitchFamily="34" charset="0"/>
              </a:rPr>
              <a:t>  </a:t>
            </a:r>
            <a:r>
              <a:rPr lang="es-ES" sz="1050" b="1" dirty="0">
                <a:latin typeface="Arial" panose="020B0604020202020204" pitchFamily="34" charset="0"/>
                <a:cs typeface="Arial" panose="020B0604020202020204" pitchFamily="34" charset="0"/>
              </a:rPr>
              <a:t>Arial Negrita</a:t>
            </a:r>
            <a:r>
              <a:rPr lang="es-ES" sz="1050" b="1" baseline="0"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en el mismo tamaño del cuerpo de texto donde se integren (entre 11pt y 14 pt).</a:t>
            </a:r>
          </a:p>
          <a:p>
            <a:endParaRPr lang="es-ES" sz="1050" b="0" dirty="0">
              <a:latin typeface="+mn-lt"/>
            </a:endParaRPr>
          </a:p>
        </p:txBody>
      </p:sp>
      <p:sp>
        <p:nvSpPr>
          <p:cNvPr id="35" name="Rectángulo 34">
            <a:extLst>
              <a:ext uri="{FF2B5EF4-FFF2-40B4-BE49-F238E27FC236}">
                <a16:creationId xmlns:a16="http://schemas.microsoft.com/office/drawing/2014/main" id="{F53F581A-6991-46DE-8F55-993B29A87957}"/>
              </a:ext>
            </a:extLst>
          </p:cNvPr>
          <p:cNvSpPr/>
          <p:nvPr/>
        </p:nvSpPr>
        <p:spPr>
          <a:xfrm>
            <a:off x="3754719" y="1269169"/>
            <a:ext cx="3110971" cy="2715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37" name="CuadroTexto 36">
            <a:extLst>
              <a:ext uri="{FF2B5EF4-FFF2-40B4-BE49-F238E27FC236}">
                <a16:creationId xmlns:a16="http://schemas.microsoft.com/office/drawing/2014/main" id="{6E676913-C5F3-4567-BA2A-B86660F72444}"/>
              </a:ext>
            </a:extLst>
          </p:cNvPr>
          <p:cNvSpPr txBox="1"/>
          <p:nvPr/>
        </p:nvSpPr>
        <p:spPr>
          <a:xfrm>
            <a:off x="3871786" y="1326320"/>
            <a:ext cx="2865169" cy="161583"/>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Subtítulos</a:t>
            </a:r>
            <a:r>
              <a:rPr lang="es-ES" sz="1050" b="0" dirty="0">
                <a:latin typeface="Arial" panose="020B0604020202020204" pitchFamily="34" charset="0"/>
                <a:cs typeface="Arial" panose="020B0604020202020204" pitchFamily="34" charset="0"/>
              </a:rPr>
              <a:t>: </a:t>
            </a:r>
            <a:r>
              <a:rPr lang="es-ES" sz="1050" b="1" dirty="0">
                <a:latin typeface="Century Gothic" panose="020B0502020202020204" pitchFamily="34" charset="0"/>
              </a:rPr>
              <a:t>Century</a:t>
            </a:r>
            <a:r>
              <a:rPr lang="es-ES" sz="1050" b="1" baseline="0" dirty="0">
                <a:latin typeface="Century Gothic" panose="020B0502020202020204" pitchFamily="34" charset="0"/>
              </a:rPr>
              <a:t> Gothic Negrita</a:t>
            </a:r>
            <a:r>
              <a:rPr lang="es-ES" sz="1050" b="0" baseline="0" dirty="0">
                <a:latin typeface="Arial" panose="020B0604020202020204" pitchFamily="34" charset="0"/>
                <a:cs typeface="Arial" panose="020B0604020202020204" pitchFamily="34" charset="0"/>
              </a:rPr>
              <a:t>, 16 - 20pt</a:t>
            </a:r>
            <a:endParaRPr lang="en-GB" sz="1050" b="0" dirty="0">
              <a:latin typeface="Arial" panose="020B0604020202020204" pitchFamily="34" charset="0"/>
              <a:cs typeface="Arial" panose="020B0604020202020204" pitchFamily="34" charset="0"/>
            </a:endParaRPr>
          </a:p>
        </p:txBody>
      </p:sp>
      <p:grpSp>
        <p:nvGrpSpPr>
          <p:cNvPr id="39" name="Grupo 38">
            <a:extLst>
              <a:ext uri="{FF2B5EF4-FFF2-40B4-BE49-F238E27FC236}">
                <a16:creationId xmlns:a16="http://schemas.microsoft.com/office/drawing/2014/main" id="{22B5AD7C-1D38-4EA8-A235-574CBA684D80}"/>
              </a:ext>
            </a:extLst>
          </p:cNvPr>
          <p:cNvGrpSpPr/>
          <p:nvPr/>
        </p:nvGrpSpPr>
        <p:grpSpPr>
          <a:xfrm>
            <a:off x="6736955" y="1197305"/>
            <a:ext cx="196602" cy="200879"/>
            <a:chOff x="6737824" y="5895368"/>
            <a:chExt cx="278868" cy="284934"/>
          </a:xfrm>
        </p:grpSpPr>
        <p:sp>
          <p:nvSpPr>
            <p:cNvPr id="40" name="Elipse 39">
              <a:extLst>
                <a:ext uri="{FF2B5EF4-FFF2-40B4-BE49-F238E27FC236}">
                  <a16:creationId xmlns:a16="http://schemas.microsoft.com/office/drawing/2014/main" id="{83064989-7D49-4292-B945-7171B4CB0A20}"/>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1" name="CuadroTexto 40">
              <a:extLst>
                <a:ext uri="{FF2B5EF4-FFF2-40B4-BE49-F238E27FC236}">
                  <a16:creationId xmlns:a16="http://schemas.microsoft.com/office/drawing/2014/main" id="{C72EB8BD-744D-491A-845A-9720161464D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8" name="Rectángulo 7">
            <a:extLst>
              <a:ext uri="{FF2B5EF4-FFF2-40B4-BE49-F238E27FC236}">
                <a16:creationId xmlns:a16="http://schemas.microsoft.com/office/drawing/2014/main" id="{027FB43C-B73E-419E-9EF1-914799BA2434}"/>
              </a:ext>
            </a:extLst>
          </p:cNvPr>
          <p:cNvSpPr/>
          <p:nvPr/>
        </p:nvSpPr>
        <p:spPr>
          <a:xfrm>
            <a:off x="3754720" y="725584"/>
            <a:ext cx="2402898" cy="4214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10" name="CuadroTexto 9">
            <a:extLst>
              <a:ext uri="{FF2B5EF4-FFF2-40B4-BE49-F238E27FC236}">
                <a16:creationId xmlns:a16="http://schemas.microsoft.com/office/drawing/2014/main" id="{C28FFFEA-951E-43B3-A7C0-9A465AB7D8B2}"/>
              </a:ext>
            </a:extLst>
          </p:cNvPr>
          <p:cNvSpPr txBox="1"/>
          <p:nvPr/>
        </p:nvSpPr>
        <p:spPr>
          <a:xfrm>
            <a:off x="3871247" y="774941"/>
            <a:ext cx="2185768" cy="323165"/>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Títulos</a:t>
            </a:r>
            <a:r>
              <a:rPr lang="es-ES" sz="1050" b="1" baseline="0" dirty="0">
                <a:latin typeface="Arial" panose="020B0604020202020204" pitchFamily="34" charset="0"/>
                <a:cs typeface="Arial" panose="020B0604020202020204" pitchFamily="34" charset="0"/>
              </a:rPr>
              <a:t> </a:t>
            </a:r>
            <a:r>
              <a:rPr lang="es-ES" sz="1050" b="1" dirty="0">
                <a:latin typeface="Arial" panose="020B0604020202020204" pitchFamily="34" charset="0"/>
                <a:cs typeface="Arial" panose="020B0604020202020204" pitchFamily="34" charset="0"/>
              </a:rPr>
              <a:t>y encabezados:</a:t>
            </a:r>
            <a:r>
              <a:rPr lang="es-ES" sz="1050" b="1" baseline="0" dirty="0">
                <a:latin typeface="Arial" panose="020B0604020202020204" pitchFamily="34" charset="0"/>
                <a:cs typeface="Arial" panose="020B0604020202020204" pitchFamily="34" charset="0"/>
              </a:rPr>
              <a:t> </a:t>
            </a:r>
            <a:r>
              <a:rPr lang="es-ES" sz="1050" b="0" baseline="0" dirty="0">
                <a:latin typeface="Century Gothic" panose="020B0502020202020204" pitchFamily="34" charset="0"/>
              </a:rPr>
              <a:t>C</a:t>
            </a:r>
            <a:r>
              <a:rPr lang="es-ES" sz="1050" b="0" dirty="0">
                <a:latin typeface="Century Gothic" panose="020B0502020202020204" pitchFamily="34" charset="0"/>
              </a:rPr>
              <a:t>entury Gothic Regular</a:t>
            </a:r>
            <a:r>
              <a:rPr lang="es-ES" sz="1050" b="0" baseline="0" dirty="0">
                <a:latin typeface="Century Gothic" panose="020B0502020202020204" pitchFamily="34" charset="0"/>
              </a:rPr>
              <a:t>, </a:t>
            </a:r>
            <a:r>
              <a:rPr lang="es-ES" sz="1050" b="0" baseline="0" dirty="0">
                <a:latin typeface="Arial" panose="020B0604020202020204" pitchFamily="34" charset="0"/>
                <a:cs typeface="Arial" panose="020B0604020202020204" pitchFamily="34" charset="0"/>
              </a:rPr>
              <a:t>22 - 24 pt</a:t>
            </a:r>
            <a:endParaRPr lang="en-GB" sz="1050" b="0" dirty="0">
              <a:latin typeface="Arial" panose="020B0604020202020204" pitchFamily="34" charset="0"/>
              <a:cs typeface="Arial" panose="020B0604020202020204" pitchFamily="34" charset="0"/>
            </a:endParaRPr>
          </a:p>
        </p:txBody>
      </p:sp>
      <p:grpSp>
        <p:nvGrpSpPr>
          <p:cNvPr id="55" name="Grupo 54">
            <a:extLst>
              <a:ext uri="{FF2B5EF4-FFF2-40B4-BE49-F238E27FC236}">
                <a16:creationId xmlns:a16="http://schemas.microsoft.com/office/drawing/2014/main" id="{31612541-B3AD-4270-B2F4-3F60B7AE5EF2}"/>
              </a:ext>
            </a:extLst>
          </p:cNvPr>
          <p:cNvGrpSpPr/>
          <p:nvPr/>
        </p:nvGrpSpPr>
        <p:grpSpPr>
          <a:xfrm>
            <a:off x="6035696" y="653719"/>
            <a:ext cx="196602" cy="200879"/>
            <a:chOff x="6737824" y="5895368"/>
            <a:chExt cx="278868" cy="284934"/>
          </a:xfrm>
        </p:grpSpPr>
        <p:sp>
          <p:nvSpPr>
            <p:cNvPr id="56" name="Elipse 55">
              <a:extLst>
                <a:ext uri="{FF2B5EF4-FFF2-40B4-BE49-F238E27FC236}">
                  <a16:creationId xmlns:a16="http://schemas.microsoft.com/office/drawing/2014/main" id="{5D7DDEA4-FD7C-48B6-A911-1BC39C8134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7" name="CuadroTexto 56">
              <a:extLst>
                <a:ext uri="{FF2B5EF4-FFF2-40B4-BE49-F238E27FC236}">
                  <a16:creationId xmlns:a16="http://schemas.microsoft.com/office/drawing/2014/main" id="{7DA7032A-889F-4967-B996-C783DF6306BA}"/>
                </a:ext>
              </a:extLst>
            </p:cNvPr>
            <p:cNvSpPr txBox="1"/>
            <p:nvPr/>
          </p:nvSpPr>
          <p:spPr>
            <a:xfrm>
              <a:off x="6838945"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grpSp>
        <p:nvGrpSpPr>
          <p:cNvPr id="62" name="Grupo 61">
            <a:extLst>
              <a:ext uri="{FF2B5EF4-FFF2-40B4-BE49-F238E27FC236}">
                <a16:creationId xmlns:a16="http://schemas.microsoft.com/office/drawing/2014/main" id="{3FEA71F6-9051-40CC-B58C-940A7B003F3C}"/>
              </a:ext>
            </a:extLst>
          </p:cNvPr>
          <p:cNvGrpSpPr/>
          <p:nvPr/>
        </p:nvGrpSpPr>
        <p:grpSpPr>
          <a:xfrm>
            <a:off x="6393929" y="2469889"/>
            <a:ext cx="196602" cy="200879"/>
            <a:chOff x="6737824" y="5895368"/>
            <a:chExt cx="278868" cy="284934"/>
          </a:xfrm>
        </p:grpSpPr>
        <p:sp>
          <p:nvSpPr>
            <p:cNvPr id="63" name="Elipse 62">
              <a:extLst>
                <a:ext uri="{FF2B5EF4-FFF2-40B4-BE49-F238E27FC236}">
                  <a16:creationId xmlns:a16="http://schemas.microsoft.com/office/drawing/2014/main" id="{A0D596A1-5D9A-476C-A7F2-38D43987ED9D}"/>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4" name="CuadroTexto 63">
              <a:extLst>
                <a:ext uri="{FF2B5EF4-FFF2-40B4-BE49-F238E27FC236}">
                  <a16:creationId xmlns:a16="http://schemas.microsoft.com/office/drawing/2014/main" id="{D98D0E84-370B-44B2-9C58-885D555ECBE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65" name="CuadroTexto 64">
            <a:extLst>
              <a:ext uri="{FF2B5EF4-FFF2-40B4-BE49-F238E27FC236}">
                <a16:creationId xmlns:a16="http://schemas.microsoft.com/office/drawing/2014/main" id="{8CFF5067-E38D-4037-A1AE-F7FE3B74AFEC}"/>
              </a:ext>
            </a:extLst>
          </p:cNvPr>
          <p:cNvSpPr txBox="1"/>
          <p:nvPr/>
        </p:nvSpPr>
        <p:spPr>
          <a:xfrm>
            <a:off x="617057" y="3927385"/>
            <a:ext cx="3106231" cy="553998"/>
          </a:xfrm>
          <a:prstGeom prst="rect">
            <a:avLst/>
          </a:prstGeom>
          <a:noFill/>
        </p:spPr>
        <p:txBody>
          <a:bodyPr wrap="square" lIns="0" tIns="0" rIns="0" bIns="0" rtlCol="0">
            <a:spAutoFit/>
          </a:bodyPr>
          <a:lstStyle/>
          <a:p>
            <a:r>
              <a:rPr lang="en-GB" sz="1800" b="0" i="0" kern="1200" dirty="0">
                <a:solidFill>
                  <a:schemeClr val="accent6"/>
                </a:solidFill>
                <a:effectLst/>
                <a:latin typeface="Century Gothic" panose="020B0502020202020204" pitchFamily="34" charset="0"/>
                <a:ea typeface="+mn-ea"/>
                <a:cs typeface="Arial" panose="020B0604020202020204" pitchFamily="34" charset="0"/>
              </a:rPr>
              <a:t>Lorem ipsum dolor sit amet, consectetur adipiscing elit. </a:t>
            </a:r>
            <a:endParaRPr lang="en-GB" sz="1800" b="0" dirty="0">
              <a:solidFill>
                <a:schemeClr val="accent6"/>
              </a:solidFill>
              <a:latin typeface="Century Gothic" panose="020B0502020202020204" pitchFamily="34" charset="0"/>
              <a:cs typeface="Arial" panose="020B0604020202020204" pitchFamily="34" charset="0"/>
            </a:endParaRPr>
          </a:p>
        </p:txBody>
      </p:sp>
      <p:sp>
        <p:nvSpPr>
          <p:cNvPr id="66" name="Rectángulo 65">
            <a:extLst>
              <a:ext uri="{FF2B5EF4-FFF2-40B4-BE49-F238E27FC236}">
                <a16:creationId xmlns:a16="http://schemas.microsoft.com/office/drawing/2014/main" id="{D3E5D0F9-F4D6-4295-9C7C-DC99C52E633B}"/>
              </a:ext>
            </a:extLst>
          </p:cNvPr>
          <p:cNvSpPr/>
          <p:nvPr/>
        </p:nvSpPr>
        <p:spPr>
          <a:xfrm>
            <a:off x="4234541" y="3890158"/>
            <a:ext cx="3270293" cy="6143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67" name="Conector recto 66">
            <a:extLst>
              <a:ext uri="{FF2B5EF4-FFF2-40B4-BE49-F238E27FC236}">
                <a16:creationId xmlns:a16="http://schemas.microsoft.com/office/drawing/2014/main" id="{75B0E6BB-9876-46A1-8C8D-829F06FBF2E3}"/>
              </a:ext>
            </a:extLst>
          </p:cNvPr>
          <p:cNvCxnSpPr>
            <a:cxnSpLocks/>
          </p:cNvCxnSpPr>
          <p:nvPr/>
        </p:nvCxnSpPr>
        <p:spPr>
          <a:xfrm>
            <a:off x="3800493" y="4204695"/>
            <a:ext cx="434049"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8" name="Rectángulo 67">
            <a:extLst>
              <a:ext uri="{FF2B5EF4-FFF2-40B4-BE49-F238E27FC236}">
                <a16:creationId xmlns:a16="http://schemas.microsoft.com/office/drawing/2014/main" id="{1D764998-DEBF-40DA-925B-2026E7CA58FF}"/>
              </a:ext>
            </a:extLst>
          </p:cNvPr>
          <p:cNvSpPr/>
          <p:nvPr/>
        </p:nvSpPr>
        <p:spPr>
          <a:xfrm>
            <a:off x="484202" y="3897460"/>
            <a:ext cx="3316291" cy="68371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highlight>
                <a:srgbClr val="FFFF00"/>
              </a:highlight>
            </a:endParaRPr>
          </a:p>
        </p:txBody>
      </p:sp>
      <p:sp>
        <p:nvSpPr>
          <p:cNvPr id="69" name="CuadroTexto 68">
            <a:extLst>
              <a:ext uri="{FF2B5EF4-FFF2-40B4-BE49-F238E27FC236}">
                <a16:creationId xmlns:a16="http://schemas.microsoft.com/office/drawing/2014/main" id="{F8936575-18F3-4C95-BC4E-059D2FA03A83}"/>
              </a:ext>
            </a:extLst>
          </p:cNvPr>
          <p:cNvSpPr txBox="1"/>
          <p:nvPr/>
        </p:nvSpPr>
        <p:spPr>
          <a:xfrm>
            <a:off x="4327038" y="3943960"/>
            <a:ext cx="3060899" cy="484748"/>
          </a:xfrm>
          <a:prstGeom prst="rect">
            <a:avLst/>
          </a:prstGeom>
          <a:noFill/>
        </p:spPr>
        <p:txBody>
          <a:bodyPr wrap="square" lIns="0" tIns="0" rIns="0" bIns="0" rtlCol="0">
            <a:spAutoFit/>
          </a:bodyPr>
          <a:lstStyle/>
          <a:p>
            <a:r>
              <a:rPr lang="es-ES" sz="1050" b="1" dirty="0">
                <a:latin typeface="Arial" panose="020B0604020202020204" pitchFamily="34" charset="0"/>
                <a:cs typeface="Arial" panose="020B0604020202020204" pitchFamily="34" charset="0"/>
              </a:rPr>
              <a:t>Destacados de texto:</a:t>
            </a:r>
            <a:r>
              <a:rPr lang="es-ES" sz="1050" b="1" baseline="0" dirty="0">
                <a:latin typeface="Arial" panose="020B0604020202020204" pitchFamily="34" charset="0"/>
                <a:cs typeface="Arial" panose="020B0604020202020204" pitchFamily="34" charset="0"/>
              </a:rPr>
              <a:t>  </a:t>
            </a:r>
            <a:r>
              <a:rPr lang="es-ES" sz="1050" b="0" dirty="0">
                <a:latin typeface="Century Gothic" panose="020B0502020202020204" pitchFamily="34" charset="0"/>
                <a:cs typeface="Arial" panose="020B0604020202020204" pitchFamily="34" charset="0"/>
              </a:rPr>
              <a:t>Century Gothic Regular</a:t>
            </a:r>
            <a:r>
              <a:rPr lang="es-ES" sz="1050" b="1" dirty="0">
                <a:latin typeface="Arial" panose="020B0604020202020204" pitchFamily="34" charset="0"/>
                <a:cs typeface="Arial" panose="020B0604020202020204" pitchFamily="34" charset="0"/>
              </a:rPr>
              <a:t> </a:t>
            </a:r>
            <a:r>
              <a:rPr lang="es-ES" sz="1050" b="0" dirty="0">
                <a:latin typeface="Arial" panose="020B0604020202020204" pitchFamily="34" charset="0"/>
                <a:cs typeface="Arial" panose="020B0604020202020204" pitchFamily="34" charset="0"/>
              </a:rPr>
              <a:t>para tipos de 22 – 24 pt y </a:t>
            </a:r>
            <a:r>
              <a:rPr lang="es-ES" sz="1050" b="1" dirty="0">
                <a:latin typeface="Century Gothic" panose="020B0502020202020204" pitchFamily="34" charset="0"/>
                <a:cs typeface="Arial" panose="020B0604020202020204" pitchFamily="34" charset="0"/>
              </a:rPr>
              <a:t>Century Gothic Negrita </a:t>
            </a:r>
            <a:r>
              <a:rPr lang="es-ES" sz="1050" b="0" dirty="0">
                <a:latin typeface="Arial" panose="020B0604020202020204" pitchFamily="34" charset="0"/>
                <a:cs typeface="Arial" panose="020B0604020202020204" pitchFamily="34" charset="0"/>
              </a:rPr>
              <a:t>para tipos de16 – 20pt</a:t>
            </a:r>
            <a:endParaRPr lang="es-ES" sz="1050" b="0" dirty="0">
              <a:latin typeface="+mn-lt"/>
            </a:endParaRPr>
          </a:p>
        </p:txBody>
      </p:sp>
      <p:grpSp>
        <p:nvGrpSpPr>
          <p:cNvPr id="70" name="Grupo 69">
            <a:extLst>
              <a:ext uri="{FF2B5EF4-FFF2-40B4-BE49-F238E27FC236}">
                <a16:creationId xmlns:a16="http://schemas.microsoft.com/office/drawing/2014/main" id="{916D1877-C33D-43E6-B2E8-4EA840192FE5}"/>
              </a:ext>
            </a:extLst>
          </p:cNvPr>
          <p:cNvGrpSpPr/>
          <p:nvPr/>
        </p:nvGrpSpPr>
        <p:grpSpPr>
          <a:xfrm>
            <a:off x="7400728" y="3813479"/>
            <a:ext cx="196602" cy="200879"/>
            <a:chOff x="6737824" y="5895368"/>
            <a:chExt cx="278868" cy="284934"/>
          </a:xfrm>
        </p:grpSpPr>
        <p:sp>
          <p:nvSpPr>
            <p:cNvPr id="71" name="Elipse 70">
              <a:extLst>
                <a:ext uri="{FF2B5EF4-FFF2-40B4-BE49-F238E27FC236}">
                  <a16:creationId xmlns:a16="http://schemas.microsoft.com/office/drawing/2014/main" id="{8EA043DF-C587-4CBF-B1DC-831E1B41CD2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72" name="CuadroTexto 71">
              <a:extLst>
                <a:ext uri="{FF2B5EF4-FFF2-40B4-BE49-F238E27FC236}">
                  <a16:creationId xmlns:a16="http://schemas.microsoft.com/office/drawing/2014/main" id="{F1C1DB7B-B82C-459B-80E2-FAAD5BAFFEC7}"/>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7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1966810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SPECIFICACIONES ICONOS Y COLOR">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BB58DC6-E14B-436C-8F10-C16F29066EA2}"/>
              </a:ext>
            </a:extLst>
          </p:cNvPr>
          <p:cNvSpPr txBox="1"/>
          <p:nvPr/>
        </p:nvSpPr>
        <p:spPr>
          <a:xfrm>
            <a:off x="2068879" y="349802"/>
            <a:ext cx="6800850" cy="115416"/>
          </a:xfrm>
          <a:prstGeom prst="rect">
            <a:avLst/>
          </a:prstGeom>
          <a:noFill/>
        </p:spPr>
        <p:txBody>
          <a:bodyPr wrap="square" lIns="0" tIns="0" rIns="0" bIns="0"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es-ES" sz="750" b="1" dirty="0">
                <a:latin typeface="Century Gothic" panose="020B0502020202020204" pitchFamily="34" charset="0"/>
                <a:cs typeface="Arial" panose="020B0604020202020204" pitchFamily="34" charset="0"/>
              </a:rPr>
              <a:t>ICONOS Y COLOR</a:t>
            </a:r>
            <a:endParaRPr lang="en-GB" sz="750" b="1" dirty="0">
              <a:latin typeface="Century Gothic" panose="020B0502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398367C1-B3F3-4BD9-8D23-A36A8D32019C}"/>
              </a:ext>
            </a:extLst>
          </p:cNvPr>
          <p:cNvSpPr/>
          <p:nvPr/>
        </p:nvSpPr>
        <p:spPr>
          <a:xfrm>
            <a:off x="683568" y="678988"/>
            <a:ext cx="4817120" cy="92154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49" name="Conector recto 48">
            <a:extLst>
              <a:ext uri="{FF2B5EF4-FFF2-40B4-BE49-F238E27FC236}">
                <a16:creationId xmlns:a16="http://schemas.microsoft.com/office/drawing/2014/main" id="{8E2256CF-B990-49E3-894D-3F727496A929}"/>
              </a:ext>
            </a:extLst>
          </p:cNvPr>
          <p:cNvCxnSpPr>
            <a:cxnSpLocks/>
          </p:cNvCxnSpPr>
          <p:nvPr/>
        </p:nvCxnSpPr>
        <p:spPr>
          <a:xfrm>
            <a:off x="5529263" y="1107613"/>
            <a:ext cx="572799"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1" name="Rectángulo 50">
            <a:extLst>
              <a:ext uri="{FF2B5EF4-FFF2-40B4-BE49-F238E27FC236}">
                <a16:creationId xmlns:a16="http://schemas.microsoft.com/office/drawing/2014/main" id="{72D8ECE9-0C05-4706-B53C-F2DA4A2091B5}"/>
              </a:ext>
            </a:extLst>
          </p:cNvPr>
          <p:cNvSpPr/>
          <p:nvPr/>
        </p:nvSpPr>
        <p:spPr>
          <a:xfrm>
            <a:off x="807244" y="2085155"/>
            <a:ext cx="564356" cy="5286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2" name="Rectángulo 51">
            <a:extLst>
              <a:ext uri="{FF2B5EF4-FFF2-40B4-BE49-F238E27FC236}">
                <a16:creationId xmlns:a16="http://schemas.microsoft.com/office/drawing/2014/main" id="{0588707F-9E54-4146-A56D-6C632C1C71DC}"/>
              </a:ext>
            </a:extLst>
          </p:cNvPr>
          <p:cNvSpPr/>
          <p:nvPr/>
        </p:nvSpPr>
        <p:spPr>
          <a:xfrm>
            <a:off x="1585672" y="2085155"/>
            <a:ext cx="564356" cy="528638"/>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4" name="Rectángulo 53">
            <a:extLst>
              <a:ext uri="{FF2B5EF4-FFF2-40B4-BE49-F238E27FC236}">
                <a16:creationId xmlns:a16="http://schemas.microsoft.com/office/drawing/2014/main" id="{0712CEB9-01EA-4654-BD39-B86552E2AFC0}"/>
              </a:ext>
            </a:extLst>
          </p:cNvPr>
          <p:cNvSpPr/>
          <p:nvPr/>
        </p:nvSpPr>
        <p:spPr>
          <a:xfrm>
            <a:off x="2621274" y="2085155"/>
            <a:ext cx="564356" cy="5286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6" name="Rectángulo 55">
            <a:extLst>
              <a:ext uri="{FF2B5EF4-FFF2-40B4-BE49-F238E27FC236}">
                <a16:creationId xmlns:a16="http://schemas.microsoft.com/office/drawing/2014/main" id="{5435A614-E700-4380-A8E2-FF77DD2727E5}"/>
              </a:ext>
            </a:extLst>
          </p:cNvPr>
          <p:cNvSpPr/>
          <p:nvPr/>
        </p:nvSpPr>
        <p:spPr>
          <a:xfrm>
            <a:off x="3388501" y="2085155"/>
            <a:ext cx="564356" cy="5286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7" name="Rectángulo 56">
            <a:extLst>
              <a:ext uri="{FF2B5EF4-FFF2-40B4-BE49-F238E27FC236}">
                <a16:creationId xmlns:a16="http://schemas.microsoft.com/office/drawing/2014/main" id="{091CCA4F-C9E3-48AD-A7E5-1EE451B908BB}"/>
              </a:ext>
            </a:extLst>
          </p:cNvPr>
          <p:cNvSpPr/>
          <p:nvPr/>
        </p:nvSpPr>
        <p:spPr>
          <a:xfrm>
            <a:off x="4166929" y="2085155"/>
            <a:ext cx="564356" cy="5286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59" name="Rectángulo 58">
            <a:extLst>
              <a:ext uri="{FF2B5EF4-FFF2-40B4-BE49-F238E27FC236}">
                <a16:creationId xmlns:a16="http://schemas.microsoft.com/office/drawing/2014/main" id="{200325CF-86A0-46F4-AAF4-70A0CF210B7B}"/>
              </a:ext>
            </a:extLst>
          </p:cNvPr>
          <p:cNvSpPr/>
          <p:nvPr/>
        </p:nvSpPr>
        <p:spPr>
          <a:xfrm>
            <a:off x="4937244" y="2085155"/>
            <a:ext cx="564356" cy="5286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0" name="Rectángulo 59">
            <a:extLst>
              <a:ext uri="{FF2B5EF4-FFF2-40B4-BE49-F238E27FC236}">
                <a16:creationId xmlns:a16="http://schemas.microsoft.com/office/drawing/2014/main" id="{D9DC91ED-E3B1-4A2E-8774-17FFB480E98B}"/>
              </a:ext>
            </a:extLst>
          </p:cNvPr>
          <p:cNvSpPr/>
          <p:nvPr/>
        </p:nvSpPr>
        <p:spPr>
          <a:xfrm>
            <a:off x="807244" y="3777614"/>
            <a:ext cx="564356" cy="528638"/>
          </a:xfrm>
          <a:prstGeom prst="rect">
            <a:avLst/>
          </a:prstGeom>
          <a:solidFill>
            <a:srgbClr val="F0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64" name="Conector recto 63">
            <a:extLst>
              <a:ext uri="{FF2B5EF4-FFF2-40B4-BE49-F238E27FC236}">
                <a16:creationId xmlns:a16="http://schemas.microsoft.com/office/drawing/2014/main" id="{BF93BC05-4BDF-42EA-8092-09E9AEC42040}"/>
              </a:ext>
            </a:extLst>
          </p:cNvPr>
          <p:cNvCxnSpPr>
            <a:cxnSpLocks/>
          </p:cNvCxnSpPr>
          <p:nvPr/>
        </p:nvCxnSpPr>
        <p:spPr>
          <a:xfrm>
            <a:off x="5614336" y="2281410"/>
            <a:ext cx="614363"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5" name="Rectángulo 64">
            <a:extLst>
              <a:ext uri="{FF2B5EF4-FFF2-40B4-BE49-F238E27FC236}">
                <a16:creationId xmlns:a16="http://schemas.microsoft.com/office/drawing/2014/main" id="{78D5D3C3-D56D-46D4-8306-25F52D35FAEC}"/>
              </a:ext>
            </a:extLst>
          </p:cNvPr>
          <p:cNvSpPr/>
          <p:nvPr/>
        </p:nvSpPr>
        <p:spPr>
          <a:xfrm>
            <a:off x="2478881" y="1981171"/>
            <a:ext cx="3132210"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6" name="Rectángulo 65">
            <a:extLst>
              <a:ext uri="{FF2B5EF4-FFF2-40B4-BE49-F238E27FC236}">
                <a16:creationId xmlns:a16="http://schemas.microsoft.com/office/drawing/2014/main" id="{5C5F3AAD-3A14-4608-AE36-4653DE696865}"/>
              </a:ext>
            </a:extLst>
          </p:cNvPr>
          <p:cNvSpPr/>
          <p:nvPr/>
        </p:nvSpPr>
        <p:spPr>
          <a:xfrm>
            <a:off x="683568" y="1981171"/>
            <a:ext cx="1616720"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8" name="CuadroTexto 67">
            <a:extLst>
              <a:ext uri="{FF2B5EF4-FFF2-40B4-BE49-F238E27FC236}">
                <a16:creationId xmlns:a16="http://schemas.microsoft.com/office/drawing/2014/main" id="{80EDBE7E-BBF8-428D-9DDE-D1F823FE72EF}"/>
              </a:ext>
            </a:extLst>
          </p:cNvPr>
          <p:cNvSpPr txBox="1"/>
          <p:nvPr/>
        </p:nvSpPr>
        <p:spPr>
          <a:xfrm>
            <a:off x="807244" y="2673231"/>
            <a:ext cx="564357" cy="415498"/>
          </a:xfrm>
          <a:prstGeom prst="rect">
            <a:avLst/>
          </a:prstGeom>
          <a:noFill/>
        </p:spPr>
        <p:txBody>
          <a:bodyPr wrap="square" lIns="0" tIns="0" rIns="0" bIns="0" rtlCol="0">
            <a:spAutoFit/>
          </a:bodyPr>
          <a:lstStyle/>
          <a:p>
            <a:r>
              <a:rPr lang="es-ES" sz="900" b="0" dirty="0">
                <a:latin typeface="+mn-lt"/>
              </a:rPr>
              <a:t>R: 0</a:t>
            </a:r>
          </a:p>
          <a:p>
            <a:r>
              <a:rPr lang="es-ES" sz="900" b="0" dirty="0">
                <a:latin typeface="+mn-lt"/>
              </a:rPr>
              <a:t>G: 0</a:t>
            </a:r>
          </a:p>
          <a:p>
            <a:r>
              <a:rPr lang="es-ES" sz="900" b="0" dirty="0">
                <a:latin typeface="+mn-lt"/>
              </a:rPr>
              <a:t>B: 0</a:t>
            </a:r>
            <a:endParaRPr lang="en-GB" sz="900" b="0" dirty="0">
              <a:latin typeface="+mn-lt"/>
            </a:endParaRPr>
          </a:p>
        </p:txBody>
      </p:sp>
      <p:sp>
        <p:nvSpPr>
          <p:cNvPr id="69" name="CuadroTexto 68">
            <a:extLst>
              <a:ext uri="{FF2B5EF4-FFF2-40B4-BE49-F238E27FC236}">
                <a16:creationId xmlns:a16="http://schemas.microsoft.com/office/drawing/2014/main" id="{D044E84C-20BC-414B-BD35-966BBEBDA839}"/>
              </a:ext>
            </a:extLst>
          </p:cNvPr>
          <p:cNvSpPr txBox="1"/>
          <p:nvPr/>
        </p:nvSpPr>
        <p:spPr>
          <a:xfrm>
            <a:off x="1594526" y="2673231"/>
            <a:ext cx="564357" cy="415498"/>
          </a:xfrm>
          <a:prstGeom prst="rect">
            <a:avLst/>
          </a:prstGeom>
          <a:noFill/>
        </p:spPr>
        <p:txBody>
          <a:bodyPr wrap="square" lIns="0" tIns="0" rIns="0" bIns="0" rtlCol="0">
            <a:spAutoFit/>
          </a:bodyPr>
          <a:lstStyle/>
          <a:p>
            <a:r>
              <a:rPr lang="es-ES" sz="900" b="0" dirty="0">
                <a:latin typeface="+mn-lt"/>
              </a:rPr>
              <a:t>R: 255</a:t>
            </a:r>
          </a:p>
          <a:p>
            <a:r>
              <a:rPr lang="es-ES" sz="900" b="0" dirty="0">
                <a:latin typeface="+mn-lt"/>
              </a:rPr>
              <a:t>G: 211</a:t>
            </a:r>
          </a:p>
          <a:p>
            <a:r>
              <a:rPr lang="es-ES" sz="900" b="0" dirty="0">
                <a:latin typeface="+mn-lt"/>
              </a:rPr>
              <a:t>B: 0</a:t>
            </a:r>
            <a:endParaRPr lang="en-GB" sz="900" b="0" dirty="0">
              <a:latin typeface="+mn-lt"/>
            </a:endParaRPr>
          </a:p>
        </p:txBody>
      </p:sp>
      <p:sp>
        <p:nvSpPr>
          <p:cNvPr id="70" name="CuadroTexto 69">
            <a:extLst>
              <a:ext uri="{FF2B5EF4-FFF2-40B4-BE49-F238E27FC236}">
                <a16:creationId xmlns:a16="http://schemas.microsoft.com/office/drawing/2014/main" id="{67551955-5BEE-4BE1-A500-9184EB005FE8}"/>
              </a:ext>
            </a:extLst>
          </p:cNvPr>
          <p:cNvSpPr txBox="1"/>
          <p:nvPr/>
        </p:nvSpPr>
        <p:spPr>
          <a:xfrm>
            <a:off x="2631784" y="2673231"/>
            <a:ext cx="564357" cy="415498"/>
          </a:xfrm>
          <a:prstGeom prst="rect">
            <a:avLst/>
          </a:prstGeom>
          <a:noFill/>
        </p:spPr>
        <p:txBody>
          <a:bodyPr wrap="square" lIns="0" tIns="0" rIns="0" bIns="0" rtlCol="0">
            <a:spAutoFit/>
          </a:bodyPr>
          <a:lstStyle/>
          <a:p>
            <a:r>
              <a:rPr lang="es-ES" sz="900" b="0" dirty="0">
                <a:latin typeface="+mn-lt"/>
              </a:rPr>
              <a:t>R: 120</a:t>
            </a:r>
          </a:p>
          <a:p>
            <a:r>
              <a:rPr lang="es-ES" sz="900" b="0" dirty="0">
                <a:latin typeface="+mn-lt"/>
              </a:rPr>
              <a:t>G: 203</a:t>
            </a:r>
          </a:p>
          <a:p>
            <a:r>
              <a:rPr lang="es-ES" sz="900" b="0" dirty="0">
                <a:latin typeface="+mn-lt"/>
              </a:rPr>
              <a:t>B: 207</a:t>
            </a:r>
            <a:endParaRPr lang="en-GB" sz="900" b="0" dirty="0">
              <a:latin typeface="+mn-lt"/>
            </a:endParaRPr>
          </a:p>
        </p:txBody>
      </p:sp>
      <p:sp>
        <p:nvSpPr>
          <p:cNvPr id="71" name="CuadroTexto 70">
            <a:extLst>
              <a:ext uri="{FF2B5EF4-FFF2-40B4-BE49-F238E27FC236}">
                <a16:creationId xmlns:a16="http://schemas.microsoft.com/office/drawing/2014/main" id="{F0C90E39-692A-43D4-934C-9957C5DCF4BF}"/>
              </a:ext>
            </a:extLst>
          </p:cNvPr>
          <p:cNvSpPr txBox="1"/>
          <p:nvPr/>
        </p:nvSpPr>
        <p:spPr>
          <a:xfrm>
            <a:off x="3383868" y="2673231"/>
            <a:ext cx="564357" cy="415498"/>
          </a:xfrm>
          <a:prstGeom prst="rect">
            <a:avLst/>
          </a:prstGeom>
          <a:noFill/>
        </p:spPr>
        <p:txBody>
          <a:bodyPr wrap="square" lIns="0" tIns="0" rIns="0" bIns="0" rtlCol="0">
            <a:spAutoFit/>
          </a:bodyPr>
          <a:lstStyle/>
          <a:p>
            <a:r>
              <a:rPr lang="es-ES" sz="900" b="0" dirty="0">
                <a:latin typeface="+mn-lt"/>
              </a:rPr>
              <a:t>R: 99</a:t>
            </a:r>
          </a:p>
          <a:p>
            <a:r>
              <a:rPr lang="es-ES" sz="900" b="0" dirty="0">
                <a:latin typeface="+mn-lt"/>
              </a:rPr>
              <a:t>G: 122</a:t>
            </a:r>
          </a:p>
          <a:p>
            <a:r>
              <a:rPr lang="es-ES" sz="900" b="0" dirty="0">
                <a:latin typeface="+mn-lt"/>
              </a:rPr>
              <a:t>B: 124</a:t>
            </a:r>
            <a:endParaRPr lang="en-GB" sz="900" b="0" dirty="0">
              <a:latin typeface="+mn-lt"/>
            </a:endParaRPr>
          </a:p>
        </p:txBody>
      </p:sp>
      <p:sp>
        <p:nvSpPr>
          <p:cNvPr id="72" name="CuadroTexto 71">
            <a:extLst>
              <a:ext uri="{FF2B5EF4-FFF2-40B4-BE49-F238E27FC236}">
                <a16:creationId xmlns:a16="http://schemas.microsoft.com/office/drawing/2014/main" id="{FCD0CFE3-13EB-4E50-8FA0-362BBA73037A}"/>
              </a:ext>
            </a:extLst>
          </p:cNvPr>
          <p:cNvSpPr txBox="1"/>
          <p:nvPr/>
        </p:nvSpPr>
        <p:spPr>
          <a:xfrm>
            <a:off x="4179671" y="2673231"/>
            <a:ext cx="564357" cy="415498"/>
          </a:xfrm>
          <a:prstGeom prst="rect">
            <a:avLst/>
          </a:prstGeom>
          <a:noFill/>
        </p:spPr>
        <p:txBody>
          <a:bodyPr wrap="square" lIns="0" tIns="0" rIns="0" bIns="0" rtlCol="0">
            <a:spAutoFit/>
          </a:bodyPr>
          <a:lstStyle/>
          <a:p>
            <a:r>
              <a:rPr lang="es-ES" sz="900" b="0" dirty="0">
                <a:latin typeface="+mn-lt"/>
              </a:rPr>
              <a:t>R: 243</a:t>
            </a:r>
          </a:p>
          <a:p>
            <a:r>
              <a:rPr lang="es-ES" sz="900" b="0" dirty="0">
                <a:latin typeface="+mn-lt"/>
              </a:rPr>
              <a:t>G: 129</a:t>
            </a:r>
          </a:p>
          <a:p>
            <a:r>
              <a:rPr lang="es-ES" sz="900" b="0" dirty="0">
                <a:latin typeface="+mn-lt"/>
              </a:rPr>
              <a:t>B: 60</a:t>
            </a:r>
            <a:endParaRPr lang="en-GB" sz="900" b="0" dirty="0">
              <a:latin typeface="+mn-lt"/>
            </a:endParaRPr>
          </a:p>
        </p:txBody>
      </p:sp>
      <p:sp>
        <p:nvSpPr>
          <p:cNvPr id="73" name="CuadroTexto 72">
            <a:extLst>
              <a:ext uri="{FF2B5EF4-FFF2-40B4-BE49-F238E27FC236}">
                <a16:creationId xmlns:a16="http://schemas.microsoft.com/office/drawing/2014/main" id="{DD5E5A19-A812-46E3-AA2E-D659F10BB88F}"/>
              </a:ext>
            </a:extLst>
          </p:cNvPr>
          <p:cNvSpPr txBox="1"/>
          <p:nvPr/>
        </p:nvSpPr>
        <p:spPr>
          <a:xfrm>
            <a:off x="4935755" y="2673231"/>
            <a:ext cx="564357" cy="415498"/>
          </a:xfrm>
          <a:prstGeom prst="rect">
            <a:avLst/>
          </a:prstGeom>
          <a:noFill/>
        </p:spPr>
        <p:txBody>
          <a:bodyPr wrap="square" lIns="0" tIns="0" rIns="0" bIns="0" rtlCol="0">
            <a:spAutoFit/>
          </a:bodyPr>
          <a:lstStyle/>
          <a:p>
            <a:r>
              <a:rPr lang="es-ES" sz="900" b="0" dirty="0">
                <a:latin typeface="+mn-lt"/>
              </a:rPr>
              <a:t>R: 157</a:t>
            </a:r>
          </a:p>
          <a:p>
            <a:r>
              <a:rPr lang="es-ES" sz="900" b="0" dirty="0">
                <a:latin typeface="+mn-lt"/>
              </a:rPr>
              <a:t>G: 159</a:t>
            </a:r>
          </a:p>
          <a:p>
            <a:r>
              <a:rPr lang="es-ES" sz="900" b="0" dirty="0">
                <a:latin typeface="+mn-lt"/>
              </a:rPr>
              <a:t>B: 162</a:t>
            </a:r>
            <a:endParaRPr lang="en-GB" sz="900" b="0" dirty="0">
              <a:latin typeface="+mn-lt"/>
            </a:endParaRPr>
          </a:p>
        </p:txBody>
      </p:sp>
      <p:sp>
        <p:nvSpPr>
          <p:cNvPr id="74" name="CuadroTexto 73">
            <a:extLst>
              <a:ext uri="{FF2B5EF4-FFF2-40B4-BE49-F238E27FC236}">
                <a16:creationId xmlns:a16="http://schemas.microsoft.com/office/drawing/2014/main" id="{212DB250-2738-483F-8ADE-9A4E5C653582}"/>
              </a:ext>
            </a:extLst>
          </p:cNvPr>
          <p:cNvSpPr txBox="1"/>
          <p:nvPr/>
        </p:nvSpPr>
        <p:spPr>
          <a:xfrm>
            <a:off x="797699" y="4365690"/>
            <a:ext cx="564357" cy="415498"/>
          </a:xfrm>
          <a:prstGeom prst="rect">
            <a:avLst/>
          </a:prstGeom>
          <a:noFill/>
        </p:spPr>
        <p:txBody>
          <a:bodyPr wrap="square" lIns="0" tIns="0" rIns="0" bIns="0" rtlCol="0">
            <a:spAutoFit/>
          </a:bodyPr>
          <a:lstStyle/>
          <a:p>
            <a:r>
              <a:rPr lang="es-ES" sz="900" b="0" dirty="0">
                <a:latin typeface="+mn-lt"/>
              </a:rPr>
              <a:t>R: 240</a:t>
            </a:r>
          </a:p>
          <a:p>
            <a:r>
              <a:rPr lang="es-ES" sz="900" b="0" dirty="0">
                <a:latin typeface="+mn-lt"/>
              </a:rPr>
              <a:t>G: 170</a:t>
            </a:r>
          </a:p>
          <a:p>
            <a:r>
              <a:rPr lang="es-ES" sz="900" b="0" dirty="0">
                <a:latin typeface="+mn-lt"/>
              </a:rPr>
              <a:t>B: 0</a:t>
            </a:r>
            <a:endParaRPr lang="en-GB" sz="900" b="0" dirty="0">
              <a:latin typeface="+mn-lt"/>
            </a:endParaRPr>
          </a:p>
        </p:txBody>
      </p:sp>
      <p:sp>
        <p:nvSpPr>
          <p:cNvPr id="76" name="CuadroTexto 75">
            <a:extLst>
              <a:ext uri="{FF2B5EF4-FFF2-40B4-BE49-F238E27FC236}">
                <a16:creationId xmlns:a16="http://schemas.microsoft.com/office/drawing/2014/main" id="{C2348BDF-A1DF-4D0A-AD3F-DE2EA9DC3B11}"/>
              </a:ext>
            </a:extLst>
          </p:cNvPr>
          <p:cNvSpPr txBox="1"/>
          <p:nvPr/>
        </p:nvSpPr>
        <p:spPr>
          <a:xfrm>
            <a:off x="683568" y="1764291"/>
            <a:ext cx="1321594" cy="138499"/>
          </a:xfrm>
          <a:prstGeom prst="rect">
            <a:avLst/>
          </a:prstGeom>
          <a:noFill/>
        </p:spPr>
        <p:txBody>
          <a:bodyPr wrap="square" lIns="0" tIns="0" rIns="0" bIns="0" rtlCol="0">
            <a:spAutoFit/>
          </a:bodyPr>
          <a:lstStyle/>
          <a:p>
            <a:r>
              <a:rPr lang="es-ES" sz="900" b="1" dirty="0">
                <a:latin typeface="+mn-lt"/>
              </a:rPr>
              <a:t>COLORES PRINCIPALES</a:t>
            </a:r>
            <a:endParaRPr lang="en-GB" sz="900" b="1" dirty="0">
              <a:latin typeface="+mn-lt"/>
            </a:endParaRPr>
          </a:p>
        </p:txBody>
      </p:sp>
      <p:sp>
        <p:nvSpPr>
          <p:cNvPr id="77" name="CuadroTexto 76">
            <a:extLst>
              <a:ext uri="{FF2B5EF4-FFF2-40B4-BE49-F238E27FC236}">
                <a16:creationId xmlns:a16="http://schemas.microsoft.com/office/drawing/2014/main" id="{59CD1385-41CB-410B-A5F3-E30606E3C429}"/>
              </a:ext>
            </a:extLst>
          </p:cNvPr>
          <p:cNvSpPr txBox="1"/>
          <p:nvPr/>
        </p:nvSpPr>
        <p:spPr>
          <a:xfrm>
            <a:off x="2465766" y="1764291"/>
            <a:ext cx="1321594" cy="138499"/>
          </a:xfrm>
          <a:prstGeom prst="rect">
            <a:avLst/>
          </a:prstGeom>
          <a:noFill/>
        </p:spPr>
        <p:txBody>
          <a:bodyPr wrap="square" lIns="0" tIns="0" rIns="0" bIns="0" rtlCol="0">
            <a:spAutoFit/>
          </a:bodyPr>
          <a:lstStyle/>
          <a:p>
            <a:r>
              <a:rPr lang="es-ES" sz="900" b="0" dirty="0">
                <a:latin typeface="+mn-lt"/>
              </a:rPr>
              <a:t>COLORES SECUNDARIOS</a:t>
            </a:r>
            <a:endParaRPr lang="en-GB" sz="900" b="0" dirty="0">
              <a:latin typeface="+mn-lt"/>
            </a:endParaRPr>
          </a:p>
        </p:txBody>
      </p:sp>
      <p:sp>
        <p:nvSpPr>
          <p:cNvPr id="75" name="Rectángulo 74">
            <a:extLst>
              <a:ext uri="{FF2B5EF4-FFF2-40B4-BE49-F238E27FC236}">
                <a16:creationId xmlns:a16="http://schemas.microsoft.com/office/drawing/2014/main" id="{49107B30-20DE-4CD9-9082-1AC11FFBAFBF}"/>
              </a:ext>
            </a:extLst>
          </p:cNvPr>
          <p:cNvSpPr/>
          <p:nvPr/>
        </p:nvSpPr>
        <p:spPr>
          <a:xfrm>
            <a:off x="683568" y="3669292"/>
            <a:ext cx="830629" cy="117527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5" name="CuadroTexto 84">
            <a:extLst>
              <a:ext uri="{FF2B5EF4-FFF2-40B4-BE49-F238E27FC236}">
                <a16:creationId xmlns:a16="http://schemas.microsoft.com/office/drawing/2014/main" id="{D0E5904D-79E4-4000-B611-5965A8D7DD2B}"/>
              </a:ext>
            </a:extLst>
          </p:cNvPr>
          <p:cNvSpPr txBox="1"/>
          <p:nvPr/>
        </p:nvSpPr>
        <p:spPr>
          <a:xfrm>
            <a:off x="683569" y="3311737"/>
            <a:ext cx="1105377" cy="276999"/>
          </a:xfrm>
          <a:prstGeom prst="rect">
            <a:avLst/>
          </a:prstGeom>
          <a:noFill/>
        </p:spPr>
        <p:txBody>
          <a:bodyPr wrap="square" lIns="0" tIns="0" rIns="0" bIns="0" rtlCol="0">
            <a:spAutoFit/>
          </a:bodyPr>
          <a:lstStyle/>
          <a:p>
            <a:r>
              <a:rPr lang="es-ES" sz="900" b="0" dirty="0">
                <a:latin typeface="+mn-lt"/>
              </a:rPr>
              <a:t>AMARILLO PARA TEXTOS DESTACADOS</a:t>
            </a:r>
            <a:endParaRPr lang="en-GB" sz="900" b="0" dirty="0">
              <a:latin typeface="+mn-lt"/>
            </a:endParaRPr>
          </a:p>
        </p:txBody>
      </p:sp>
      <p:sp>
        <p:nvSpPr>
          <p:cNvPr id="86" name="Rectángulo 85">
            <a:extLst>
              <a:ext uri="{FF2B5EF4-FFF2-40B4-BE49-F238E27FC236}">
                <a16:creationId xmlns:a16="http://schemas.microsoft.com/office/drawing/2014/main" id="{21F4BF03-2053-4010-96EE-8F8B5CC8CCC4}"/>
              </a:ext>
            </a:extLst>
          </p:cNvPr>
          <p:cNvSpPr/>
          <p:nvPr/>
        </p:nvSpPr>
        <p:spPr>
          <a:xfrm>
            <a:off x="2119293" y="3611175"/>
            <a:ext cx="2127991" cy="11015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cxnSp>
        <p:nvCxnSpPr>
          <p:cNvPr id="87" name="Conector recto 86">
            <a:extLst>
              <a:ext uri="{FF2B5EF4-FFF2-40B4-BE49-F238E27FC236}">
                <a16:creationId xmlns:a16="http://schemas.microsoft.com/office/drawing/2014/main" id="{FBDC85A4-DD48-4F60-B6B5-104CC79F0A87}"/>
              </a:ext>
            </a:extLst>
          </p:cNvPr>
          <p:cNvCxnSpPr>
            <a:cxnSpLocks/>
          </p:cNvCxnSpPr>
          <p:nvPr/>
        </p:nvCxnSpPr>
        <p:spPr>
          <a:xfrm>
            <a:off x="1504930" y="3968363"/>
            <a:ext cx="614363"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88" name="CuadroTexto 87">
            <a:extLst>
              <a:ext uri="{FF2B5EF4-FFF2-40B4-BE49-F238E27FC236}">
                <a16:creationId xmlns:a16="http://schemas.microsoft.com/office/drawing/2014/main" id="{AB12436B-A163-4732-948D-5D8A83FD64EF}"/>
              </a:ext>
            </a:extLst>
          </p:cNvPr>
          <p:cNvSpPr txBox="1"/>
          <p:nvPr/>
        </p:nvSpPr>
        <p:spPr>
          <a:xfrm>
            <a:off x="2221253" y="3665182"/>
            <a:ext cx="1878998"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Este color ha sido desarrollado específicamente para su uso </a:t>
            </a:r>
            <a:r>
              <a:rPr lang="es-ES" sz="1050" b="1" dirty="0">
                <a:latin typeface="Arial" panose="020B0604020202020204" pitchFamily="34" charset="0"/>
                <a:cs typeface="Arial" panose="020B0604020202020204" pitchFamily="34" charset="0"/>
              </a:rPr>
              <a:t>en textos destacados, links y urls</a:t>
            </a:r>
            <a:r>
              <a:rPr lang="es-ES" sz="1050" b="0" dirty="0">
                <a:latin typeface="Arial" panose="020B0604020202020204" pitchFamily="34" charset="0"/>
                <a:cs typeface="Arial" panose="020B0604020202020204" pitchFamily="34" charset="0"/>
              </a:rPr>
              <a:t> por su mayor contraste con fondos blancos  frente al “amarillo principal”.</a:t>
            </a:r>
            <a:endParaRPr lang="en-GB" sz="1050" b="0" dirty="0">
              <a:latin typeface="Arial" panose="020B0604020202020204" pitchFamily="34" charset="0"/>
              <a:cs typeface="Arial" panose="020B0604020202020204" pitchFamily="34" charset="0"/>
            </a:endParaRPr>
          </a:p>
        </p:txBody>
      </p:sp>
      <p:grpSp>
        <p:nvGrpSpPr>
          <p:cNvPr id="89" name="Grupo 88">
            <a:extLst>
              <a:ext uri="{FF2B5EF4-FFF2-40B4-BE49-F238E27FC236}">
                <a16:creationId xmlns:a16="http://schemas.microsoft.com/office/drawing/2014/main" id="{D5FFC1A1-8FA8-49A1-952D-A715E085A51E}"/>
              </a:ext>
            </a:extLst>
          </p:cNvPr>
          <p:cNvGrpSpPr/>
          <p:nvPr/>
        </p:nvGrpSpPr>
        <p:grpSpPr>
          <a:xfrm>
            <a:off x="4141985" y="3522307"/>
            <a:ext cx="196602" cy="200879"/>
            <a:chOff x="6737824" y="5895368"/>
            <a:chExt cx="278868" cy="284934"/>
          </a:xfrm>
        </p:grpSpPr>
        <p:sp>
          <p:nvSpPr>
            <p:cNvPr id="90" name="Elipse 89">
              <a:extLst>
                <a:ext uri="{FF2B5EF4-FFF2-40B4-BE49-F238E27FC236}">
                  <a16:creationId xmlns:a16="http://schemas.microsoft.com/office/drawing/2014/main" id="{23023450-86AE-4674-B68F-1D3B09DB991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91" name="CuadroTexto 90">
              <a:extLst>
                <a:ext uri="{FF2B5EF4-FFF2-40B4-BE49-F238E27FC236}">
                  <a16:creationId xmlns:a16="http://schemas.microsoft.com/office/drawing/2014/main" id="{EEA46C86-7700-4C68-8E34-A85E006D34C8}"/>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3" name="Gráfico 2">
            <a:extLst>
              <a:ext uri="{FF2B5EF4-FFF2-40B4-BE49-F238E27FC236}">
                <a16:creationId xmlns:a16="http://schemas.microsoft.com/office/drawing/2014/main" id="{83CE0C02-1057-4F68-B835-B152393061C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44178" y="737710"/>
            <a:ext cx="694247" cy="774486"/>
          </a:xfrm>
          <a:prstGeom prst="rect">
            <a:avLst/>
          </a:prstGeom>
        </p:spPr>
      </p:pic>
      <p:pic>
        <p:nvPicPr>
          <p:cNvPr id="6" name="Gráfico 5">
            <a:extLst>
              <a:ext uri="{FF2B5EF4-FFF2-40B4-BE49-F238E27FC236}">
                <a16:creationId xmlns:a16="http://schemas.microsoft.com/office/drawing/2014/main" id="{A9028F78-0E88-4FDC-BDB0-29DB46496B08}"/>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234192" y="793528"/>
            <a:ext cx="568655" cy="662849"/>
          </a:xfrm>
          <a:prstGeom prst="rect">
            <a:avLst/>
          </a:prstGeom>
        </p:spPr>
      </p:pic>
      <p:pic>
        <p:nvPicPr>
          <p:cNvPr id="8" name="Gráfico 7">
            <a:extLst>
              <a:ext uri="{FF2B5EF4-FFF2-40B4-BE49-F238E27FC236}">
                <a16:creationId xmlns:a16="http://schemas.microsoft.com/office/drawing/2014/main" id="{C0C5FEA8-72FC-4F36-AC58-227071C4F5E2}"/>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3432310" y="858069"/>
            <a:ext cx="659360" cy="533768"/>
          </a:xfrm>
          <a:prstGeom prst="rect">
            <a:avLst/>
          </a:prstGeom>
        </p:spPr>
      </p:pic>
      <p:pic>
        <p:nvPicPr>
          <p:cNvPr id="53" name="Gráfico 52">
            <a:extLst>
              <a:ext uri="{FF2B5EF4-FFF2-40B4-BE49-F238E27FC236}">
                <a16:creationId xmlns:a16="http://schemas.microsoft.com/office/drawing/2014/main" id="{B56FF75E-86AB-4199-979E-7FE18683D438}"/>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4475407" y="884234"/>
            <a:ext cx="757043" cy="481437"/>
          </a:xfrm>
          <a:prstGeom prst="rect">
            <a:avLst/>
          </a:prstGeom>
        </p:spPr>
      </p:pic>
      <p:sp>
        <p:nvSpPr>
          <p:cNvPr id="47" name="Rectángulo 46">
            <a:extLst>
              <a:ext uri="{FF2B5EF4-FFF2-40B4-BE49-F238E27FC236}">
                <a16:creationId xmlns:a16="http://schemas.microsoft.com/office/drawing/2014/main" id="{5501D967-6DC4-41A0-BA78-8B3420FF9AAE}"/>
              </a:ext>
            </a:extLst>
          </p:cNvPr>
          <p:cNvSpPr/>
          <p:nvPr/>
        </p:nvSpPr>
        <p:spPr>
          <a:xfrm>
            <a:off x="6016337" y="836150"/>
            <a:ext cx="2732010" cy="617900"/>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48" name="CuadroTexto 47">
            <a:extLst>
              <a:ext uri="{FF2B5EF4-FFF2-40B4-BE49-F238E27FC236}">
                <a16:creationId xmlns:a16="http://schemas.microsoft.com/office/drawing/2014/main" id="{D02DA0D4-5849-4FF5-B4CC-2E7320887FE7}"/>
              </a:ext>
            </a:extLst>
          </p:cNvPr>
          <p:cNvSpPr txBox="1"/>
          <p:nvPr/>
        </p:nvSpPr>
        <p:spPr>
          <a:xfrm>
            <a:off x="6126266" y="893300"/>
            <a:ext cx="2493319" cy="646331"/>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Cuando se necesite ilustrar conceptos con iconos se deberán utilizar únicamente iconos corporativos PROSEGUR.</a:t>
            </a:r>
            <a:endParaRPr lang="en-GB" sz="1050" b="0" dirty="0">
              <a:latin typeface="Arial" panose="020B0604020202020204" pitchFamily="34" charset="0"/>
              <a:cs typeface="Arial" panose="020B0604020202020204" pitchFamily="34" charset="0"/>
            </a:endParaRPr>
          </a:p>
        </p:txBody>
      </p:sp>
      <p:grpSp>
        <p:nvGrpSpPr>
          <p:cNvPr id="79" name="Grupo 78">
            <a:extLst>
              <a:ext uri="{FF2B5EF4-FFF2-40B4-BE49-F238E27FC236}">
                <a16:creationId xmlns:a16="http://schemas.microsoft.com/office/drawing/2014/main" id="{361D251F-2A50-461C-92F0-3703F8C6983E}"/>
              </a:ext>
            </a:extLst>
          </p:cNvPr>
          <p:cNvGrpSpPr/>
          <p:nvPr/>
        </p:nvGrpSpPr>
        <p:grpSpPr>
          <a:xfrm>
            <a:off x="8626225" y="726768"/>
            <a:ext cx="196602" cy="200879"/>
            <a:chOff x="6737824" y="5895368"/>
            <a:chExt cx="278868" cy="284934"/>
          </a:xfrm>
        </p:grpSpPr>
        <p:sp>
          <p:nvSpPr>
            <p:cNvPr id="80" name="Elipse 79">
              <a:extLst>
                <a:ext uri="{FF2B5EF4-FFF2-40B4-BE49-F238E27FC236}">
                  <a16:creationId xmlns:a16="http://schemas.microsoft.com/office/drawing/2014/main" id="{9BB5A628-CB50-49A4-943D-8FDAB3312E6E}"/>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1" name="CuadroTexto 80">
              <a:extLst>
                <a:ext uri="{FF2B5EF4-FFF2-40B4-BE49-F238E27FC236}">
                  <a16:creationId xmlns:a16="http://schemas.microsoft.com/office/drawing/2014/main" id="{12A130D9-F05D-4B6F-955D-23DD910CD74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sp>
        <p:nvSpPr>
          <p:cNvPr id="92" name="Rectángulo 91">
            <a:extLst>
              <a:ext uri="{FF2B5EF4-FFF2-40B4-BE49-F238E27FC236}">
                <a16:creationId xmlns:a16="http://schemas.microsoft.com/office/drawing/2014/main" id="{D30D773F-A265-4797-8C87-2DA8FD378ABA}"/>
              </a:ext>
            </a:extLst>
          </p:cNvPr>
          <p:cNvSpPr/>
          <p:nvPr/>
        </p:nvSpPr>
        <p:spPr>
          <a:xfrm>
            <a:off x="6145161" y="1918439"/>
            <a:ext cx="1773038" cy="1078253"/>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67" name="CuadroTexto 66">
            <a:extLst>
              <a:ext uri="{FF2B5EF4-FFF2-40B4-BE49-F238E27FC236}">
                <a16:creationId xmlns:a16="http://schemas.microsoft.com/office/drawing/2014/main" id="{977E3499-FB58-448C-80EB-A6EB19825603}"/>
              </a:ext>
            </a:extLst>
          </p:cNvPr>
          <p:cNvSpPr txBox="1"/>
          <p:nvPr/>
        </p:nvSpPr>
        <p:spPr>
          <a:xfrm>
            <a:off x="6244286" y="1978229"/>
            <a:ext cx="1543049" cy="969496"/>
          </a:xfrm>
          <a:prstGeom prst="rect">
            <a:avLst/>
          </a:prstGeom>
          <a:noFill/>
        </p:spPr>
        <p:txBody>
          <a:bodyPr wrap="square" lIns="0" tIns="0" rIns="0" bIns="0" rtlCol="0">
            <a:spAutoFit/>
          </a:bodyPr>
          <a:lstStyle/>
          <a:p>
            <a:r>
              <a:rPr lang="es-ES" sz="1050" b="0" dirty="0">
                <a:latin typeface="Arial" panose="020B0604020202020204" pitchFamily="34" charset="0"/>
                <a:cs typeface="Arial" panose="020B0604020202020204" pitchFamily="34" charset="0"/>
              </a:rPr>
              <a:t>Los colores secundarios se usarán en casos concretos como</a:t>
            </a:r>
            <a:r>
              <a:rPr lang="es-ES" sz="1050" b="1" dirty="0">
                <a:solidFill>
                  <a:srgbClr val="FF0000"/>
                </a:solidFill>
                <a:latin typeface="Arial" panose="020B0604020202020204" pitchFamily="34" charset="0"/>
                <a:cs typeface="Arial" panose="020B0604020202020204" pitchFamily="34" charset="0"/>
              </a:rPr>
              <a:t> </a:t>
            </a:r>
            <a:r>
              <a:rPr lang="es-ES" sz="1050" b="1" dirty="0">
                <a:solidFill>
                  <a:schemeClr val="tx1"/>
                </a:solidFill>
                <a:latin typeface="Arial" panose="020B0604020202020204" pitchFamily="34" charset="0"/>
                <a:cs typeface="Arial" panose="020B0604020202020204" pitchFamily="34" charset="0"/>
              </a:rPr>
              <a:t>cifras, pequeños destacados de texto, valores en gráficos e iconos. </a:t>
            </a:r>
            <a:endParaRPr lang="en-GB" sz="1050" b="0" dirty="0">
              <a:latin typeface="Arial" panose="020B0604020202020204" pitchFamily="34" charset="0"/>
              <a:cs typeface="Arial" panose="020B0604020202020204" pitchFamily="34" charset="0"/>
            </a:endParaRPr>
          </a:p>
        </p:txBody>
      </p:sp>
      <p:grpSp>
        <p:nvGrpSpPr>
          <p:cNvPr id="82" name="Grupo 81">
            <a:extLst>
              <a:ext uri="{FF2B5EF4-FFF2-40B4-BE49-F238E27FC236}">
                <a16:creationId xmlns:a16="http://schemas.microsoft.com/office/drawing/2014/main" id="{48B03B99-3F61-40C8-B305-12765C3C1C2F}"/>
              </a:ext>
            </a:extLst>
          </p:cNvPr>
          <p:cNvGrpSpPr/>
          <p:nvPr/>
        </p:nvGrpSpPr>
        <p:grpSpPr>
          <a:xfrm>
            <a:off x="7773637" y="1835353"/>
            <a:ext cx="196602" cy="200879"/>
            <a:chOff x="6737824" y="5895368"/>
            <a:chExt cx="278868" cy="284934"/>
          </a:xfrm>
        </p:grpSpPr>
        <p:sp>
          <p:nvSpPr>
            <p:cNvPr id="83" name="Elipse 82">
              <a:extLst>
                <a:ext uri="{FF2B5EF4-FFF2-40B4-BE49-F238E27FC236}">
                  <a16:creationId xmlns:a16="http://schemas.microsoft.com/office/drawing/2014/main" id="{C38739BD-62CE-4DB4-B0D7-E95E001F392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25" dirty="0"/>
            </a:p>
          </p:txBody>
        </p:sp>
        <p:sp>
          <p:nvSpPr>
            <p:cNvPr id="84" name="CuadroTexto 83">
              <a:extLst>
                <a:ext uri="{FF2B5EF4-FFF2-40B4-BE49-F238E27FC236}">
                  <a16:creationId xmlns:a16="http://schemas.microsoft.com/office/drawing/2014/main" id="{69768205-8517-4020-9E3E-53363396741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200" b="1" dirty="0">
                  <a:solidFill>
                    <a:schemeClr val="bg1"/>
                  </a:solidFill>
                  <a:latin typeface="Times New Roman" panose="02020603050405020304" pitchFamily="18" charset="0"/>
                  <a:cs typeface="Times New Roman" panose="02020603050405020304" pitchFamily="18" charset="0"/>
                </a:rPr>
                <a:t>i</a:t>
              </a:r>
              <a:endParaRPr lang="en-GB" sz="1125" b="1" dirty="0">
                <a:solidFill>
                  <a:schemeClr val="bg1"/>
                </a:solidFill>
                <a:latin typeface="Times New Roman" panose="02020603050405020304" pitchFamily="18" charset="0"/>
                <a:cs typeface="Times New Roman" panose="02020603050405020304" pitchFamily="18" charset="0"/>
              </a:endParaRPr>
            </a:p>
          </p:txBody>
        </p:sp>
      </p:grpSp>
      <p:pic>
        <p:nvPicPr>
          <p:cNvPr id="55"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rcRect r="80847" b="-1640"/>
          <a:stretch/>
        </p:blipFill>
        <p:spPr>
          <a:xfrm>
            <a:off x="267128" y="267830"/>
            <a:ext cx="272266" cy="271564"/>
          </a:xfrm>
          <a:prstGeom prst="rect">
            <a:avLst/>
          </a:prstGeom>
        </p:spPr>
      </p:pic>
    </p:spTree>
    <p:extLst>
      <p:ext uri="{BB962C8B-B14F-4D97-AF65-F5344CB8AC3E}">
        <p14:creationId xmlns:p14="http://schemas.microsoft.com/office/powerpoint/2010/main" val="2235252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26" Type="http://schemas.openxmlformats.org/officeDocument/2006/relationships/slideLayout" Target="../slideLayouts/slideLayout48.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slideLayout" Target="../slideLayouts/slideLayout47.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28" Type="http://schemas.openxmlformats.org/officeDocument/2006/relationships/theme" Target="../theme/theme2.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 Id="rId27" Type="http://schemas.openxmlformats.org/officeDocument/2006/relationships/slideLayout" Target="../slideLayouts/slideLayout49.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1.xml"/><Relationship Id="rId1" Type="http://schemas.openxmlformats.org/officeDocument/2006/relationships/slideLayout" Target="../slideLayouts/slideLayout5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54.xml"/><Relationship Id="rId7" Type="http://schemas.openxmlformats.org/officeDocument/2006/relationships/image" Target="../media/image25.png"/><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theme" Target="../theme/theme4.xml"/><Relationship Id="rId5" Type="http://schemas.openxmlformats.org/officeDocument/2006/relationships/slideLayout" Target="../slideLayouts/slideLayout56.xml"/><Relationship Id="rId4"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B72BC84-B112-1343-84DF-37131274E8FB}"/>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218601" y="168902"/>
            <a:ext cx="311594" cy="311594"/>
          </a:xfrm>
          <a:prstGeom prst="rect">
            <a:avLst/>
          </a:prstGeom>
          <a:solidFill>
            <a:schemeClr val="bg1"/>
          </a:solidFill>
        </p:spPr>
      </p:pic>
      <p:pic>
        <p:nvPicPr>
          <p:cNvPr id="3" name="Imagen 2">
            <a:extLst>
              <a:ext uri="{FF2B5EF4-FFF2-40B4-BE49-F238E27FC236}">
                <a16:creationId xmlns:a16="http://schemas.microsoft.com/office/drawing/2014/main" id="{5FE7FE8A-F7A9-B44F-A112-633123EBE1BF}"/>
              </a:ext>
            </a:extLst>
          </p:cNvPr>
          <p:cNvPicPr>
            <a:picLocks noChangeAspect="1"/>
          </p:cNvPicPr>
          <p:nvPr userDrawn="1"/>
        </p:nvPicPr>
        <p:blipFill rotWithShape="1">
          <a:blip r:embed="rId25" cstate="screen">
            <a:extLst>
              <a:ext uri="{28A0092B-C50C-407E-A947-70E740481C1C}">
                <a14:useLocalDpi xmlns:a14="http://schemas.microsoft.com/office/drawing/2010/main"/>
              </a:ext>
            </a:extLst>
          </a:blip>
          <a:srcRect/>
          <a:stretch/>
        </p:blipFill>
        <p:spPr>
          <a:xfrm>
            <a:off x="218601" y="166179"/>
            <a:ext cx="311594" cy="317041"/>
          </a:xfrm>
          <a:prstGeom prst="rect">
            <a:avLst/>
          </a:prstGeom>
          <a:solidFill>
            <a:schemeClr val="bg1"/>
          </a:solidFill>
        </p:spPr>
      </p:pic>
    </p:spTree>
    <p:extLst>
      <p:ext uri="{BB962C8B-B14F-4D97-AF65-F5344CB8AC3E}">
        <p14:creationId xmlns:p14="http://schemas.microsoft.com/office/powerpoint/2010/main" val="90035728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649" r:id="rId17"/>
    <p:sldLayoutId id="2147483679" r:id="rId18"/>
    <p:sldLayoutId id="2147483685" r:id="rId19"/>
    <p:sldLayoutId id="2147483686" r:id="rId20"/>
    <p:sldLayoutId id="2147483651" r:id="rId21"/>
    <p:sldLayoutId id="2147483735" r:id="rId2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710752"/>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24" r:id="rId20"/>
    <p:sldLayoutId id="2147483725" r:id="rId21"/>
    <p:sldLayoutId id="2147483726" r:id="rId22"/>
    <p:sldLayoutId id="2147483727" r:id="rId23"/>
    <p:sldLayoutId id="2147483728" r:id="rId24"/>
    <p:sldLayoutId id="2147483729" r:id="rId25"/>
    <p:sldLayoutId id="2147483730" r:id="rId26"/>
    <p:sldLayoutId id="2147483731" r:id="rId2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8735772"/>
      </p:ext>
    </p:extLst>
  </p:cSld>
  <p:clrMap bg1="lt1" tx1="dk1" bg2="lt2" tx2="dk2" accent1="accent1" accent2="accent2" accent3="accent3" accent4="accent4" accent5="accent5" accent6="accent6" hlink="hlink" folHlink="folHlink"/>
  <p:sldLayoutIdLst>
    <p:sldLayoutId id="2147483733" r:id="rId1"/>
    <p:sldLayoutId id="2147483734"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88C471F9-9C82-4F4C-9C03-16420BC94592}"/>
              </a:ext>
            </a:extLst>
          </p:cNvPr>
          <p:cNvPicPr>
            <a:picLocks noChangeAspect="1"/>
          </p:cNvPicPr>
          <p:nvPr userDrawn="1"/>
        </p:nvPicPr>
        <p:blipFill rotWithShape="1">
          <a:blip r:embed="rId7">
            <a:extLst>
              <a:ext uri="{28A0092B-C50C-407E-A947-70E740481C1C}">
                <a14:useLocalDpi xmlns:a14="http://schemas.microsoft.com/office/drawing/2010/main"/>
              </a:ext>
            </a:extLst>
          </a:blip>
          <a:srcRect/>
          <a:stretch/>
        </p:blipFill>
        <p:spPr>
          <a:xfrm>
            <a:off x="218601" y="166179"/>
            <a:ext cx="311594" cy="317041"/>
          </a:xfrm>
          <a:prstGeom prst="rect">
            <a:avLst/>
          </a:prstGeom>
          <a:solidFill>
            <a:schemeClr val="bg1"/>
          </a:solidFill>
        </p:spPr>
      </p:pic>
    </p:spTree>
    <p:extLst>
      <p:ext uri="{BB962C8B-B14F-4D97-AF65-F5344CB8AC3E}">
        <p14:creationId xmlns:p14="http://schemas.microsoft.com/office/powerpoint/2010/main" val="2173252723"/>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Lst>
  <p:txStyles>
    <p:titleStyle>
      <a:lvl1pPr algn="l" defTabSz="389582" rtl="0" eaLnBrk="1" latinLnBrk="0" hangingPunct="1">
        <a:spcBef>
          <a:spcPct val="0"/>
        </a:spcBef>
        <a:buNone/>
        <a:defRPr sz="3100" kern="1200">
          <a:solidFill>
            <a:schemeClr val="tx1"/>
          </a:solidFill>
          <a:latin typeface="+mj-lt"/>
          <a:ea typeface="+mj-ea"/>
          <a:cs typeface="+mj-cs"/>
        </a:defRPr>
      </a:lvl1pPr>
    </p:titleStyle>
    <p:bodyStyle>
      <a:lvl1pPr marL="292186" indent="-292186" algn="l" defTabSz="389582" rtl="0" eaLnBrk="1" latinLnBrk="0" hangingPunct="1">
        <a:spcBef>
          <a:spcPct val="20000"/>
        </a:spcBef>
        <a:buFont typeface="Arial"/>
        <a:buChar char="•"/>
        <a:defRPr sz="2700" kern="1200">
          <a:solidFill>
            <a:schemeClr val="tx1"/>
          </a:solidFill>
          <a:latin typeface="+mn-lt"/>
          <a:ea typeface="+mn-ea"/>
          <a:cs typeface="+mn-cs"/>
        </a:defRPr>
      </a:lvl1pPr>
      <a:lvl2pPr marL="633070" indent="-243488" algn="l" defTabSz="389582" rtl="0" eaLnBrk="1" latinLnBrk="0" hangingPunct="1">
        <a:spcBef>
          <a:spcPct val="20000"/>
        </a:spcBef>
        <a:buFont typeface="Arial"/>
        <a:buChar char="–"/>
        <a:defRPr sz="2400" kern="1200">
          <a:solidFill>
            <a:schemeClr val="tx1"/>
          </a:solidFill>
          <a:latin typeface="+mn-lt"/>
          <a:ea typeface="+mn-ea"/>
          <a:cs typeface="+mn-cs"/>
        </a:defRPr>
      </a:lvl2pPr>
      <a:lvl3pPr marL="973954" indent="-194791" algn="l" defTabSz="389582" rtl="0" eaLnBrk="1" latinLnBrk="0" hangingPunct="1">
        <a:spcBef>
          <a:spcPct val="20000"/>
        </a:spcBef>
        <a:buFont typeface="Arial"/>
        <a:buChar char="•"/>
        <a:defRPr sz="2000" kern="1200">
          <a:solidFill>
            <a:schemeClr val="tx1"/>
          </a:solidFill>
          <a:latin typeface="+mn-lt"/>
          <a:ea typeface="+mn-ea"/>
          <a:cs typeface="+mn-cs"/>
        </a:defRPr>
      </a:lvl3pPr>
      <a:lvl4pPr marL="1363534" indent="-194791" algn="l" defTabSz="389582" rtl="0" eaLnBrk="1" latinLnBrk="0" hangingPunct="1">
        <a:spcBef>
          <a:spcPct val="20000"/>
        </a:spcBef>
        <a:buFont typeface="Arial"/>
        <a:buChar char="–"/>
        <a:defRPr sz="1700" kern="1200">
          <a:solidFill>
            <a:schemeClr val="tx1"/>
          </a:solidFill>
          <a:latin typeface="+mn-lt"/>
          <a:ea typeface="+mn-ea"/>
          <a:cs typeface="+mn-cs"/>
        </a:defRPr>
      </a:lvl4pPr>
      <a:lvl5pPr marL="1753117" indent="-194791" algn="l" defTabSz="389582" rtl="0" eaLnBrk="1" latinLnBrk="0" hangingPunct="1">
        <a:spcBef>
          <a:spcPct val="20000"/>
        </a:spcBef>
        <a:buFont typeface="Arial"/>
        <a:buChar char="»"/>
        <a:defRPr sz="1700" kern="1200">
          <a:solidFill>
            <a:schemeClr val="tx1"/>
          </a:solidFill>
          <a:latin typeface="+mn-lt"/>
          <a:ea typeface="+mn-ea"/>
          <a:cs typeface="+mn-cs"/>
        </a:defRPr>
      </a:lvl5pPr>
      <a:lvl6pPr marL="2142698" indent="-194791" algn="l" defTabSz="389582" rtl="0" eaLnBrk="1" latinLnBrk="0" hangingPunct="1">
        <a:spcBef>
          <a:spcPct val="20000"/>
        </a:spcBef>
        <a:buFont typeface="Arial"/>
        <a:buChar char="•"/>
        <a:defRPr sz="1700" kern="1200">
          <a:solidFill>
            <a:schemeClr val="tx1"/>
          </a:solidFill>
          <a:latin typeface="+mn-lt"/>
          <a:ea typeface="+mn-ea"/>
          <a:cs typeface="+mn-cs"/>
        </a:defRPr>
      </a:lvl6pPr>
      <a:lvl7pPr marL="2532280" indent="-194791" algn="l" defTabSz="389582" rtl="0" eaLnBrk="1" latinLnBrk="0" hangingPunct="1">
        <a:spcBef>
          <a:spcPct val="20000"/>
        </a:spcBef>
        <a:buFont typeface="Arial"/>
        <a:buChar char="•"/>
        <a:defRPr sz="1700" kern="1200">
          <a:solidFill>
            <a:schemeClr val="tx1"/>
          </a:solidFill>
          <a:latin typeface="+mn-lt"/>
          <a:ea typeface="+mn-ea"/>
          <a:cs typeface="+mn-cs"/>
        </a:defRPr>
      </a:lvl7pPr>
      <a:lvl8pPr marL="2921861" indent="-194791" algn="l" defTabSz="389582" rtl="0" eaLnBrk="1" latinLnBrk="0" hangingPunct="1">
        <a:spcBef>
          <a:spcPct val="20000"/>
        </a:spcBef>
        <a:buFont typeface="Arial"/>
        <a:buChar char="•"/>
        <a:defRPr sz="1700" kern="1200">
          <a:solidFill>
            <a:schemeClr val="tx1"/>
          </a:solidFill>
          <a:latin typeface="+mn-lt"/>
          <a:ea typeface="+mn-ea"/>
          <a:cs typeface="+mn-cs"/>
        </a:defRPr>
      </a:lvl8pPr>
      <a:lvl9pPr marL="3311443" indent="-194791" algn="l" defTabSz="389582" rtl="0" eaLnBrk="1" latinLnBrk="0" hangingPunct="1">
        <a:spcBef>
          <a:spcPct val="20000"/>
        </a:spcBef>
        <a:buFont typeface="Arial"/>
        <a:buChar char="•"/>
        <a:defRPr sz="1700" kern="1200">
          <a:solidFill>
            <a:schemeClr val="tx1"/>
          </a:solidFill>
          <a:latin typeface="+mn-lt"/>
          <a:ea typeface="+mn-ea"/>
          <a:cs typeface="+mn-cs"/>
        </a:defRPr>
      </a:lvl9pPr>
    </p:bodyStyle>
    <p:otherStyle>
      <a:defPPr>
        <a:defRPr lang="es-ES"/>
      </a:defPPr>
      <a:lvl1pPr marL="0" algn="l" defTabSz="389582" rtl="0" eaLnBrk="1" latinLnBrk="0" hangingPunct="1">
        <a:defRPr sz="1500" kern="1200">
          <a:solidFill>
            <a:schemeClr val="tx1"/>
          </a:solidFill>
          <a:latin typeface="+mn-lt"/>
          <a:ea typeface="+mn-ea"/>
          <a:cs typeface="+mn-cs"/>
        </a:defRPr>
      </a:lvl1pPr>
      <a:lvl2pPr marL="389582" algn="l" defTabSz="389582" rtl="0" eaLnBrk="1" latinLnBrk="0" hangingPunct="1">
        <a:defRPr sz="1500" kern="1200">
          <a:solidFill>
            <a:schemeClr val="tx1"/>
          </a:solidFill>
          <a:latin typeface="+mn-lt"/>
          <a:ea typeface="+mn-ea"/>
          <a:cs typeface="+mn-cs"/>
        </a:defRPr>
      </a:lvl2pPr>
      <a:lvl3pPr marL="779163" algn="l" defTabSz="389582" rtl="0" eaLnBrk="1" latinLnBrk="0" hangingPunct="1">
        <a:defRPr sz="1500" kern="1200">
          <a:solidFill>
            <a:schemeClr val="tx1"/>
          </a:solidFill>
          <a:latin typeface="+mn-lt"/>
          <a:ea typeface="+mn-ea"/>
          <a:cs typeface="+mn-cs"/>
        </a:defRPr>
      </a:lvl3pPr>
      <a:lvl4pPr marL="1168745" algn="l" defTabSz="389582" rtl="0" eaLnBrk="1" latinLnBrk="0" hangingPunct="1">
        <a:defRPr sz="1500" kern="1200">
          <a:solidFill>
            <a:schemeClr val="tx1"/>
          </a:solidFill>
          <a:latin typeface="+mn-lt"/>
          <a:ea typeface="+mn-ea"/>
          <a:cs typeface="+mn-cs"/>
        </a:defRPr>
      </a:lvl4pPr>
      <a:lvl5pPr marL="1558326" algn="l" defTabSz="389582" rtl="0" eaLnBrk="1" latinLnBrk="0" hangingPunct="1">
        <a:defRPr sz="1500" kern="1200">
          <a:solidFill>
            <a:schemeClr val="tx1"/>
          </a:solidFill>
          <a:latin typeface="+mn-lt"/>
          <a:ea typeface="+mn-ea"/>
          <a:cs typeface="+mn-cs"/>
        </a:defRPr>
      </a:lvl5pPr>
      <a:lvl6pPr marL="1947908" algn="l" defTabSz="389582" rtl="0" eaLnBrk="1" latinLnBrk="0" hangingPunct="1">
        <a:defRPr sz="1500" kern="1200">
          <a:solidFill>
            <a:schemeClr val="tx1"/>
          </a:solidFill>
          <a:latin typeface="+mn-lt"/>
          <a:ea typeface="+mn-ea"/>
          <a:cs typeface="+mn-cs"/>
        </a:defRPr>
      </a:lvl6pPr>
      <a:lvl7pPr marL="2337489" algn="l" defTabSz="389582" rtl="0" eaLnBrk="1" latinLnBrk="0" hangingPunct="1">
        <a:defRPr sz="1500" kern="1200">
          <a:solidFill>
            <a:schemeClr val="tx1"/>
          </a:solidFill>
          <a:latin typeface="+mn-lt"/>
          <a:ea typeface="+mn-ea"/>
          <a:cs typeface="+mn-cs"/>
        </a:defRPr>
      </a:lvl7pPr>
      <a:lvl8pPr marL="2727071" algn="l" defTabSz="389582" rtl="0" eaLnBrk="1" latinLnBrk="0" hangingPunct="1">
        <a:defRPr sz="1500" kern="1200">
          <a:solidFill>
            <a:schemeClr val="tx1"/>
          </a:solidFill>
          <a:latin typeface="+mn-lt"/>
          <a:ea typeface="+mn-ea"/>
          <a:cs typeface="+mn-cs"/>
        </a:defRPr>
      </a:lvl8pPr>
      <a:lvl9pPr marL="3116652" algn="l" defTabSz="389582"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4.xml"/><Relationship Id="rId4" Type="http://schemas.openxmlformats.org/officeDocument/2006/relationships/image" Target="../media/image28.jpeg"/></Relationships>
</file>

<file path=ppt/slides/_rels/slide1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44.png"/></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4.xml"/></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54.png"/><Relationship Id="rId18" Type="http://schemas.openxmlformats.org/officeDocument/2006/relationships/image" Target="../media/image59.png"/><Relationship Id="rId3" Type="http://schemas.openxmlformats.org/officeDocument/2006/relationships/image" Target="../media/image45.png"/><Relationship Id="rId7" Type="http://schemas.openxmlformats.org/officeDocument/2006/relationships/image" Target="../media/image48.png"/><Relationship Id="rId12" Type="http://schemas.openxmlformats.org/officeDocument/2006/relationships/image" Target="../media/image53.png"/><Relationship Id="rId17" Type="http://schemas.openxmlformats.org/officeDocument/2006/relationships/image" Target="../media/image58.png"/><Relationship Id="rId2" Type="http://schemas.openxmlformats.org/officeDocument/2006/relationships/notesSlide" Target="../notesSlides/notesSlide9.xml"/><Relationship Id="rId16" Type="http://schemas.openxmlformats.org/officeDocument/2006/relationships/image" Target="../media/image57.png"/><Relationship Id="rId20" Type="http://schemas.openxmlformats.org/officeDocument/2006/relationships/image" Target="../media/image61.png"/><Relationship Id="rId1" Type="http://schemas.openxmlformats.org/officeDocument/2006/relationships/slideLayout" Target="../slideLayouts/slideLayout55.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5" Type="http://schemas.openxmlformats.org/officeDocument/2006/relationships/image" Target="../media/image56.png"/><Relationship Id="rId10" Type="http://schemas.openxmlformats.org/officeDocument/2006/relationships/image" Target="../media/image51.png"/><Relationship Id="rId19" Type="http://schemas.openxmlformats.org/officeDocument/2006/relationships/image" Target="../media/image60.png"/><Relationship Id="rId4" Type="http://schemas.openxmlformats.org/officeDocument/2006/relationships/image" Target="../media/image35.png"/><Relationship Id="rId9" Type="http://schemas.openxmlformats.org/officeDocument/2006/relationships/image" Target="../media/image50.png"/><Relationship Id="rId14" Type="http://schemas.openxmlformats.org/officeDocument/2006/relationships/image" Target="../media/image55.png"/></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3.png"/><Relationship Id="rId18" Type="http://schemas.openxmlformats.org/officeDocument/2006/relationships/image" Target="../media/image58.png"/><Relationship Id="rId3" Type="http://schemas.openxmlformats.org/officeDocument/2006/relationships/image" Target="../media/image45.png"/><Relationship Id="rId21" Type="http://schemas.openxmlformats.org/officeDocument/2006/relationships/image" Target="../media/image61.png"/><Relationship Id="rId7" Type="http://schemas.openxmlformats.org/officeDocument/2006/relationships/image" Target="../media/image48.png"/><Relationship Id="rId12" Type="http://schemas.openxmlformats.org/officeDocument/2006/relationships/image" Target="../media/image52.png"/><Relationship Id="rId17" Type="http://schemas.openxmlformats.org/officeDocument/2006/relationships/image" Target="../media/image57.png"/><Relationship Id="rId2" Type="http://schemas.openxmlformats.org/officeDocument/2006/relationships/notesSlide" Target="../notesSlides/notesSlide10.xml"/><Relationship Id="rId16" Type="http://schemas.openxmlformats.org/officeDocument/2006/relationships/image" Target="../media/image56.png"/><Relationship Id="rId20" Type="http://schemas.openxmlformats.org/officeDocument/2006/relationships/image" Target="../media/image60.png"/><Relationship Id="rId1" Type="http://schemas.openxmlformats.org/officeDocument/2006/relationships/slideLayout" Target="../slideLayouts/slideLayout55.xml"/><Relationship Id="rId6" Type="http://schemas.openxmlformats.org/officeDocument/2006/relationships/image" Target="../media/image47.png"/><Relationship Id="rId11" Type="http://schemas.openxmlformats.org/officeDocument/2006/relationships/image" Target="../media/image63.png"/><Relationship Id="rId5" Type="http://schemas.openxmlformats.org/officeDocument/2006/relationships/image" Target="../media/image46.png"/><Relationship Id="rId15" Type="http://schemas.openxmlformats.org/officeDocument/2006/relationships/image" Target="../media/image55.png"/><Relationship Id="rId10" Type="http://schemas.openxmlformats.org/officeDocument/2006/relationships/image" Target="../media/image62.png"/><Relationship Id="rId19" Type="http://schemas.openxmlformats.org/officeDocument/2006/relationships/image" Target="../media/image59.png"/><Relationship Id="rId4" Type="http://schemas.openxmlformats.org/officeDocument/2006/relationships/image" Target="../media/image35.png"/><Relationship Id="rId9" Type="http://schemas.openxmlformats.org/officeDocument/2006/relationships/image" Target="../media/image51.png"/><Relationship Id="rId14"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55.png"/><Relationship Id="rId2" Type="http://schemas.openxmlformats.org/officeDocument/2006/relationships/notesSlide" Target="../notesSlides/notesSlide11.xml"/><Relationship Id="rId1" Type="http://schemas.openxmlformats.org/officeDocument/2006/relationships/slideLayout" Target="../slideLayouts/slideLayout55.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66.jpeg"/><Relationship Id="rId3" Type="http://schemas.openxmlformats.org/officeDocument/2006/relationships/hyperlink" Target="https://www.youtube.com/watch?v=iXtmPCBxKSg&amp;t=1s" TargetMode="External"/><Relationship Id="rId7" Type="http://schemas.openxmlformats.org/officeDocument/2006/relationships/hyperlink" Target="https://www.youtube.com/watch?v=uvmTs5Ys-AQ" TargetMode="Externa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65.jpeg"/><Relationship Id="rId5" Type="http://schemas.openxmlformats.org/officeDocument/2006/relationships/hyperlink" Target="https://www.youtube.com/watch?v=cWECUzDD-GQ&amp;t=1s" TargetMode="External"/><Relationship Id="rId4" Type="http://schemas.openxmlformats.org/officeDocument/2006/relationships/image" Target="../media/image64.jpeg"/></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4.xml"/><Relationship Id="rId1" Type="http://schemas.openxmlformats.org/officeDocument/2006/relationships/slideLayout" Target="../slideLayouts/slideLayout22.xml"/><Relationship Id="rId6" Type="http://schemas.openxmlformats.org/officeDocument/2006/relationships/hyperlink" Target="https://www.prosegur.es/negocios-y-pymes/soluciones-efectivo/cash-today" TargetMode="External"/><Relationship Id="rId5" Type="http://schemas.openxmlformats.org/officeDocument/2006/relationships/image" Target="../media/image69.png"/><Relationship Id="rId4" Type="http://schemas.openxmlformats.org/officeDocument/2006/relationships/image" Target="../media/image6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FD300"/>
        </a:solidFill>
        <a:effectLst/>
      </p:bgPr>
    </p:bg>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0B7A4148-7E3A-BB40-B055-C305D197587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024988" y="-7689481"/>
            <a:ext cx="3143539" cy="3880185"/>
          </a:xfrm>
          <a:prstGeom prst="rect">
            <a:avLst/>
          </a:prstGeom>
        </p:spPr>
      </p:pic>
      <p:pic>
        <p:nvPicPr>
          <p:cNvPr id="10" name="Imagen 9">
            <a:extLst>
              <a:ext uri="{FF2B5EF4-FFF2-40B4-BE49-F238E27FC236}">
                <a16:creationId xmlns:a16="http://schemas.microsoft.com/office/drawing/2014/main" id="{5B1F5E5D-B063-BC43-B36F-B03D11C1CD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9974" y="373625"/>
            <a:ext cx="2121101" cy="678781"/>
          </a:xfrm>
          <a:prstGeom prst="rect">
            <a:avLst/>
          </a:prstGeom>
        </p:spPr>
      </p:pic>
      <p:sp>
        <p:nvSpPr>
          <p:cNvPr id="14" name="Título 7">
            <a:extLst>
              <a:ext uri="{FF2B5EF4-FFF2-40B4-BE49-F238E27FC236}">
                <a16:creationId xmlns:a16="http://schemas.microsoft.com/office/drawing/2014/main" id="{FCD6BE74-0A74-934A-9070-8C99EA92FF41}"/>
              </a:ext>
            </a:extLst>
          </p:cNvPr>
          <p:cNvSpPr>
            <a:spLocks noGrp="1"/>
          </p:cNvSpPr>
          <p:nvPr>
            <p:ph type="title"/>
          </p:nvPr>
        </p:nvSpPr>
        <p:spPr>
          <a:xfrm>
            <a:off x="547807" y="2000626"/>
            <a:ext cx="3848933" cy="1674668"/>
          </a:xfrm>
          <a:prstGeom prst="rect">
            <a:avLst/>
          </a:prstGeom>
        </p:spPr>
        <p:txBody>
          <a:bodyPr>
            <a:noAutofit/>
          </a:bodyPr>
          <a:lstStyle/>
          <a:p>
            <a:pPr algn="l">
              <a:spcAft>
                <a:spcPts val="1200"/>
              </a:spcAft>
            </a:pPr>
            <a:r>
              <a:rPr lang="es-ES" sz="2800" b="0" dirty="0" err="1">
                <a:latin typeface="Century Gothic" panose="020B0502020202020204" pitchFamily="34" charset="0"/>
              </a:rPr>
              <a:t>Digitalizing</a:t>
            </a:r>
            <a:r>
              <a:rPr lang="es-ES" sz="2800" b="0" dirty="0">
                <a:latin typeface="Century Gothic" panose="020B0502020202020204" pitchFamily="34" charset="0"/>
              </a:rPr>
              <a:t> </a:t>
            </a:r>
            <a:r>
              <a:rPr lang="es-ES" sz="2800" b="0" dirty="0" err="1">
                <a:latin typeface="Century Gothic" panose="020B0502020202020204" pitchFamily="34" charset="0"/>
              </a:rPr>
              <a:t>your</a:t>
            </a:r>
            <a:r>
              <a:rPr lang="es-ES" sz="2800" b="0" dirty="0">
                <a:latin typeface="Century Gothic" panose="020B0502020202020204" pitchFamily="34" charset="0"/>
              </a:rPr>
              <a:t> Cash</a:t>
            </a:r>
            <a:br>
              <a:rPr lang="es-ES" sz="2800" b="0" dirty="0">
                <a:latin typeface="Century Gothic" panose="020B0502020202020204" pitchFamily="34" charset="0"/>
              </a:rPr>
            </a:br>
            <a:br>
              <a:rPr lang="es-ES" sz="2800" b="0" dirty="0">
                <a:latin typeface="Century Gothic" panose="020B0502020202020204" pitchFamily="34" charset="0"/>
              </a:rPr>
            </a:br>
            <a:r>
              <a:rPr lang="es-ES" sz="2000" dirty="0">
                <a:latin typeface="Century Gothic" panose="020B0502020202020204" pitchFamily="34" charset="0"/>
              </a:rPr>
              <a:t>Prosegur Cash </a:t>
            </a:r>
            <a:r>
              <a:rPr lang="es-ES" sz="2000" dirty="0" err="1">
                <a:latin typeface="Century Gothic" panose="020B0502020202020204" pitchFamily="34" charset="0"/>
              </a:rPr>
              <a:t>Today</a:t>
            </a:r>
            <a:r>
              <a:rPr lang="es-ES" sz="2000" dirty="0">
                <a:latin typeface="Century Gothic" panose="020B0502020202020204" pitchFamily="34" charset="0"/>
              </a:rPr>
              <a:t>.</a:t>
            </a:r>
          </a:p>
        </p:txBody>
      </p:sp>
      <p:pic>
        <p:nvPicPr>
          <p:cNvPr id="4" name="Imagen 3">
            <a:extLst>
              <a:ext uri="{FF2B5EF4-FFF2-40B4-BE49-F238E27FC236}">
                <a16:creationId xmlns:a16="http://schemas.microsoft.com/office/drawing/2014/main" id="{08287494-E925-D84C-B8CC-C5A08B21112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572001" y="0"/>
            <a:ext cx="4572000" cy="5143500"/>
          </a:xfrm>
          <a:prstGeom prst="rect">
            <a:avLst/>
          </a:prstGeom>
        </p:spPr>
      </p:pic>
      <p:sp>
        <p:nvSpPr>
          <p:cNvPr id="8" name="Marcador de texto 16">
            <a:extLst>
              <a:ext uri="{FF2B5EF4-FFF2-40B4-BE49-F238E27FC236}">
                <a16:creationId xmlns:a16="http://schemas.microsoft.com/office/drawing/2014/main" id="{35F43ACE-18E5-ED0E-A9CF-FB7458D14B9D}"/>
              </a:ext>
            </a:extLst>
          </p:cNvPr>
          <p:cNvSpPr txBox="1">
            <a:spLocks/>
          </p:cNvSpPr>
          <p:nvPr/>
        </p:nvSpPr>
        <p:spPr>
          <a:xfrm>
            <a:off x="547807" y="4623514"/>
            <a:ext cx="4514851" cy="381000"/>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600" b="1"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s-ES" sz="1200" dirty="0">
                <a:latin typeface="Arial" panose="020B0604020202020204" pitchFamily="34" charset="0"/>
                <a:cs typeface="Arial" panose="020B0604020202020204" pitchFamily="34" charset="0"/>
              </a:rPr>
              <a:t>Día / Mes / Año</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8182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n-gb" dirty="0">
                <a:latin typeface="Century Gothic" panose="020B0502020202020204" pitchFamily="34" charset="0"/>
              </a:rPr>
              <a:t>02. </a:t>
            </a:r>
            <a:r>
              <a:rPr lang="en-gb" dirty="0" err="1">
                <a:latin typeface="Century Gothic" panose="020B0502020202020204" pitchFamily="34" charset="0"/>
              </a:rPr>
              <a:t>Prosegur</a:t>
            </a:r>
            <a:r>
              <a:rPr lang="en-gb" dirty="0">
                <a:latin typeface="Century Gothic" panose="020B0502020202020204" pitchFamily="34" charset="0"/>
              </a:rPr>
              <a:t> Cash</a:t>
            </a:r>
            <a:r>
              <a:rPr lang="en-GB" dirty="0">
                <a:latin typeface="Century Gothic" panose="020B0502020202020204" pitchFamily="34" charset="0"/>
              </a:rPr>
              <a:t> Today</a:t>
            </a:r>
            <a:r>
              <a:rPr lang="en-gb" dirty="0">
                <a:latin typeface="Century Gothic" panose="020B0502020202020204" pitchFamily="34" charset="0"/>
              </a:rPr>
              <a:t>. Machine suite.</a:t>
            </a:r>
            <a:br>
              <a:rPr lang="es-ES" dirty="0">
                <a:latin typeface="Century Gothic" panose="020B0502020202020204" pitchFamily="34" charset="0"/>
              </a:rPr>
            </a:br>
            <a:r>
              <a:rPr lang="es-ES" b="0" dirty="0" err="1">
                <a:latin typeface="Century Gothic" panose="020B0502020202020204" pitchFamily="34" charset="0"/>
              </a:rPr>
              <a:t>Banknote</a:t>
            </a:r>
            <a:r>
              <a:rPr lang="es-ES" b="0" dirty="0">
                <a:latin typeface="Century Gothic" panose="020B0502020202020204" pitchFamily="34" charset="0"/>
              </a:rPr>
              <a:t> and </a:t>
            </a:r>
            <a:r>
              <a:rPr lang="es-ES" b="0" dirty="0" err="1">
                <a:latin typeface="Century Gothic" panose="020B0502020202020204" pitchFamily="34" charset="0"/>
              </a:rPr>
              <a:t>coin</a:t>
            </a:r>
            <a:r>
              <a:rPr lang="es-ES" b="0" dirty="0">
                <a:latin typeface="Century Gothic" panose="020B0502020202020204" pitchFamily="34" charset="0"/>
              </a:rPr>
              <a:t> </a:t>
            </a:r>
            <a:r>
              <a:rPr lang="es-ES" b="0" dirty="0" err="1">
                <a:latin typeface="Century Gothic" panose="020B0502020202020204" pitchFamily="34" charset="0"/>
              </a:rPr>
              <a:t>deposit</a:t>
            </a:r>
            <a:r>
              <a:rPr lang="es-ES" b="0" dirty="0">
                <a:latin typeface="Century Gothic" panose="020B0502020202020204" pitchFamily="34" charset="0"/>
              </a:rPr>
              <a:t> machine.</a:t>
            </a: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pic>
        <p:nvPicPr>
          <p:cNvPr id="71" name="Imagen 70">
            <a:extLst>
              <a:ext uri="{FF2B5EF4-FFF2-40B4-BE49-F238E27FC236}">
                <a16:creationId xmlns:a16="http://schemas.microsoft.com/office/drawing/2014/main" id="{5E43392B-B734-9140-874A-C85CD505CED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62299" y="948442"/>
            <a:ext cx="2278251" cy="2301835"/>
          </a:xfrm>
          <a:prstGeom prst="rect">
            <a:avLst/>
          </a:prstGeom>
        </p:spPr>
      </p:pic>
      <p:cxnSp>
        <p:nvCxnSpPr>
          <p:cNvPr id="24" name="Conector recto 23">
            <a:extLst>
              <a:ext uri="{FF2B5EF4-FFF2-40B4-BE49-F238E27FC236}">
                <a16:creationId xmlns:a16="http://schemas.microsoft.com/office/drawing/2014/main" id="{781036E6-B5F2-BA4A-9698-1A476A4504F4}"/>
              </a:ext>
            </a:extLst>
          </p:cNvPr>
          <p:cNvCxnSpPr>
            <a:cxnSpLocks/>
          </p:cNvCxnSpPr>
          <p:nvPr/>
        </p:nvCxnSpPr>
        <p:spPr>
          <a:xfrm>
            <a:off x="4572000" y="3340704"/>
            <a:ext cx="0" cy="1649750"/>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pic>
        <p:nvPicPr>
          <p:cNvPr id="25" name="Imagen 24">
            <a:extLst>
              <a:ext uri="{FF2B5EF4-FFF2-40B4-BE49-F238E27FC236}">
                <a16:creationId xmlns:a16="http://schemas.microsoft.com/office/drawing/2014/main" id="{12897242-7AB2-4746-A7C5-FCD9D267FE8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273874" y="990874"/>
            <a:ext cx="2472406" cy="2349829"/>
          </a:xfrm>
          <a:prstGeom prst="rect">
            <a:avLst/>
          </a:prstGeom>
        </p:spPr>
      </p:pic>
      <p:sp>
        <p:nvSpPr>
          <p:cNvPr id="4" name="Rectángulo 3">
            <a:extLst>
              <a:ext uri="{FF2B5EF4-FFF2-40B4-BE49-F238E27FC236}">
                <a16:creationId xmlns:a16="http://schemas.microsoft.com/office/drawing/2014/main" id="{394B3B4A-2E4F-C0E3-6535-5A45E9D53A29}"/>
              </a:ext>
            </a:extLst>
          </p:cNvPr>
          <p:cNvSpPr/>
          <p:nvPr/>
        </p:nvSpPr>
        <p:spPr>
          <a:xfrm>
            <a:off x="718378" y="3297352"/>
            <a:ext cx="3513951" cy="1731243"/>
          </a:xfrm>
          <a:prstGeom prst="rect">
            <a:avLst/>
          </a:prstGeom>
        </p:spPr>
        <p:txBody>
          <a:bodyPr wrap="square">
            <a:spAutoFit/>
          </a:bodyPr>
          <a:lstStyle/>
          <a:p>
            <a:pPr defTabSz="389582">
              <a:spcAft>
                <a:spcPts val="600"/>
              </a:spcAft>
              <a:buClr>
                <a:srgbClr val="FFD525"/>
              </a:buClr>
            </a:pPr>
            <a:r>
              <a:rPr lang="en-gb" sz="1200" b="1" dirty="0">
                <a:solidFill>
                  <a:srgbClr val="F1AA20"/>
                </a:solidFill>
                <a:latin typeface="Century Gothic" panose="020B0502020202020204" pitchFamily="34" charset="0"/>
              </a:rPr>
              <a:t>BANKNOTE AND COIN DEPOSIT MACHINE  </a:t>
            </a:r>
            <a:br>
              <a:rPr sz="1500" dirty="0">
                <a:solidFill>
                  <a:srgbClr val="4C4C4C"/>
                </a:solidFill>
                <a:latin typeface="Arial"/>
              </a:rPr>
            </a:br>
            <a:r>
              <a:rPr lang="en-gb" sz="1200" b="1" dirty="0">
                <a:solidFill>
                  <a:srgbClr val="F1AA20"/>
                </a:solidFill>
                <a:latin typeface="Century Gothic" panose="020B0502020202020204" pitchFamily="34" charset="0"/>
              </a:rPr>
              <a:t>SDM100 - CDS508</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Capacity: </a:t>
            </a:r>
            <a:br>
              <a:rPr sz="1500" dirty="0">
                <a:solidFill>
                  <a:srgbClr val="4C4C4C"/>
                </a:solidFill>
                <a:latin typeface="Arial"/>
              </a:rPr>
            </a:br>
            <a:r>
              <a:rPr lang="en-gb" sz="1000" b="1" dirty="0">
                <a:solidFill>
                  <a:srgbClr val="000000"/>
                </a:solidFill>
                <a:latin typeface="Arial"/>
              </a:rPr>
              <a:t>2,500 banknotes.</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Speed of deposit machine:</a:t>
            </a:r>
            <a:br>
              <a:rPr sz="1500" dirty="0">
                <a:solidFill>
                  <a:srgbClr val="4C4C4C"/>
                </a:solidFill>
                <a:latin typeface="Arial"/>
              </a:rPr>
            </a:br>
            <a:r>
              <a:rPr lang="en-gb" sz="1000" b="1" dirty="0">
                <a:solidFill>
                  <a:srgbClr val="000000"/>
                </a:solidFill>
                <a:latin typeface="Arial"/>
              </a:rPr>
              <a:t>1.5 banknotes/second</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Dimensions </a:t>
            </a:r>
            <a:br>
              <a:rPr sz="1500" dirty="0">
                <a:solidFill>
                  <a:srgbClr val="4C4C4C"/>
                </a:solidFill>
                <a:latin typeface="Arial"/>
              </a:rPr>
            </a:br>
            <a:r>
              <a:rPr lang="en-gb" sz="1000" b="1" dirty="0">
                <a:solidFill>
                  <a:srgbClr val="000000"/>
                </a:solidFill>
                <a:latin typeface="Arial"/>
              </a:rPr>
              <a:t>679 x 690 x 760 mm.</a:t>
            </a:r>
            <a:endParaRPr lang="es-ES" sz="1000" b="1" dirty="0">
              <a:solidFill>
                <a:srgbClr val="000000"/>
              </a:solidFill>
              <a:latin typeface="Arial"/>
            </a:endParaRP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Weight: </a:t>
            </a:r>
            <a:r>
              <a:rPr lang="en-gb" sz="1000" b="1" dirty="0">
                <a:solidFill>
                  <a:srgbClr val="000000"/>
                </a:solidFill>
                <a:latin typeface="Arial"/>
              </a:rPr>
              <a:t>362.16 kg.</a:t>
            </a:r>
          </a:p>
        </p:txBody>
      </p:sp>
      <p:sp>
        <p:nvSpPr>
          <p:cNvPr id="6" name="Rectángulo 5">
            <a:extLst>
              <a:ext uri="{FF2B5EF4-FFF2-40B4-BE49-F238E27FC236}">
                <a16:creationId xmlns:a16="http://schemas.microsoft.com/office/drawing/2014/main" id="{FB0B38DE-08BE-A41B-3612-8E8169D0A060}"/>
              </a:ext>
            </a:extLst>
          </p:cNvPr>
          <p:cNvSpPr/>
          <p:nvPr/>
        </p:nvSpPr>
        <p:spPr>
          <a:xfrm>
            <a:off x="2475353" y="3743612"/>
            <a:ext cx="1918305" cy="746358"/>
          </a:xfrm>
          <a:prstGeom prst="rect">
            <a:avLst/>
          </a:prstGeom>
        </p:spPr>
        <p:txBody>
          <a:bodyPr wrap="square">
            <a:spAutoFit/>
          </a:bodyPr>
          <a:lstStyle/>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Capacity: </a:t>
            </a:r>
            <a:br>
              <a:rPr sz="1500" dirty="0">
                <a:solidFill>
                  <a:srgbClr val="4C4C4C"/>
                </a:solidFill>
                <a:latin typeface="Arial"/>
              </a:rPr>
            </a:br>
            <a:r>
              <a:rPr lang="en-gb" sz="1000" b="1" dirty="0">
                <a:solidFill>
                  <a:srgbClr val="000000"/>
                </a:solidFill>
                <a:latin typeface="Arial"/>
              </a:rPr>
              <a:t>2,250 coins.</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Speed of deposit machine:</a:t>
            </a:r>
            <a:br>
              <a:rPr sz="1500" dirty="0">
                <a:solidFill>
                  <a:srgbClr val="4C4C4C"/>
                </a:solidFill>
                <a:latin typeface="Arial"/>
              </a:rPr>
            </a:br>
            <a:r>
              <a:rPr lang="en-gb" sz="1000" b="1" dirty="0">
                <a:solidFill>
                  <a:srgbClr val="000000"/>
                </a:solidFill>
                <a:latin typeface="Arial"/>
              </a:rPr>
              <a:t>3 coins/second.</a:t>
            </a:r>
          </a:p>
        </p:txBody>
      </p:sp>
      <p:sp>
        <p:nvSpPr>
          <p:cNvPr id="9" name="Rectángulo 8">
            <a:extLst>
              <a:ext uri="{FF2B5EF4-FFF2-40B4-BE49-F238E27FC236}">
                <a16:creationId xmlns:a16="http://schemas.microsoft.com/office/drawing/2014/main" id="{E246A834-30D1-684C-2937-1047B1D3EF71}"/>
              </a:ext>
            </a:extLst>
          </p:cNvPr>
          <p:cNvSpPr/>
          <p:nvPr/>
        </p:nvSpPr>
        <p:spPr>
          <a:xfrm>
            <a:off x="4982301" y="3297352"/>
            <a:ext cx="3513951" cy="1731243"/>
          </a:xfrm>
          <a:prstGeom prst="rect">
            <a:avLst/>
          </a:prstGeom>
        </p:spPr>
        <p:txBody>
          <a:bodyPr wrap="square">
            <a:spAutoFit/>
          </a:bodyPr>
          <a:lstStyle/>
          <a:p>
            <a:pPr defTabSz="389582">
              <a:spcAft>
                <a:spcPts val="600"/>
              </a:spcAft>
              <a:buClr>
                <a:srgbClr val="FFD525"/>
              </a:buClr>
            </a:pPr>
            <a:r>
              <a:rPr lang="en-gb" sz="1200" b="1" dirty="0">
                <a:solidFill>
                  <a:srgbClr val="F1AA20"/>
                </a:solidFill>
                <a:latin typeface="Century Gothic" panose="020B0502020202020204" pitchFamily="34" charset="0"/>
              </a:rPr>
              <a:t>BANKNOTE AND COIN DEPOSIT MACHINE  </a:t>
            </a:r>
            <a:br>
              <a:rPr sz="1500" dirty="0">
                <a:solidFill>
                  <a:srgbClr val="4C4C4C"/>
                </a:solidFill>
                <a:latin typeface="Arial"/>
              </a:rPr>
            </a:br>
            <a:r>
              <a:rPr lang="en-gb" sz="1200" b="1" dirty="0">
                <a:solidFill>
                  <a:srgbClr val="F1AA20"/>
                </a:solidFill>
                <a:latin typeface="Century Gothic" panose="020B0502020202020204" pitchFamily="34" charset="0"/>
              </a:rPr>
              <a:t>SDM100 - CDS801</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Capacity: </a:t>
            </a:r>
            <a:br>
              <a:rPr sz="1500" dirty="0">
                <a:solidFill>
                  <a:srgbClr val="4C4C4C"/>
                </a:solidFill>
                <a:latin typeface="Arial"/>
              </a:rPr>
            </a:br>
            <a:r>
              <a:rPr lang="en-gb" sz="1000" b="1" dirty="0">
                <a:solidFill>
                  <a:srgbClr val="000000"/>
                </a:solidFill>
                <a:latin typeface="Arial"/>
              </a:rPr>
              <a:t>2,500 banknotes.</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Speed of deposit machine:</a:t>
            </a:r>
            <a:br>
              <a:rPr sz="1500" dirty="0">
                <a:solidFill>
                  <a:srgbClr val="4C4C4C"/>
                </a:solidFill>
                <a:latin typeface="Arial"/>
              </a:rPr>
            </a:br>
            <a:r>
              <a:rPr lang="en-gb" sz="1000" b="1" dirty="0">
                <a:solidFill>
                  <a:srgbClr val="000000"/>
                </a:solidFill>
                <a:latin typeface="Arial"/>
              </a:rPr>
              <a:t>1.5 banknotes/second</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Dimensions </a:t>
            </a:r>
            <a:br>
              <a:rPr sz="1500" dirty="0">
                <a:solidFill>
                  <a:srgbClr val="4C4C4C"/>
                </a:solidFill>
                <a:latin typeface="Arial"/>
              </a:rPr>
            </a:br>
            <a:r>
              <a:rPr lang="en-gb" sz="1000" b="1" dirty="0">
                <a:solidFill>
                  <a:srgbClr val="000000"/>
                </a:solidFill>
                <a:latin typeface="Arial"/>
              </a:rPr>
              <a:t>879 x 690 x 1045 mm.</a:t>
            </a:r>
            <a:endParaRPr lang="es-ES" sz="1000" b="1" dirty="0">
              <a:solidFill>
                <a:srgbClr val="000000"/>
              </a:solidFill>
              <a:latin typeface="Arial"/>
            </a:endParaRP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Weight: </a:t>
            </a:r>
            <a:r>
              <a:rPr lang="en-gb" sz="1000" b="1" dirty="0">
                <a:solidFill>
                  <a:srgbClr val="000000"/>
                </a:solidFill>
                <a:latin typeface="Arial"/>
              </a:rPr>
              <a:t>466kg.</a:t>
            </a:r>
          </a:p>
        </p:txBody>
      </p:sp>
      <p:sp>
        <p:nvSpPr>
          <p:cNvPr id="10" name="Rectángulo 9">
            <a:extLst>
              <a:ext uri="{FF2B5EF4-FFF2-40B4-BE49-F238E27FC236}">
                <a16:creationId xmlns:a16="http://schemas.microsoft.com/office/drawing/2014/main" id="{0E68A569-6612-9198-28D4-F738227D13FD}"/>
              </a:ext>
            </a:extLst>
          </p:cNvPr>
          <p:cNvSpPr/>
          <p:nvPr/>
        </p:nvSpPr>
        <p:spPr>
          <a:xfrm>
            <a:off x="6734644" y="3743612"/>
            <a:ext cx="2209581" cy="746358"/>
          </a:xfrm>
          <a:prstGeom prst="rect">
            <a:avLst/>
          </a:prstGeom>
        </p:spPr>
        <p:txBody>
          <a:bodyPr wrap="square">
            <a:spAutoFit/>
          </a:bodyPr>
          <a:lstStyle/>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Capacity: </a:t>
            </a:r>
            <a:br>
              <a:rPr sz="1500">
                <a:solidFill>
                  <a:srgbClr val="4C4C4C"/>
                </a:solidFill>
                <a:latin typeface="Arial"/>
              </a:rPr>
            </a:br>
            <a:r>
              <a:rPr lang="en-gb" sz="1000" b="1" dirty="0">
                <a:solidFill>
                  <a:srgbClr val="000000"/>
                </a:solidFill>
                <a:latin typeface="Arial"/>
              </a:rPr>
              <a:t>4,500 coins.</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Speed of deposit machine:</a:t>
            </a:r>
            <a:br>
              <a:rPr sz="1500">
                <a:solidFill>
                  <a:srgbClr val="4C4C4C"/>
                </a:solidFill>
                <a:latin typeface="Arial"/>
              </a:rPr>
            </a:br>
            <a:r>
              <a:rPr lang="en-gb" sz="1000" b="1" dirty="0">
                <a:solidFill>
                  <a:srgbClr val="000000"/>
                </a:solidFill>
                <a:latin typeface="Arial"/>
              </a:rPr>
              <a:t>15 coins/second.</a:t>
            </a:r>
          </a:p>
        </p:txBody>
      </p:sp>
    </p:spTree>
    <p:extLst>
      <p:ext uri="{BB962C8B-B14F-4D97-AF65-F5344CB8AC3E}">
        <p14:creationId xmlns:p14="http://schemas.microsoft.com/office/powerpoint/2010/main" val="57988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pic>
        <p:nvPicPr>
          <p:cNvPr id="71" name="Imagen 70">
            <a:extLst>
              <a:ext uri="{FF2B5EF4-FFF2-40B4-BE49-F238E27FC236}">
                <a16:creationId xmlns:a16="http://schemas.microsoft.com/office/drawing/2014/main" id="{5E43392B-B734-9140-874A-C85CD505CE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9736" y="821482"/>
            <a:ext cx="2480990" cy="2536716"/>
          </a:xfrm>
          <a:prstGeom prst="rect">
            <a:avLst/>
          </a:prstGeom>
        </p:spPr>
      </p:pic>
      <p:cxnSp>
        <p:nvCxnSpPr>
          <p:cNvPr id="24" name="Conector recto 23">
            <a:extLst>
              <a:ext uri="{FF2B5EF4-FFF2-40B4-BE49-F238E27FC236}">
                <a16:creationId xmlns:a16="http://schemas.microsoft.com/office/drawing/2014/main" id="{781036E6-B5F2-BA4A-9698-1A476A4504F4}"/>
              </a:ext>
            </a:extLst>
          </p:cNvPr>
          <p:cNvCxnSpPr>
            <a:cxnSpLocks/>
          </p:cNvCxnSpPr>
          <p:nvPr/>
        </p:nvCxnSpPr>
        <p:spPr>
          <a:xfrm>
            <a:off x="4572000" y="3340704"/>
            <a:ext cx="0" cy="1649750"/>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pic>
        <p:nvPicPr>
          <p:cNvPr id="21" name="Imagen 20">
            <a:extLst>
              <a:ext uri="{FF2B5EF4-FFF2-40B4-BE49-F238E27FC236}">
                <a16:creationId xmlns:a16="http://schemas.microsoft.com/office/drawing/2014/main" id="{3B2013AF-590C-B74F-B00F-F9C7910B04A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12410" y="713562"/>
            <a:ext cx="2692088" cy="2752556"/>
          </a:xfrm>
          <a:prstGeom prst="rect">
            <a:avLst/>
          </a:prstGeom>
        </p:spPr>
      </p:pic>
      <p:sp>
        <p:nvSpPr>
          <p:cNvPr id="6" name="11 Título">
            <a:extLst>
              <a:ext uri="{FF2B5EF4-FFF2-40B4-BE49-F238E27FC236}">
                <a16:creationId xmlns:a16="http://schemas.microsoft.com/office/drawing/2014/main" id="{956A37DB-76A4-FDE8-9226-3A872BDEC309}"/>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n-gb" dirty="0">
                <a:latin typeface="Century Gothic" panose="020B0502020202020204" pitchFamily="34" charset="0"/>
              </a:rPr>
              <a:t>02. </a:t>
            </a:r>
            <a:r>
              <a:rPr lang="en-gb" dirty="0" err="1">
                <a:latin typeface="Century Gothic" panose="020B0502020202020204" pitchFamily="34" charset="0"/>
              </a:rPr>
              <a:t>Prosegur</a:t>
            </a:r>
            <a:r>
              <a:rPr lang="en-gb" dirty="0">
                <a:latin typeface="Century Gothic" panose="020B0502020202020204" pitchFamily="34" charset="0"/>
              </a:rPr>
              <a:t> Cash</a:t>
            </a:r>
            <a:r>
              <a:rPr lang="en-GB" dirty="0">
                <a:latin typeface="Century Gothic" panose="020B0502020202020204" pitchFamily="34" charset="0"/>
              </a:rPr>
              <a:t> Today</a:t>
            </a:r>
            <a:r>
              <a:rPr lang="en-gb" dirty="0">
                <a:latin typeface="Century Gothic" panose="020B0502020202020204" pitchFamily="34" charset="0"/>
              </a:rPr>
              <a:t>. Machine suite.</a:t>
            </a:r>
            <a:br>
              <a:rPr lang="es-ES" dirty="0">
                <a:latin typeface="Century Gothic" panose="020B0502020202020204" pitchFamily="34" charset="0"/>
              </a:rPr>
            </a:br>
            <a:r>
              <a:rPr lang="es-ES" b="0" dirty="0" err="1">
                <a:latin typeface="Century Gothic" panose="020B0502020202020204" pitchFamily="34" charset="0"/>
              </a:rPr>
              <a:t>Banknote</a:t>
            </a:r>
            <a:r>
              <a:rPr lang="es-ES" b="0" dirty="0">
                <a:latin typeface="Century Gothic" panose="020B0502020202020204" pitchFamily="34" charset="0"/>
              </a:rPr>
              <a:t> and </a:t>
            </a:r>
            <a:r>
              <a:rPr lang="es-ES" b="0" dirty="0" err="1">
                <a:latin typeface="Century Gothic" panose="020B0502020202020204" pitchFamily="34" charset="0"/>
              </a:rPr>
              <a:t>coin</a:t>
            </a:r>
            <a:r>
              <a:rPr lang="es-ES" b="0" dirty="0">
                <a:latin typeface="Century Gothic" panose="020B0502020202020204" pitchFamily="34" charset="0"/>
              </a:rPr>
              <a:t> </a:t>
            </a:r>
            <a:r>
              <a:rPr lang="es-ES" b="0" dirty="0" err="1">
                <a:latin typeface="Century Gothic" panose="020B0502020202020204" pitchFamily="34" charset="0"/>
              </a:rPr>
              <a:t>deposit</a:t>
            </a:r>
            <a:r>
              <a:rPr lang="es-ES" b="0" dirty="0">
                <a:latin typeface="Century Gothic" panose="020B0502020202020204" pitchFamily="34" charset="0"/>
              </a:rPr>
              <a:t> machine.</a:t>
            </a:r>
          </a:p>
        </p:txBody>
      </p:sp>
      <p:sp>
        <p:nvSpPr>
          <p:cNvPr id="11" name="Rectángulo 10">
            <a:extLst>
              <a:ext uri="{FF2B5EF4-FFF2-40B4-BE49-F238E27FC236}">
                <a16:creationId xmlns:a16="http://schemas.microsoft.com/office/drawing/2014/main" id="{01321F55-B63A-D6E6-E31D-1A0C1990B44B}"/>
              </a:ext>
            </a:extLst>
          </p:cNvPr>
          <p:cNvSpPr/>
          <p:nvPr/>
        </p:nvSpPr>
        <p:spPr>
          <a:xfrm>
            <a:off x="651898" y="3297352"/>
            <a:ext cx="3513951" cy="1731243"/>
          </a:xfrm>
          <a:prstGeom prst="rect">
            <a:avLst/>
          </a:prstGeom>
        </p:spPr>
        <p:txBody>
          <a:bodyPr wrap="square">
            <a:spAutoFit/>
          </a:bodyPr>
          <a:lstStyle/>
          <a:p>
            <a:pPr defTabSz="389582">
              <a:spcAft>
                <a:spcPts val="600"/>
              </a:spcAft>
              <a:buClr>
                <a:srgbClr val="FFD525"/>
              </a:buClr>
            </a:pPr>
            <a:r>
              <a:rPr lang="en-gb" sz="1200" b="1" dirty="0">
                <a:solidFill>
                  <a:srgbClr val="F1AA20"/>
                </a:solidFill>
                <a:latin typeface="Century Gothic" panose="020B0502020202020204" pitchFamily="34" charset="0"/>
              </a:rPr>
              <a:t>BANKNOTE AND COIN DEPOSIT MACHINE  </a:t>
            </a:r>
            <a:br>
              <a:rPr sz="1500" dirty="0">
                <a:solidFill>
                  <a:srgbClr val="4C4C4C"/>
                </a:solidFill>
                <a:latin typeface="Arial"/>
              </a:rPr>
            </a:br>
            <a:r>
              <a:rPr lang="en-gb" sz="1200" b="1" dirty="0">
                <a:solidFill>
                  <a:srgbClr val="F1AA20"/>
                </a:solidFill>
                <a:latin typeface="Century Gothic" panose="020B0502020202020204" pitchFamily="34" charset="0"/>
              </a:rPr>
              <a:t>SDM500 - CDS508</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Capacity: </a:t>
            </a:r>
            <a:br>
              <a:rPr sz="1500" dirty="0">
                <a:solidFill>
                  <a:srgbClr val="4C4C4C"/>
                </a:solidFill>
                <a:latin typeface="Arial"/>
              </a:rPr>
            </a:br>
            <a:r>
              <a:rPr lang="en-gb" sz="1000" b="1" dirty="0">
                <a:solidFill>
                  <a:srgbClr val="000000"/>
                </a:solidFill>
                <a:latin typeface="Arial"/>
              </a:rPr>
              <a:t>9,000 banknotes.</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Speed of deposit machine:</a:t>
            </a:r>
            <a:br>
              <a:rPr sz="1500" dirty="0">
                <a:solidFill>
                  <a:srgbClr val="4C4C4C"/>
                </a:solidFill>
                <a:latin typeface="Arial"/>
              </a:rPr>
            </a:br>
            <a:r>
              <a:rPr lang="en-gb" sz="1000" b="1" dirty="0">
                <a:solidFill>
                  <a:srgbClr val="000000"/>
                </a:solidFill>
                <a:latin typeface="Arial"/>
              </a:rPr>
              <a:t>3 banknotes/second</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Dimensions </a:t>
            </a:r>
            <a:br>
              <a:rPr sz="1500" dirty="0">
                <a:solidFill>
                  <a:srgbClr val="4C4C4C"/>
                </a:solidFill>
                <a:latin typeface="Arial"/>
              </a:rPr>
            </a:br>
            <a:r>
              <a:rPr lang="en-gb" sz="1000" b="1" dirty="0">
                <a:solidFill>
                  <a:srgbClr val="000000"/>
                </a:solidFill>
                <a:latin typeface="Arial"/>
              </a:rPr>
              <a:t>679 x 685 x 1035 mm.</a:t>
            </a:r>
            <a:endParaRPr lang="es-ES" sz="1000" b="1" dirty="0">
              <a:solidFill>
                <a:srgbClr val="000000"/>
              </a:solidFill>
              <a:latin typeface="Arial"/>
            </a:endParaRP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Weight: </a:t>
            </a:r>
            <a:r>
              <a:rPr lang="en-gb" sz="1000" b="1" dirty="0">
                <a:solidFill>
                  <a:srgbClr val="000000"/>
                </a:solidFill>
                <a:latin typeface="Arial"/>
              </a:rPr>
              <a:t>451.16 kg.</a:t>
            </a:r>
          </a:p>
        </p:txBody>
      </p:sp>
      <p:sp>
        <p:nvSpPr>
          <p:cNvPr id="12" name="Rectángulo 11">
            <a:extLst>
              <a:ext uri="{FF2B5EF4-FFF2-40B4-BE49-F238E27FC236}">
                <a16:creationId xmlns:a16="http://schemas.microsoft.com/office/drawing/2014/main" id="{CC11355A-5A5E-A817-E543-64934C5C6136}"/>
              </a:ext>
            </a:extLst>
          </p:cNvPr>
          <p:cNvSpPr/>
          <p:nvPr/>
        </p:nvSpPr>
        <p:spPr>
          <a:xfrm>
            <a:off x="2408873" y="3743612"/>
            <a:ext cx="1918305" cy="746358"/>
          </a:xfrm>
          <a:prstGeom prst="rect">
            <a:avLst/>
          </a:prstGeom>
        </p:spPr>
        <p:txBody>
          <a:bodyPr wrap="square">
            <a:spAutoFit/>
          </a:bodyPr>
          <a:lstStyle/>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Capacity: </a:t>
            </a:r>
            <a:br>
              <a:rPr sz="1500">
                <a:solidFill>
                  <a:srgbClr val="4C4C4C"/>
                </a:solidFill>
                <a:latin typeface="Arial"/>
              </a:rPr>
            </a:br>
            <a:r>
              <a:rPr lang="en-gb" sz="1000" b="1" dirty="0">
                <a:solidFill>
                  <a:srgbClr val="000000"/>
                </a:solidFill>
                <a:latin typeface="Arial"/>
              </a:rPr>
              <a:t>2,250 coins.</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Speed of deposit machine:</a:t>
            </a:r>
            <a:br>
              <a:rPr sz="1500">
                <a:solidFill>
                  <a:srgbClr val="4C4C4C"/>
                </a:solidFill>
                <a:latin typeface="Arial"/>
              </a:rPr>
            </a:br>
            <a:r>
              <a:rPr lang="en-gb" sz="1000" b="1" dirty="0">
                <a:solidFill>
                  <a:srgbClr val="000000"/>
                </a:solidFill>
                <a:latin typeface="Arial"/>
              </a:rPr>
              <a:t>3 coins/second.</a:t>
            </a:r>
          </a:p>
        </p:txBody>
      </p:sp>
      <p:sp>
        <p:nvSpPr>
          <p:cNvPr id="13" name="Rectángulo 12">
            <a:extLst>
              <a:ext uri="{FF2B5EF4-FFF2-40B4-BE49-F238E27FC236}">
                <a16:creationId xmlns:a16="http://schemas.microsoft.com/office/drawing/2014/main" id="{5FBF1697-E3D0-4A68-7516-E8CF18386664}"/>
              </a:ext>
            </a:extLst>
          </p:cNvPr>
          <p:cNvSpPr/>
          <p:nvPr/>
        </p:nvSpPr>
        <p:spPr>
          <a:xfrm>
            <a:off x="4982301" y="3297352"/>
            <a:ext cx="3513951" cy="1731243"/>
          </a:xfrm>
          <a:prstGeom prst="rect">
            <a:avLst/>
          </a:prstGeom>
        </p:spPr>
        <p:txBody>
          <a:bodyPr wrap="square">
            <a:spAutoFit/>
          </a:bodyPr>
          <a:lstStyle/>
          <a:p>
            <a:pPr defTabSz="389582">
              <a:spcAft>
                <a:spcPts val="600"/>
              </a:spcAft>
              <a:buClr>
                <a:srgbClr val="FFD525"/>
              </a:buClr>
            </a:pPr>
            <a:r>
              <a:rPr lang="en-gb" sz="1200" b="1" dirty="0">
                <a:solidFill>
                  <a:srgbClr val="F1AA20"/>
                </a:solidFill>
                <a:latin typeface="Century Gothic" panose="020B0502020202020204" pitchFamily="34" charset="0"/>
              </a:rPr>
              <a:t>BANKNOTE AND COIN DEPOSIT MACHINE  </a:t>
            </a:r>
            <a:br>
              <a:rPr sz="1500" dirty="0">
                <a:solidFill>
                  <a:srgbClr val="4C4C4C"/>
                </a:solidFill>
                <a:latin typeface="Arial"/>
              </a:rPr>
            </a:br>
            <a:r>
              <a:rPr lang="en-gb" sz="1200" b="1" dirty="0">
                <a:solidFill>
                  <a:srgbClr val="F1AA20"/>
                </a:solidFill>
                <a:latin typeface="Century Gothic" panose="020B0502020202020204" pitchFamily="34" charset="0"/>
              </a:rPr>
              <a:t>SDM500 - CDS801</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Capacity: </a:t>
            </a:r>
            <a:br>
              <a:rPr sz="1500" dirty="0">
                <a:solidFill>
                  <a:srgbClr val="4C4C4C"/>
                </a:solidFill>
                <a:latin typeface="Arial"/>
              </a:rPr>
            </a:br>
            <a:r>
              <a:rPr lang="en-gb" sz="1000" b="1" dirty="0">
                <a:solidFill>
                  <a:srgbClr val="000000"/>
                </a:solidFill>
                <a:latin typeface="Arial"/>
              </a:rPr>
              <a:t>9,000 banknotes.</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Speed of deposit machine:</a:t>
            </a:r>
            <a:br>
              <a:rPr sz="1500" dirty="0">
                <a:solidFill>
                  <a:srgbClr val="4C4C4C"/>
                </a:solidFill>
                <a:latin typeface="Arial"/>
              </a:rPr>
            </a:br>
            <a:r>
              <a:rPr lang="en-gb" sz="1000" b="1" dirty="0">
                <a:solidFill>
                  <a:srgbClr val="000000"/>
                </a:solidFill>
                <a:latin typeface="Arial"/>
              </a:rPr>
              <a:t>3 banknotes/second</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Dimensions </a:t>
            </a:r>
            <a:br>
              <a:rPr sz="1500" dirty="0">
                <a:solidFill>
                  <a:srgbClr val="4C4C4C"/>
                </a:solidFill>
                <a:latin typeface="Arial"/>
              </a:rPr>
            </a:br>
            <a:r>
              <a:rPr lang="en-gb" sz="1000" b="1" dirty="0">
                <a:solidFill>
                  <a:srgbClr val="000000"/>
                </a:solidFill>
                <a:latin typeface="Arial"/>
              </a:rPr>
              <a:t>879 x 685 x 1045 mm.</a:t>
            </a:r>
            <a:endParaRPr lang="es-ES" sz="1000" b="1" dirty="0">
              <a:solidFill>
                <a:srgbClr val="000000"/>
              </a:solidFill>
              <a:latin typeface="Arial"/>
            </a:endParaRP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Weight: </a:t>
            </a:r>
            <a:r>
              <a:rPr lang="en-gb" sz="1000" b="1" dirty="0">
                <a:solidFill>
                  <a:srgbClr val="000000"/>
                </a:solidFill>
                <a:latin typeface="Arial"/>
              </a:rPr>
              <a:t>545 kg.</a:t>
            </a:r>
          </a:p>
        </p:txBody>
      </p:sp>
      <p:sp>
        <p:nvSpPr>
          <p:cNvPr id="14" name="Rectángulo 13">
            <a:extLst>
              <a:ext uri="{FF2B5EF4-FFF2-40B4-BE49-F238E27FC236}">
                <a16:creationId xmlns:a16="http://schemas.microsoft.com/office/drawing/2014/main" id="{64C2706C-0743-C814-690E-876E5BBCE348}"/>
              </a:ext>
            </a:extLst>
          </p:cNvPr>
          <p:cNvSpPr/>
          <p:nvPr/>
        </p:nvSpPr>
        <p:spPr>
          <a:xfrm>
            <a:off x="6734644" y="3743612"/>
            <a:ext cx="2209581" cy="746358"/>
          </a:xfrm>
          <a:prstGeom prst="rect">
            <a:avLst/>
          </a:prstGeom>
        </p:spPr>
        <p:txBody>
          <a:bodyPr wrap="square">
            <a:spAutoFit/>
          </a:bodyPr>
          <a:lstStyle/>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Capacity: </a:t>
            </a:r>
            <a:br>
              <a:rPr sz="1500">
                <a:solidFill>
                  <a:srgbClr val="4C4C4C"/>
                </a:solidFill>
                <a:latin typeface="Arial"/>
              </a:rPr>
            </a:br>
            <a:r>
              <a:rPr lang="en-gb" sz="1000" b="1" dirty="0">
                <a:solidFill>
                  <a:srgbClr val="000000"/>
                </a:solidFill>
                <a:latin typeface="Arial"/>
              </a:rPr>
              <a:t>4,500 coins.</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Speed of deposit machine:</a:t>
            </a:r>
            <a:br>
              <a:rPr sz="1500">
                <a:solidFill>
                  <a:srgbClr val="4C4C4C"/>
                </a:solidFill>
                <a:latin typeface="Arial"/>
              </a:rPr>
            </a:br>
            <a:r>
              <a:rPr lang="en-gb" sz="1000" b="1" dirty="0">
                <a:solidFill>
                  <a:srgbClr val="000000"/>
                </a:solidFill>
                <a:latin typeface="Arial"/>
              </a:rPr>
              <a:t>15 coins/second.</a:t>
            </a:r>
          </a:p>
        </p:txBody>
      </p:sp>
    </p:spTree>
    <p:extLst>
      <p:ext uri="{BB962C8B-B14F-4D97-AF65-F5344CB8AC3E}">
        <p14:creationId xmlns:p14="http://schemas.microsoft.com/office/powerpoint/2010/main" val="759560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rgbClr val="FFCB02"/>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defRPr/>
            </a:pPr>
            <a:r>
              <a:rPr kumimoji="0" lang="es-ES" sz="3200" b="0"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3. </a:t>
            </a:r>
            <a:r>
              <a:rPr kumimoji="0" lang="es-ES" sz="3200" b="0" i="0" u="none" strike="noStrike" kern="1200" cap="none" spc="0" normalizeH="0" baseline="0" noProof="0" dirty="0" err="1">
                <a:ln>
                  <a:noFill/>
                </a:ln>
                <a:solidFill>
                  <a:srgbClr val="000000"/>
                </a:solidFill>
                <a:effectLst/>
                <a:uLnTx/>
                <a:uFillTx/>
                <a:latin typeface="Century Gothic" panose="020B0502020202020204" pitchFamily="34" charset="0"/>
                <a:ea typeface="+mj-ea"/>
                <a:cs typeface="Arial" panose="020B0604020202020204" pitchFamily="34" charset="0"/>
              </a:rPr>
              <a:t>Value</a:t>
            </a:r>
            <a:r>
              <a:rPr kumimoji="0" lang="es-ES" sz="3200" b="0"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 </a:t>
            </a:r>
            <a:r>
              <a:rPr kumimoji="0" lang="es-ES" sz="3200" b="0" i="0" u="none" strike="noStrike" kern="1200" cap="none" spc="0" normalizeH="0" baseline="0" noProof="0" dirty="0" err="1">
                <a:ln>
                  <a:noFill/>
                </a:ln>
                <a:solidFill>
                  <a:srgbClr val="000000"/>
                </a:solidFill>
                <a:effectLst/>
                <a:uLnTx/>
                <a:uFillTx/>
                <a:latin typeface="Century Gothic" panose="020B0502020202020204" pitchFamily="34" charset="0"/>
                <a:ea typeface="+mj-ea"/>
                <a:cs typeface="Arial" panose="020B0604020202020204" pitchFamily="34" charset="0"/>
              </a:rPr>
              <a:t>proposition</a:t>
            </a:r>
            <a:r>
              <a:rPr kumimoji="0" lang="es-ES" sz="3200" b="0"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pic>
        <p:nvPicPr>
          <p:cNvPr id="5" name="Imagen 4">
            <a:extLst>
              <a:ext uri="{FF2B5EF4-FFF2-40B4-BE49-F238E27FC236}">
                <a16:creationId xmlns:a16="http://schemas.microsoft.com/office/drawing/2014/main" id="{7748A11B-E341-5947-BD0F-FFABD45E6CF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3643005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88486" y="182071"/>
            <a:ext cx="5500280" cy="487531"/>
          </a:xfrm>
          <a:prstGeom prst="rect">
            <a:avLst/>
          </a:prstGeom>
        </p:spPr>
        <p:txBody>
          <a:bodyPr>
            <a:normAutofit fontScale="90000"/>
          </a:bodyPr>
          <a:lstStyle/>
          <a:p>
            <a:pPr algn="l">
              <a:lnSpc>
                <a:spcPct val="150000"/>
              </a:lnSpc>
            </a:pPr>
            <a:r>
              <a:rPr lang="en-gb" dirty="0">
                <a:latin typeface="Century Gothic" panose="020B0502020202020204" pitchFamily="34" charset="0"/>
              </a:rPr>
              <a:t>03. Value proposition. Monthly fee.</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Arial" panose="020B0604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a:t>
            </a:r>
          </a:p>
        </p:txBody>
      </p:sp>
      <p:sp>
        <p:nvSpPr>
          <p:cNvPr id="35" name="Rectángulo 34">
            <a:extLst>
              <a:ext uri="{FF2B5EF4-FFF2-40B4-BE49-F238E27FC236}">
                <a16:creationId xmlns:a16="http://schemas.microsoft.com/office/drawing/2014/main" id="{60590F37-41DD-5F40-B3DF-48BDDBBCBB45}"/>
              </a:ext>
            </a:extLst>
          </p:cNvPr>
          <p:cNvSpPr/>
          <p:nvPr/>
        </p:nvSpPr>
        <p:spPr>
          <a:xfrm>
            <a:off x="1198060" y="1883803"/>
            <a:ext cx="1661034" cy="523220"/>
          </a:xfrm>
          <a:prstGeom prst="rect">
            <a:avLst/>
          </a:prstGeom>
        </p:spPr>
        <p:txBody>
          <a:bodyPr wrap="square">
            <a:spAutoFit/>
          </a:bodyPr>
          <a:lstStyle/>
          <a:p>
            <a:pPr>
              <a:buClr>
                <a:srgbClr val="77C8CD"/>
              </a:buClr>
            </a:pPr>
            <a:r>
              <a:rPr lang="en-gb" sz="1400" b="1" dirty="0">
                <a:solidFill>
                  <a:srgbClr val="77C8CD"/>
                </a:solidFill>
                <a:latin typeface="Century Gothic" panose="020B0502020202020204" pitchFamily="34" charset="0"/>
              </a:rPr>
              <a:t>Monthly payment*</a:t>
            </a:r>
          </a:p>
        </p:txBody>
      </p:sp>
      <p:cxnSp>
        <p:nvCxnSpPr>
          <p:cNvPr id="37" name="Conector recto 36">
            <a:extLst>
              <a:ext uri="{FF2B5EF4-FFF2-40B4-BE49-F238E27FC236}">
                <a16:creationId xmlns:a16="http://schemas.microsoft.com/office/drawing/2014/main" id="{8EC839E2-FBD1-F044-B147-963D392A4828}"/>
              </a:ext>
            </a:extLst>
          </p:cNvPr>
          <p:cNvCxnSpPr>
            <a:cxnSpLocks/>
          </p:cNvCxnSpPr>
          <p:nvPr/>
        </p:nvCxnSpPr>
        <p:spPr>
          <a:xfrm>
            <a:off x="1113516" y="1897473"/>
            <a:ext cx="0" cy="262276"/>
          </a:xfrm>
          <a:prstGeom prst="line">
            <a:avLst/>
          </a:prstGeom>
        </p:spPr>
        <p:style>
          <a:lnRef idx="1">
            <a:schemeClr val="accent6"/>
          </a:lnRef>
          <a:fillRef idx="0">
            <a:schemeClr val="accent6"/>
          </a:fillRef>
          <a:effectRef idx="0">
            <a:schemeClr val="accent6"/>
          </a:effectRef>
          <a:fontRef idx="minor">
            <a:schemeClr val="tx1"/>
          </a:fontRef>
        </p:style>
      </p:cxnSp>
      <p:pic>
        <p:nvPicPr>
          <p:cNvPr id="38" name="Imagen 37">
            <a:extLst>
              <a:ext uri="{FF2B5EF4-FFF2-40B4-BE49-F238E27FC236}">
                <a16:creationId xmlns:a16="http://schemas.microsoft.com/office/drawing/2014/main" id="{DF28B41A-D5F1-0047-BA81-2A2994E25853}"/>
              </a:ext>
            </a:extLst>
          </p:cNvPr>
          <p:cNvPicPr>
            <a:picLocks noChangeAspect="1"/>
          </p:cNvPicPr>
          <p:nvPr/>
        </p:nvPicPr>
        <p:blipFill rotWithShape="1">
          <a:blip r:embed="rId3">
            <a:extLst>
              <a:ext uri="{28A0092B-C50C-407E-A947-70E740481C1C}">
                <a14:useLocalDpi xmlns:a14="http://schemas.microsoft.com/office/drawing/2010/main"/>
              </a:ext>
            </a:extLst>
          </a:blip>
          <a:srcRect l="11929" t="12151" r="13079" b="12478"/>
          <a:stretch/>
        </p:blipFill>
        <p:spPr>
          <a:xfrm>
            <a:off x="470263" y="1748971"/>
            <a:ext cx="574859" cy="577760"/>
          </a:xfrm>
          <a:prstGeom prst="rect">
            <a:avLst/>
          </a:prstGeom>
        </p:spPr>
      </p:pic>
      <p:sp>
        <p:nvSpPr>
          <p:cNvPr id="40" name="Rectángulo 39">
            <a:extLst>
              <a:ext uri="{FF2B5EF4-FFF2-40B4-BE49-F238E27FC236}">
                <a16:creationId xmlns:a16="http://schemas.microsoft.com/office/drawing/2014/main" id="{D21135F6-CF13-A34A-9079-84EDE7AD9E5B}"/>
              </a:ext>
            </a:extLst>
          </p:cNvPr>
          <p:cNvSpPr/>
          <p:nvPr/>
        </p:nvSpPr>
        <p:spPr>
          <a:xfrm>
            <a:off x="2291931" y="1884774"/>
            <a:ext cx="1661034" cy="327826"/>
          </a:xfrm>
          <a:prstGeom prst="rect">
            <a:avLst/>
          </a:prstGeom>
          <a:solidFill>
            <a:srgbClr val="77C8CD">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srgbClr val="000000"/>
              </a:solidFill>
              <a:effectLst/>
              <a:uLnTx/>
              <a:uFillTx/>
              <a:latin typeface="Arial"/>
              <a:ea typeface="+mn-ea"/>
              <a:cs typeface="+mn-cs"/>
            </a:endParaRPr>
          </a:p>
        </p:txBody>
      </p:sp>
      <p:sp>
        <p:nvSpPr>
          <p:cNvPr id="49" name="Rectángulo 48">
            <a:extLst>
              <a:ext uri="{FF2B5EF4-FFF2-40B4-BE49-F238E27FC236}">
                <a16:creationId xmlns:a16="http://schemas.microsoft.com/office/drawing/2014/main" id="{40CEC9E1-C4B8-2647-A688-55BC1B080A4F}"/>
              </a:ext>
            </a:extLst>
          </p:cNvPr>
          <p:cNvSpPr/>
          <p:nvPr/>
        </p:nvSpPr>
        <p:spPr>
          <a:xfrm>
            <a:off x="3941398" y="1910439"/>
            <a:ext cx="833200"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a:t>
            </a:r>
            <a:r>
              <a:rPr kumimoji="0" lang="es-ES" sz="1100" b="1" i="0" u="none" strike="noStrike" kern="1200" cap="none" spc="0" normalizeH="0" baseline="0" noProof="0" dirty="0" err="1">
                <a:ln>
                  <a:noFill/>
                </a:ln>
                <a:solidFill>
                  <a:srgbClr val="77C8CD"/>
                </a:solidFill>
                <a:effectLst/>
                <a:uLnTx/>
                <a:uFillTx/>
                <a:latin typeface="Century Gothic" panose="020B0502020202020204" pitchFamily="34" charset="0"/>
                <a:ea typeface="+mn-ea"/>
                <a:cs typeface="+mn-cs"/>
              </a:rPr>
              <a:t>month</a:t>
            </a:r>
            <a:endParaRPr kumimoji="0" lang="es-ES" sz="11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endParaRPr>
          </a:p>
        </p:txBody>
      </p:sp>
      <p:sp>
        <p:nvSpPr>
          <p:cNvPr id="50" name="Rectángulo 49">
            <a:extLst>
              <a:ext uri="{FF2B5EF4-FFF2-40B4-BE49-F238E27FC236}">
                <a16:creationId xmlns:a16="http://schemas.microsoft.com/office/drawing/2014/main" id="{1656BC8D-2ABC-2040-A0B5-8D0A2B1386C1}"/>
              </a:ext>
            </a:extLst>
          </p:cNvPr>
          <p:cNvSpPr/>
          <p:nvPr/>
        </p:nvSpPr>
        <p:spPr>
          <a:xfrm>
            <a:off x="1198060" y="1133296"/>
            <a:ext cx="1209987" cy="523220"/>
          </a:xfrm>
          <a:prstGeom prst="rect">
            <a:avLst/>
          </a:prstGeom>
        </p:spPr>
        <p:txBody>
          <a:bodyPr wrap="square">
            <a:spAutoFit/>
          </a:bodyPr>
          <a:lstStyle/>
          <a:p>
            <a:pPr>
              <a:buClr>
                <a:srgbClr val="77C8CD"/>
              </a:buClr>
            </a:pPr>
            <a:r>
              <a:rPr lang="en-GB" sz="1400" b="1" dirty="0">
                <a:solidFill>
                  <a:srgbClr val="F1AA20"/>
                </a:solidFill>
                <a:latin typeface="Century Gothic" panose="020B0502020202020204" pitchFamily="34" charset="0"/>
              </a:rPr>
              <a:t>Machine</a:t>
            </a:r>
            <a:br>
              <a:rPr lang="en-GB" sz="1200" dirty="0"/>
            </a:br>
            <a:r>
              <a:rPr lang="en-GB" sz="1400" b="1" dirty="0">
                <a:solidFill>
                  <a:srgbClr val="F1AA20"/>
                </a:solidFill>
                <a:latin typeface="Century Gothic" panose="020B0502020202020204" pitchFamily="34" charset="0"/>
              </a:rPr>
              <a:t>model</a:t>
            </a:r>
          </a:p>
        </p:txBody>
      </p:sp>
      <p:cxnSp>
        <p:nvCxnSpPr>
          <p:cNvPr id="51" name="Conector recto 50">
            <a:extLst>
              <a:ext uri="{FF2B5EF4-FFF2-40B4-BE49-F238E27FC236}">
                <a16:creationId xmlns:a16="http://schemas.microsoft.com/office/drawing/2014/main" id="{311A815F-EC29-4F4A-9CBA-6735FF4D0CC3}"/>
              </a:ext>
            </a:extLst>
          </p:cNvPr>
          <p:cNvCxnSpPr>
            <a:cxnSpLocks/>
          </p:cNvCxnSpPr>
          <p:nvPr/>
        </p:nvCxnSpPr>
        <p:spPr>
          <a:xfrm>
            <a:off x="1113516" y="1146966"/>
            <a:ext cx="0" cy="425769"/>
          </a:xfrm>
          <a:prstGeom prst="line">
            <a:avLst/>
          </a:prstGeom>
        </p:spPr>
        <p:style>
          <a:lnRef idx="1">
            <a:schemeClr val="accent6"/>
          </a:lnRef>
          <a:fillRef idx="0">
            <a:schemeClr val="accent6"/>
          </a:fillRef>
          <a:effectRef idx="0">
            <a:schemeClr val="accent6"/>
          </a:effectRef>
          <a:fontRef idx="minor">
            <a:schemeClr val="tx1"/>
          </a:fontRef>
        </p:style>
      </p:cxnSp>
      <p:pic>
        <p:nvPicPr>
          <p:cNvPr id="52" name="Imagen 51">
            <a:extLst>
              <a:ext uri="{FF2B5EF4-FFF2-40B4-BE49-F238E27FC236}">
                <a16:creationId xmlns:a16="http://schemas.microsoft.com/office/drawing/2014/main" id="{00F4632C-B15E-6342-969F-3025CFC4F456}"/>
              </a:ext>
            </a:extLst>
          </p:cNvPr>
          <p:cNvPicPr>
            <a:picLocks noChangeAspect="1"/>
          </p:cNvPicPr>
          <p:nvPr/>
        </p:nvPicPr>
        <p:blipFill>
          <a:blip r:embed="rId4"/>
          <a:stretch>
            <a:fillRect/>
          </a:stretch>
        </p:blipFill>
        <p:spPr>
          <a:xfrm>
            <a:off x="405167" y="1014646"/>
            <a:ext cx="675122" cy="675122"/>
          </a:xfrm>
          <a:prstGeom prst="rect">
            <a:avLst/>
          </a:prstGeom>
        </p:spPr>
      </p:pic>
      <p:sp>
        <p:nvSpPr>
          <p:cNvPr id="53" name="Rectángulo 52">
            <a:extLst>
              <a:ext uri="{FF2B5EF4-FFF2-40B4-BE49-F238E27FC236}">
                <a16:creationId xmlns:a16="http://schemas.microsoft.com/office/drawing/2014/main" id="{B79EF541-BEF8-2846-9B64-3AB94A3938DC}"/>
              </a:ext>
            </a:extLst>
          </p:cNvPr>
          <p:cNvSpPr/>
          <p:nvPr/>
        </p:nvSpPr>
        <p:spPr>
          <a:xfrm>
            <a:off x="2177807" y="1244910"/>
            <a:ext cx="2300408" cy="327826"/>
          </a:xfrm>
          <a:prstGeom prst="rect">
            <a:avLst/>
          </a:prstGeom>
          <a:solidFill>
            <a:srgbClr val="FFD525">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000000"/>
              </a:solidFill>
              <a:effectLst/>
              <a:uLnTx/>
              <a:uFillTx/>
              <a:latin typeface="Arial"/>
              <a:ea typeface="+mn-ea"/>
              <a:cs typeface="+mn-cs"/>
            </a:endParaRPr>
          </a:p>
        </p:txBody>
      </p:sp>
      <p:sp>
        <p:nvSpPr>
          <p:cNvPr id="73" name="Rectángulo 72">
            <a:extLst>
              <a:ext uri="{FF2B5EF4-FFF2-40B4-BE49-F238E27FC236}">
                <a16:creationId xmlns:a16="http://schemas.microsoft.com/office/drawing/2014/main" id="{7A5D01A0-C2A5-464F-BE55-79AD01C1262A}"/>
              </a:ext>
            </a:extLst>
          </p:cNvPr>
          <p:cNvSpPr/>
          <p:nvPr/>
        </p:nvSpPr>
        <p:spPr>
          <a:xfrm>
            <a:off x="382955" y="622217"/>
            <a:ext cx="4095260" cy="274672"/>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74" name="Rectángulo 73">
            <a:extLst>
              <a:ext uri="{FF2B5EF4-FFF2-40B4-BE49-F238E27FC236}">
                <a16:creationId xmlns:a16="http://schemas.microsoft.com/office/drawing/2014/main" id="{663FA2F7-C44F-CB48-BF7B-2CC7D8581FB8}"/>
              </a:ext>
            </a:extLst>
          </p:cNvPr>
          <p:cNvSpPr/>
          <p:nvPr/>
        </p:nvSpPr>
        <p:spPr>
          <a:xfrm>
            <a:off x="4751516" y="622217"/>
            <a:ext cx="3971757" cy="274672"/>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77" name="11 Título">
            <a:extLst>
              <a:ext uri="{FF2B5EF4-FFF2-40B4-BE49-F238E27FC236}">
                <a16:creationId xmlns:a16="http://schemas.microsoft.com/office/drawing/2014/main" id="{A142E853-5DB7-DF47-BA11-BBF74D421836}"/>
              </a:ext>
            </a:extLst>
          </p:cNvPr>
          <p:cNvSpPr txBox="1">
            <a:spLocks/>
          </p:cNvSpPr>
          <p:nvPr/>
        </p:nvSpPr>
        <p:spPr>
          <a:xfrm>
            <a:off x="470263" y="591454"/>
            <a:ext cx="889591" cy="304626"/>
          </a:xfrm>
          <a:prstGeom prst="rect">
            <a:avLst/>
          </a:prstGeom>
        </p:spPr>
        <p:txBody>
          <a:bodyPr vert="horz" lIns="77916" tIns="38958" rIns="77916" bIns="38958" rtlCol="0" anchor="ctr">
            <a:normAutofit fontScale="97500" lnSpcReduction="10000"/>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5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RENTAL</a:t>
            </a:r>
            <a:endParaRPr kumimoji="0" lang="es-ES" sz="1200" b="0"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endParaRPr>
          </a:p>
        </p:txBody>
      </p:sp>
      <p:sp>
        <p:nvSpPr>
          <p:cNvPr id="57" name="Rectángulo 56">
            <a:extLst>
              <a:ext uri="{FF2B5EF4-FFF2-40B4-BE49-F238E27FC236}">
                <a16:creationId xmlns:a16="http://schemas.microsoft.com/office/drawing/2014/main" id="{6A96DFCF-1AF4-464E-B7DA-2CB33E2D92C4}"/>
              </a:ext>
            </a:extLst>
          </p:cNvPr>
          <p:cNvSpPr/>
          <p:nvPr/>
        </p:nvSpPr>
        <p:spPr>
          <a:xfrm>
            <a:off x="5623985" y="1072545"/>
            <a:ext cx="722604"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F3813C"/>
                </a:solidFill>
                <a:effectLst/>
                <a:uLnTx/>
                <a:uFillTx/>
                <a:latin typeface="Century Gothic" panose="020B0502020202020204" pitchFamily="34" charset="0"/>
                <a:ea typeface="+mn-ea"/>
                <a:cs typeface="+mn-cs"/>
              </a:rPr>
              <a:t>Stop</a:t>
            </a:r>
          </a:p>
        </p:txBody>
      </p:sp>
      <p:cxnSp>
        <p:nvCxnSpPr>
          <p:cNvPr id="60" name="Conector recto 59">
            <a:extLst>
              <a:ext uri="{FF2B5EF4-FFF2-40B4-BE49-F238E27FC236}">
                <a16:creationId xmlns:a16="http://schemas.microsoft.com/office/drawing/2014/main" id="{53B20B80-28F1-44C2-A93D-7C95D755BF60}"/>
              </a:ext>
            </a:extLst>
          </p:cNvPr>
          <p:cNvCxnSpPr>
            <a:cxnSpLocks/>
          </p:cNvCxnSpPr>
          <p:nvPr/>
        </p:nvCxnSpPr>
        <p:spPr>
          <a:xfrm>
            <a:off x="5542525" y="1133296"/>
            <a:ext cx="0" cy="286160"/>
          </a:xfrm>
          <a:prstGeom prst="line">
            <a:avLst/>
          </a:prstGeom>
        </p:spPr>
        <p:style>
          <a:lnRef idx="1">
            <a:schemeClr val="accent6"/>
          </a:lnRef>
          <a:fillRef idx="0">
            <a:schemeClr val="accent6"/>
          </a:fillRef>
          <a:effectRef idx="0">
            <a:schemeClr val="accent6"/>
          </a:effectRef>
          <a:fontRef idx="minor">
            <a:schemeClr val="tx1"/>
          </a:fontRef>
        </p:style>
      </p:cxnSp>
      <p:sp>
        <p:nvSpPr>
          <p:cNvPr id="63" name="Rectángulo 62">
            <a:extLst>
              <a:ext uri="{FF2B5EF4-FFF2-40B4-BE49-F238E27FC236}">
                <a16:creationId xmlns:a16="http://schemas.microsoft.com/office/drawing/2014/main" id="{FEAA3DBC-18D5-4BFD-B8AF-24C30F0B1C80}"/>
              </a:ext>
            </a:extLst>
          </p:cNvPr>
          <p:cNvSpPr/>
          <p:nvPr/>
        </p:nvSpPr>
        <p:spPr>
          <a:xfrm>
            <a:off x="5623985" y="2257459"/>
            <a:ext cx="922282"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Change</a:t>
            </a:r>
          </a:p>
        </p:txBody>
      </p:sp>
      <p:pic>
        <p:nvPicPr>
          <p:cNvPr id="67" name="Imagen 66">
            <a:extLst>
              <a:ext uri="{FF2B5EF4-FFF2-40B4-BE49-F238E27FC236}">
                <a16:creationId xmlns:a16="http://schemas.microsoft.com/office/drawing/2014/main" id="{1FCA8DE4-87D7-40BF-A115-CC80CE1876E5}"/>
              </a:ext>
            </a:extLst>
          </p:cNvPr>
          <p:cNvPicPr>
            <a:picLocks noChangeAspect="1"/>
          </p:cNvPicPr>
          <p:nvPr/>
        </p:nvPicPr>
        <p:blipFill>
          <a:blip r:embed="rId5"/>
          <a:stretch>
            <a:fillRect/>
          </a:stretch>
        </p:blipFill>
        <p:spPr>
          <a:xfrm>
            <a:off x="5061535" y="2190811"/>
            <a:ext cx="445588" cy="445588"/>
          </a:xfrm>
          <a:prstGeom prst="rect">
            <a:avLst/>
          </a:prstGeom>
        </p:spPr>
      </p:pic>
      <p:sp>
        <p:nvSpPr>
          <p:cNvPr id="70" name="Rectángulo 69">
            <a:extLst>
              <a:ext uri="{FF2B5EF4-FFF2-40B4-BE49-F238E27FC236}">
                <a16:creationId xmlns:a16="http://schemas.microsoft.com/office/drawing/2014/main" id="{0C7A4E39-56C6-4936-9597-6D0C594F467D}"/>
              </a:ext>
            </a:extLst>
          </p:cNvPr>
          <p:cNvSpPr/>
          <p:nvPr/>
        </p:nvSpPr>
        <p:spPr>
          <a:xfrm>
            <a:off x="5623985" y="1510783"/>
            <a:ext cx="833593"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err="1">
                <a:ln>
                  <a:noFill/>
                </a:ln>
                <a:solidFill>
                  <a:srgbClr val="637B7C"/>
                </a:solidFill>
                <a:effectLst/>
                <a:uLnTx/>
                <a:uFillTx/>
                <a:latin typeface="Century Gothic" panose="020B0502020202020204" pitchFamily="34" charset="0"/>
                <a:ea typeface="+mn-ea"/>
                <a:cs typeface="+mn-cs"/>
              </a:rPr>
              <a:t>Banknote</a:t>
            </a:r>
            <a:endParaRPr kumimoji="0" lang="es-ES" sz="1100" b="1" i="0" u="none" strike="noStrike" kern="1200" cap="none" spc="0" normalizeH="0" baseline="0" noProof="0" dirty="0">
              <a:ln>
                <a:noFill/>
              </a:ln>
              <a:solidFill>
                <a:srgbClr val="637B7C"/>
              </a:solidFill>
              <a:effectLst/>
              <a:uLnTx/>
              <a:uFillTx/>
              <a:latin typeface="Century Gothic" panose="020B0502020202020204" pitchFamily="34" charset="0"/>
              <a:ea typeface="+mn-ea"/>
              <a:cs typeface="+mn-cs"/>
            </a:endParaRPr>
          </a:p>
        </p:txBody>
      </p:sp>
      <p:pic>
        <p:nvPicPr>
          <p:cNvPr id="81" name="Imagen 80">
            <a:extLst>
              <a:ext uri="{FF2B5EF4-FFF2-40B4-BE49-F238E27FC236}">
                <a16:creationId xmlns:a16="http://schemas.microsoft.com/office/drawing/2014/main" id="{ABC69448-0509-42FF-A8C4-D70E36A79CA4}"/>
              </a:ext>
            </a:extLst>
          </p:cNvPr>
          <p:cNvPicPr>
            <a:picLocks noChangeAspect="1"/>
          </p:cNvPicPr>
          <p:nvPr/>
        </p:nvPicPr>
        <p:blipFill>
          <a:blip r:embed="rId6"/>
          <a:stretch>
            <a:fillRect/>
          </a:stretch>
        </p:blipFill>
        <p:spPr>
          <a:xfrm>
            <a:off x="5073175" y="1496605"/>
            <a:ext cx="457110" cy="457110"/>
          </a:xfrm>
          <a:prstGeom prst="rect">
            <a:avLst/>
          </a:prstGeom>
        </p:spPr>
      </p:pic>
      <p:sp>
        <p:nvSpPr>
          <p:cNvPr id="82" name="Rectángulo 81">
            <a:extLst>
              <a:ext uri="{FF2B5EF4-FFF2-40B4-BE49-F238E27FC236}">
                <a16:creationId xmlns:a16="http://schemas.microsoft.com/office/drawing/2014/main" id="{7A7176E6-5BAD-4203-8EFE-3656DFCEC16F}"/>
              </a:ext>
            </a:extLst>
          </p:cNvPr>
          <p:cNvSpPr/>
          <p:nvPr/>
        </p:nvSpPr>
        <p:spPr>
          <a:xfrm>
            <a:off x="5623985" y="1846280"/>
            <a:ext cx="1135717"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err="1">
                <a:ln>
                  <a:noFill/>
                </a:ln>
                <a:solidFill>
                  <a:srgbClr val="9D9EA0"/>
                </a:solidFill>
                <a:effectLst/>
                <a:uLnTx/>
                <a:uFillTx/>
                <a:latin typeface="Century Gothic" panose="020B0502020202020204" pitchFamily="34" charset="0"/>
                <a:ea typeface="+mn-ea"/>
                <a:cs typeface="+mn-cs"/>
              </a:rPr>
              <a:t>Coin</a:t>
            </a:r>
            <a:endParaRPr kumimoji="0" lang="es-ES" sz="1100" b="1" i="0" u="none" strike="noStrike" kern="1200" cap="none" spc="0" normalizeH="0" baseline="0" noProof="0" dirty="0">
              <a:ln>
                <a:noFill/>
              </a:ln>
              <a:solidFill>
                <a:srgbClr val="9D9EA0"/>
              </a:solidFill>
              <a:effectLst/>
              <a:uLnTx/>
              <a:uFillTx/>
              <a:latin typeface="Century Gothic" panose="020B0502020202020204" pitchFamily="34" charset="0"/>
              <a:ea typeface="+mn-ea"/>
              <a:cs typeface="+mn-cs"/>
            </a:endParaRPr>
          </a:p>
        </p:txBody>
      </p:sp>
      <p:pic>
        <p:nvPicPr>
          <p:cNvPr id="85" name="Imagen 84">
            <a:extLst>
              <a:ext uri="{FF2B5EF4-FFF2-40B4-BE49-F238E27FC236}">
                <a16:creationId xmlns:a16="http://schemas.microsoft.com/office/drawing/2014/main" id="{1823620B-0743-484C-9A7A-DF766B69BEAC}"/>
              </a:ext>
            </a:extLst>
          </p:cNvPr>
          <p:cNvPicPr>
            <a:picLocks noChangeAspect="1"/>
          </p:cNvPicPr>
          <p:nvPr/>
        </p:nvPicPr>
        <p:blipFill>
          <a:blip r:embed="rId7"/>
          <a:stretch>
            <a:fillRect/>
          </a:stretch>
        </p:blipFill>
        <p:spPr>
          <a:xfrm>
            <a:off x="5080032" y="1840956"/>
            <a:ext cx="417776" cy="417776"/>
          </a:xfrm>
          <a:prstGeom prst="rect">
            <a:avLst/>
          </a:prstGeom>
        </p:spPr>
      </p:pic>
      <p:sp>
        <p:nvSpPr>
          <p:cNvPr id="92" name="Rectángulo 91">
            <a:extLst>
              <a:ext uri="{FF2B5EF4-FFF2-40B4-BE49-F238E27FC236}">
                <a16:creationId xmlns:a16="http://schemas.microsoft.com/office/drawing/2014/main" id="{4F8488BB-01E1-4A8A-8694-A43ABCB95F1A}"/>
              </a:ext>
            </a:extLst>
          </p:cNvPr>
          <p:cNvSpPr/>
          <p:nvPr/>
        </p:nvSpPr>
        <p:spPr>
          <a:xfrm>
            <a:off x="6539022" y="1019874"/>
            <a:ext cx="1896403" cy="225035"/>
          </a:xfrm>
          <a:prstGeom prst="rect">
            <a:avLst/>
          </a:prstGeom>
          <a:solidFill>
            <a:srgbClr val="F3813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96" name="Rectángulo 95">
            <a:extLst>
              <a:ext uri="{FF2B5EF4-FFF2-40B4-BE49-F238E27FC236}">
                <a16:creationId xmlns:a16="http://schemas.microsoft.com/office/drawing/2014/main" id="{887FF19A-FCE6-45A2-8E33-A13E8355973F}"/>
              </a:ext>
            </a:extLst>
          </p:cNvPr>
          <p:cNvSpPr/>
          <p:nvPr/>
        </p:nvSpPr>
        <p:spPr>
          <a:xfrm>
            <a:off x="6539022" y="1434033"/>
            <a:ext cx="1896403" cy="261610"/>
          </a:xfrm>
          <a:prstGeom prst="rect">
            <a:avLst/>
          </a:prstGeom>
          <a:solidFill>
            <a:srgbClr val="637B7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srgbClr val="000000"/>
              </a:solidFill>
              <a:effectLst/>
              <a:uLnTx/>
              <a:uFillTx/>
              <a:latin typeface="Arial"/>
              <a:ea typeface="+mn-ea"/>
              <a:cs typeface="+mn-cs"/>
            </a:endParaRPr>
          </a:p>
        </p:txBody>
      </p:sp>
      <p:sp>
        <p:nvSpPr>
          <p:cNvPr id="97" name="Rectángulo 96">
            <a:extLst>
              <a:ext uri="{FF2B5EF4-FFF2-40B4-BE49-F238E27FC236}">
                <a16:creationId xmlns:a16="http://schemas.microsoft.com/office/drawing/2014/main" id="{EAB14768-7D12-4270-B0E4-6250FDD31826}"/>
              </a:ext>
            </a:extLst>
          </p:cNvPr>
          <p:cNvSpPr/>
          <p:nvPr/>
        </p:nvSpPr>
        <p:spPr>
          <a:xfrm>
            <a:off x="6539021" y="1834841"/>
            <a:ext cx="1896399" cy="256822"/>
          </a:xfrm>
          <a:prstGeom prst="rect">
            <a:avLst/>
          </a:prstGeom>
          <a:solidFill>
            <a:srgbClr val="9D9EA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98" name="Rectángulo 97">
            <a:extLst>
              <a:ext uri="{FF2B5EF4-FFF2-40B4-BE49-F238E27FC236}">
                <a16:creationId xmlns:a16="http://schemas.microsoft.com/office/drawing/2014/main" id="{02559308-DDE6-400B-8EEB-FCEA01704739}"/>
              </a:ext>
            </a:extLst>
          </p:cNvPr>
          <p:cNvSpPr/>
          <p:nvPr/>
        </p:nvSpPr>
        <p:spPr>
          <a:xfrm>
            <a:off x="6539020" y="2260495"/>
            <a:ext cx="1896393" cy="274672"/>
          </a:xfrm>
          <a:prstGeom prst="rect">
            <a:avLst/>
          </a:prstGeom>
          <a:solidFill>
            <a:srgbClr val="FFD525">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109" name="Rectángulo 108">
            <a:extLst>
              <a:ext uri="{FF2B5EF4-FFF2-40B4-BE49-F238E27FC236}">
                <a16:creationId xmlns:a16="http://schemas.microsoft.com/office/drawing/2014/main" id="{C491A274-111E-4D09-8B52-3CFE65F8794A}"/>
              </a:ext>
            </a:extLst>
          </p:cNvPr>
          <p:cNvSpPr/>
          <p:nvPr/>
        </p:nvSpPr>
        <p:spPr>
          <a:xfrm>
            <a:off x="5623985" y="2634266"/>
            <a:ext cx="833201"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t>Bags</a:t>
            </a:r>
          </a:p>
        </p:txBody>
      </p:sp>
      <p:sp>
        <p:nvSpPr>
          <p:cNvPr id="111" name="Rectángulo 110">
            <a:extLst>
              <a:ext uri="{FF2B5EF4-FFF2-40B4-BE49-F238E27FC236}">
                <a16:creationId xmlns:a16="http://schemas.microsoft.com/office/drawing/2014/main" id="{C0EC0A71-00D0-4392-BAFB-9881A0950E68}"/>
              </a:ext>
            </a:extLst>
          </p:cNvPr>
          <p:cNvSpPr/>
          <p:nvPr/>
        </p:nvSpPr>
        <p:spPr>
          <a:xfrm>
            <a:off x="6539022" y="2642466"/>
            <a:ext cx="1896391" cy="274676"/>
          </a:xfrm>
          <a:prstGeom prst="rect">
            <a:avLst/>
          </a:prstGeom>
          <a:solidFill>
            <a:srgbClr val="FFD525">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pic>
        <p:nvPicPr>
          <p:cNvPr id="9" name="Imagen 8">
            <a:extLst>
              <a:ext uri="{FF2B5EF4-FFF2-40B4-BE49-F238E27FC236}">
                <a16:creationId xmlns:a16="http://schemas.microsoft.com/office/drawing/2014/main" id="{3AC3B5D7-A8F8-473B-A76E-1C7CDA08DA99}"/>
              </a:ext>
            </a:extLst>
          </p:cNvPr>
          <p:cNvPicPr>
            <a:picLocks noChangeAspect="1"/>
          </p:cNvPicPr>
          <p:nvPr/>
        </p:nvPicPr>
        <p:blipFill>
          <a:blip r:embed="rId8"/>
          <a:stretch>
            <a:fillRect/>
          </a:stretch>
        </p:blipFill>
        <p:spPr>
          <a:xfrm>
            <a:off x="5542525" y="1521748"/>
            <a:ext cx="12193" cy="292633"/>
          </a:xfrm>
          <a:prstGeom prst="rect">
            <a:avLst/>
          </a:prstGeom>
        </p:spPr>
      </p:pic>
      <p:pic>
        <p:nvPicPr>
          <p:cNvPr id="10" name="Imagen 9">
            <a:extLst>
              <a:ext uri="{FF2B5EF4-FFF2-40B4-BE49-F238E27FC236}">
                <a16:creationId xmlns:a16="http://schemas.microsoft.com/office/drawing/2014/main" id="{3D7291C2-1DCA-4DA8-B48E-72DA9C463E40}"/>
              </a:ext>
            </a:extLst>
          </p:cNvPr>
          <p:cNvPicPr>
            <a:picLocks noChangeAspect="1"/>
          </p:cNvPicPr>
          <p:nvPr/>
        </p:nvPicPr>
        <p:blipFill>
          <a:blip r:embed="rId8"/>
          <a:stretch>
            <a:fillRect/>
          </a:stretch>
        </p:blipFill>
        <p:spPr>
          <a:xfrm>
            <a:off x="5536428" y="1893210"/>
            <a:ext cx="12193" cy="292633"/>
          </a:xfrm>
          <a:prstGeom prst="rect">
            <a:avLst/>
          </a:prstGeom>
        </p:spPr>
      </p:pic>
      <p:pic>
        <p:nvPicPr>
          <p:cNvPr id="12" name="Imagen 11">
            <a:extLst>
              <a:ext uri="{FF2B5EF4-FFF2-40B4-BE49-F238E27FC236}">
                <a16:creationId xmlns:a16="http://schemas.microsoft.com/office/drawing/2014/main" id="{32C84EC4-0CA1-44AC-A601-00C23F4B92BD}"/>
              </a:ext>
            </a:extLst>
          </p:cNvPr>
          <p:cNvPicPr>
            <a:picLocks noChangeAspect="1"/>
          </p:cNvPicPr>
          <p:nvPr/>
        </p:nvPicPr>
        <p:blipFill>
          <a:blip r:embed="rId8"/>
          <a:stretch>
            <a:fillRect/>
          </a:stretch>
        </p:blipFill>
        <p:spPr>
          <a:xfrm>
            <a:off x="5542524" y="2596606"/>
            <a:ext cx="12193" cy="292633"/>
          </a:xfrm>
          <a:prstGeom prst="rect">
            <a:avLst/>
          </a:prstGeom>
        </p:spPr>
      </p:pic>
      <p:pic>
        <p:nvPicPr>
          <p:cNvPr id="13" name="Imagen 12">
            <a:extLst>
              <a:ext uri="{FF2B5EF4-FFF2-40B4-BE49-F238E27FC236}">
                <a16:creationId xmlns:a16="http://schemas.microsoft.com/office/drawing/2014/main" id="{3A412503-E7E4-4EDE-ABB7-D6DA09864ABA}"/>
              </a:ext>
            </a:extLst>
          </p:cNvPr>
          <p:cNvPicPr>
            <a:picLocks noChangeAspect="1"/>
          </p:cNvPicPr>
          <p:nvPr/>
        </p:nvPicPr>
        <p:blipFill>
          <a:blip r:embed="rId8"/>
          <a:stretch>
            <a:fillRect/>
          </a:stretch>
        </p:blipFill>
        <p:spPr>
          <a:xfrm>
            <a:off x="5542524" y="2244971"/>
            <a:ext cx="12193" cy="292633"/>
          </a:xfrm>
          <a:prstGeom prst="rect">
            <a:avLst/>
          </a:prstGeom>
        </p:spPr>
      </p:pic>
      <p:pic>
        <p:nvPicPr>
          <p:cNvPr id="14" name="Imagen 13">
            <a:extLst>
              <a:ext uri="{FF2B5EF4-FFF2-40B4-BE49-F238E27FC236}">
                <a16:creationId xmlns:a16="http://schemas.microsoft.com/office/drawing/2014/main" id="{6828E5AD-92AF-4E13-87A5-B38797F70810}"/>
              </a:ext>
            </a:extLst>
          </p:cNvPr>
          <p:cNvPicPr>
            <a:picLocks noChangeAspect="1"/>
          </p:cNvPicPr>
          <p:nvPr/>
        </p:nvPicPr>
        <p:blipFill>
          <a:blip r:embed="rId9"/>
          <a:stretch>
            <a:fillRect/>
          </a:stretch>
        </p:blipFill>
        <p:spPr>
          <a:xfrm>
            <a:off x="5061533" y="2544634"/>
            <a:ext cx="435432" cy="435432"/>
          </a:xfrm>
          <a:prstGeom prst="rect">
            <a:avLst/>
          </a:prstGeom>
        </p:spPr>
      </p:pic>
      <p:pic>
        <p:nvPicPr>
          <p:cNvPr id="15" name="Imagen 14">
            <a:extLst>
              <a:ext uri="{FF2B5EF4-FFF2-40B4-BE49-F238E27FC236}">
                <a16:creationId xmlns:a16="http://schemas.microsoft.com/office/drawing/2014/main" id="{96D14642-AA54-44D1-96E3-3ED6638869C1}"/>
              </a:ext>
            </a:extLst>
          </p:cNvPr>
          <p:cNvPicPr>
            <a:picLocks noChangeAspect="1"/>
          </p:cNvPicPr>
          <p:nvPr/>
        </p:nvPicPr>
        <p:blipFill>
          <a:blip r:embed="rId10"/>
          <a:stretch>
            <a:fillRect/>
          </a:stretch>
        </p:blipFill>
        <p:spPr>
          <a:xfrm>
            <a:off x="5022593" y="1041157"/>
            <a:ext cx="494318" cy="497727"/>
          </a:xfrm>
          <a:prstGeom prst="rect">
            <a:avLst/>
          </a:prstGeom>
        </p:spPr>
      </p:pic>
      <p:sp>
        <p:nvSpPr>
          <p:cNvPr id="2" name="Rectángulo 1">
            <a:extLst>
              <a:ext uri="{FF2B5EF4-FFF2-40B4-BE49-F238E27FC236}">
                <a16:creationId xmlns:a16="http://schemas.microsoft.com/office/drawing/2014/main" id="{5944B731-4EC2-EAD7-6644-E087A6149618}"/>
              </a:ext>
            </a:extLst>
          </p:cNvPr>
          <p:cNvSpPr/>
          <p:nvPr/>
        </p:nvSpPr>
        <p:spPr>
          <a:xfrm>
            <a:off x="382955" y="3203044"/>
            <a:ext cx="8340318" cy="236523"/>
          </a:xfrm>
          <a:prstGeom prst="rect">
            <a:avLst/>
          </a:prstGeom>
          <a:solidFill>
            <a:srgbClr val="77C8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11 Título">
            <a:extLst>
              <a:ext uri="{FF2B5EF4-FFF2-40B4-BE49-F238E27FC236}">
                <a16:creationId xmlns:a16="http://schemas.microsoft.com/office/drawing/2014/main" id="{72DB661C-A19F-01B5-D0AC-605B23CCF307}"/>
              </a:ext>
            </a:extLst>
          </p:cNvPr>
          <p:cNvSpPr txBox="1">
            <a:spLocks/>
          </p:cNvSpPr>
          <p:nvPr/>
        </p:nvSpPr>
        <p:spPr>
          <a:xfrm>
            <a:off x="470262" y="3141142"/>
            <a:ext cx="7600311" cy="298426"/>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n-gb" dirty="0">
                <a:solidFill>
                  <a:schemeClr val="bg1"/>
                </a:solidFill>
                <a:latin typeface="Century Gothic" panose="020B0502020202020204" pitchFamily="34" charset="0"/>
              </a:rPr>
              <a:t>*Monthly payment </a:t>
            </a:r>
            <a:r>
              <a:rPr lang="en-gb" sz="1000" b="0" dirty="0">
                <a:solidFill>
                  <a:schemeClr val="bg1"/>
                </a:solidFill>
                <a:latin typeface="Century Gothic" panose="020B0502020202020204" pitchFamily="34" charset="0"/>
              </a:rPr>
              <a:t>(services included in the purchase or rental of the solution).</a:t>
            </a:r>
          </a:p>
        </p:txBody>
      </p:sp>
      <p:sp>
        <p:nvSpPr>
          <p:cNvPr id="4" name="Rectángulo 3">
            <a:extLst>
              <a:ext uri="{FF2B5EF4-FFF2-40B4-BE49-F238E27FC236}">
                <a16:creationId xmlns:a16="http://schemas.microsoft.com/office/drawing/2014/main" id="{D450948E-6CEE-2BA8-1579-463524986345}"/>
              </a:ext>
            </a:extLst>
          </p:cNvPr>
          <p:cNvSpPr/>
          <p:nvPr/>
        </p:nvSpPr>
        <p:spPr>
          <a:xfrm>
            <a:off x="573386" y="3570924"/>
            <a:ext cx="1952774" cy="1169551"/>
          </a:xfrm>
          <a:prstGeom prst="rect">
            <a:avLst/>
          </a:prstGeom>
        </p:spPr>
        <p:txBody>
          <a:bodyPr wrap="square">
            <a:spAutoFit/>
          </a:bodyPr>
          <a:lstStyle/>
          <a:p>
            <a:pPr>
              <a:spcAft>
                <a:spcPts val="1200"/>
              </a:spcAft>
            </a:pPr>
            <a:r>
              <a:rPr lang="en-gb" sz="800" b="1" dirty="0">
                <a:solidFill>
                  <a:schemeClr val="accent6"/>
                </a:solidFill>
              </a:rPr>
              <a:t>Solution</a:t>
            </a:r>
            <a:r>
              <a:rPr lang="en-gb" sz="800" dirty="0">
                <a:solidFill>
                  <a:schemeClr val="accent6"/>
                </a:solidFill>
              </a:rPr>
              <a:t> according to selected option.</a:t>
            </a:r>
          </a:p>
          <a:p>
            <a:pPr>
              <a:spcAft>
                <a:spcPts val="1200"/>
              </a:spcAft>
            </a:pPr>
            <a:r>
              <a:rPr lang="en-gb" sz="800" b="1" dirty="0">
                <a:solidFill>
                  <a:schemeClr val="accent6"/>
                </a:solidFill>
              </a:rPr>
              <a:t>Transport</a:t>
            </a:r>
            <a:r>
              <a:rPr lang="en-gb" sz="800" dirty="0">
                <a:solidFill>
                  <a:schemeClr val="accent6"/>
                </a:solidFill>
              </a:rPr>
              <a:t> and distribution.</a:t>
            </a:r>
          </a:p>
          <a:p>
            <a:pPr>
              <a:spcAft>
                <a:spcPts val="1200"/>
              </a:spcAft>
            </a:pPr>
            <a:r>
              <a:rPr lang="en-gb" sz="800" b="1" dirty="0">
                <a:solidFill>
                  <a:schemeClr val="accent6"/>
                </a:solidFill>
              </a:rPr>
              <a:t>Installation</a:t>
            </a:r>
            <a:r>
              <a:rPr lang="en-gb" sz="800" dirty="0">
                <a:solidFill>
                  <a:schemeClr val="accent6"/>
                </a:solidFill>
              </a:rPr>
              <a:t> and commissioning, </a:t>
            </a:r>
            <a:br/>
            <a:r>
              <a:rPr lang="en-gb" sz="800" dirty="0">
                <a:solidFill>
                  <a:schemeClr val="accent6"/>
                </a:solidFill>
              </a:rPr>
              <a:t>no civil works included.</a:t>
            </a:r>
          </a:p>
          <a:p>
            <a:pPr>
              <a:spcAft>
                <a:spcPts val="1200"/>
              </a:spcAft>
            </a:pPr>
            <a:r>
              <a:rPr lang="en-gb" sz="800" b="1" dirty="0" err="1">
                <a:solidFill>
                  <a:schemeClr val="accent6"/>
                </a:solidFill>
              </a:rPr>
              <a:t>Router</a:t>
            </a:r>
            <a:r>
              <a:rPr lang="en-gb" sz="800" dirty="0">
                <a:solidFill>
                  <a:schemeClr val="accent6"/>
                </a:solidFill>
              </a:rPr>
              <a:t> for 3G communications.</a:t>
            </a:r>
          </a:p>
        </p:txBody>
      </p:sp>
      <p:sp>
        <p:nvSpPr>
          <p:cNvPr id="6" name="Rectángulo 5">
            <a:extLst>
              <a:ext uri="{FF2B5EF4-FFF2-40B4-BE49-F238E27FC236}">
                <a16:creationId xmlns:a16="http://schemas.microsoft.com/office/drawing/2014/main" id="{CB8A3896-CC04-BF00-83DD-8789F34B3B30}"/>
              </a:ext>
            </a:extLst>
          </p:cNvPr>
          <p:cNvSpPr/>
          <p:nvPr/>
        </p:nvSpPr>
        <p:spPr>
          <a:xfrm>
            <a:off x="2828545" y="3593616"/>
            <a:ext cx="2016489" cy="1338828"/>
          </a:xfrm>
          <a:prstGeom prst="rect">
            <a:avLst/>
          </a:prstGeom>
        </p:spPr>
        <p:txBody>
          <a:bodyPr wrap="square">
            <a:spAutoFit/>
          </a:bodyPr>
          <a:lstStyle/>
          <a:p>
            <a:pPr>
              <a:spcAft>
                <a:spcPts val="300"/>
              </a:spcAft>
              <a:buClr>
                <a:srgbClr val="77C8CD"/>
              </a:buClr>
            </a:pPr>
            <a:r>
              <a:rPr lang="en-gb" sz="800" b="1" dirty="0">
                <a:solidFill>
                  <a:schemeClr val="accent6"/>
                </a:solidFill>
              </a:rPr>
              <a:t>MIPROSEGUR</a:t>
            </a:r>
            <a:r>
              <a:rPr lang="en-gb" sz="800" dirty="0">
                <a:solidFill>
                  <a:schemeClr val="accent6"/>
                </a:solidFill>
              </a:rPr>
              <a:t> </a:t>
            </a:r>
            <a:r>
              <a:rPr lang="en-gb" sz="800" b="1" dirty="0">
                <a:solidFill>
                  <a:schemeClr val="accent6"/>
                </a:solidFill>
              </a:rPr>
              <a:t>website</a:t>
            </a:r>
            <a:r>
              <a:rPr lang="en-gb" sz="800" dirty="0">
                <a:solidFill>
                  <a:schemeClr val="accent6"/>
                </a:solidFill>
              </a:rPr>
              <a:t>, from where you can:</a:t>
            </a:r>
          </a:p>
          <a:p>
            <a:pPr marL="171450" indent="-171450">
              <a:spcAft>
                <a:spcPts val="300"/>
              </a:spcAft>
              <a:buClr>
                <a:srgbClr val="77C8CD"/>
              </a:buClr>
              <a:buFont typeface="Arial" panose="020B0604020202020204" pitchFamily="34" charset="0"/>
              <a:buChar char="•"/>
            </a:pPr>
            <a:r>
              <a:rPr lang="en-gb" sz="800" dirty="0">
                <a:solidFill>
                  <a:schemeClr val="accent6"/>
                </a:solidFill>
              </a:rPr>
              <a:t>View all movements.</a:t>
            </a:r>
          </a:p>
          <a:p>
            <a:pPr marL="171450" indent="-171450">
              <a:spcAft>
                <a:spcPts val="1200"/>
              </a:spcAft>
              <a:buClr>
                <a:srgbClr val="77C8CD"/>
              </a:buClr>
              <a:buFont typeface="Arial" panose="020B0604020202020204" pitchFamily="34" charset="0"/>
              <a:buChar char="•"/>
            </a:pPr>
            <a:r>
              <a:rPr lang="en-gb" sz="800" dirty="0">
                <a:solidFill>
                  <a:schemeClr val="accent6"/>
                </a:solidFill>
              </a:rPr>
              <a:t>Export data to Excel or CSV.</a:t>
            </a:r>
          </a:p>
          <a:p>
            <a:pPr>
              <a:spcAft>
                <a:spcPts val="1200"/>
              </a:spcAft>
            </a:pPr>
            <a:r>
              <a:rPr lang="en-gb" sz="800" b="1" dirty="0">
                <a:solidFill>
                  <a:schemeClr val="accent6"/>
                </a:solidFill>
              </a:rPr>
              <a:t>Banknote and coin </a:t>
            </a:r>
            <a:r>
              <a:rPr lang="en-gb" sz="800" dirty="0">
                <a:solidFill>
                  <a:schemeClr val="accent6"/>
                </a:solidFill>
              </a:rPr>
              <a:t>emptying bags/box, depending on selected option.</a:t>
            </a:r>
          </a:p>
          <a:p>
            <a:pPr>
              <a:spcAft>
                <a:spcPts val="1200"/>
              </a:spcAft>
            </a:pPr>
            <a:r>
              <a:rPr lang="en-gb" sz="800" b="1" dirty="0">
                <a:solidFill>
                  <a:schemeClr val="accent6"/>
                </a:solidFill>
              </a:rPr>
              <a:t>User</a:t>
            </a:r>
            <a:r>
              <a:rPr lang="en-gb" sz="800" dirty="0">
                <a:solidFill>
                  <a:schemeClr val="accent6"/>
                </a:solidFill>
              </a:rPr>
              <a:t> training.</a:t>
            </a:r>
          </a:p>
        </p:txBody>
      </p:sp>
      <p:sp>
        <p:nvSpPr>
          <p:cNvPr id="7" name="Rectángulo 6">
            <a:extLst>
              <a:ext uri="{FF2B5EF4-FFF2-40B4-BE49-F238E27FC236}">
                <a16:creationId xmlns:a16="http://schemas.microsoft.com/office/drawing/2014/main" id="{3DECF0CB-8BBC-5DC2-8160-0E43AA8DB1FD}"/>
              </a:ext>
            </a:extLst>
          </p:cNvPr>
          <p:cNvSpPr/>
          <p:nvPr/>
        </p:nvSpPr>
        <p:spPr>
          <a:xfrm>
            <a:off x="5387695" y="3570924"/>
            <a:ext cx="1358484" cy="1177245"/>
          </a:xfrm>
          <a:prstGeom prst="rect">
            <a:avLst/>
          </a:prstGeom>
        </p:spPr>
        <p:txBody>
          <a:bodyPr wrap="square">
            <a:spAutoFit/>
          </a:bodyPr>
          <a:lstStyle/>
          <a:p>
            <a:pPr>
              <a:spcAft>
                <a:spcPts val="1200"/>
              </a:spcAft>
              <a:buClr>
                <a:srgbClr val="77C8CD"/>
              </a:buClr>
            </a:pPr>
            <a:r>
              <a:rPr lang="en-gb" sz="800" b="1" dirty="0">
                <a:solidFill>
                  <a:schemeClr val="accent6"/>
                </a:solidFill>
              </a:rPr>
              <a:t>User management</a:t>
            </a:r>
            <a:r>
              <a:rPr lang="en-gb" sz="800" dirty="0">
                <a:solidFill>
                  <a:schemeClr val="accent6"/>
                </a:solidFill>
              </a:rPr>
              <a:t> software.</a:t>
            </a:r>
          </a:p>
          <a:p>
            <a:pPr>
              <a:spcAft>
                <a:spcPts val="1200"/>
              </a:spcAft>
              <a:buClr>
                <a:srgbClr val="77C8CD"/>
              </a:buClr>
            </a:pPr>
            <a:r>
              <a:rPr lang="en-GB" sz="800" b="1" dirty="0">
                <a:solidFill>
                  <a:schemeClr val="accent6"/>
                </a:solidFill>
              </a:rPr>
              <a:t>S</a:t>
            </a:r>
            <a:r>
              <a:rPr lang="en-gb" sz="800" b="1" dirty="0">
                <a:solidFill>
                  <a:schemeClr val="accent6"/>
                </a:solidFill>
              </a:rPr>
              <a:t>ign up/remove </a:t>
            </a:r>
            <a:r>
              <a:rPr lang="en-gb" sz="800" dirty="0">
                <a:solidFill>
                  <a:schemeClr val="accent6"/>
                </a:solidFill>
              </a:rPr>
              <a:t>users.</a:t>
            </a:r>
          </a:p>
          <a:p>
            <a:pPr>
              <a:spcAft>
                <a:spcPts val="300"/>
              </a:spcAft>
              <a:buClr>
                <a:srgbClr val="77C8CD"/>
              </a:buClr>
            </a:pPr>
            <a:r>
              <a:rPr lang="en-gb" sz="800" b="1" dirty="0">
                <a:solidFill>
                  <a:schemeClr val="accent6"/>
                </a:solidFill>
              </a:rPr>
              <a:t>Updates:</a:t>
            </a:r>
          </a:p>
          <a:p>
            <a:pPr marL="171450" indent="-171450">
              <a:spcAft>
                <a:spcPts val="1200"/>
              </a:spcAft>
              <a:buClr>
                <a:srgbClr val="77C8CD"/>
              </a:buClr>
              <a:buFont typeface="Arial" panose="020B0604020202020204" pitchFamily="34" charset="0"/>
              <a:buChar char="•"/>
            </a:pPr>
            <a:r>
              <a:rPr lang="en-gb" sz="800" dirty="0">
                <a:solidFill>
                  <a:schemeClr val="accent6"/>
                </a:solidFill>
              </a:rPr>
              <a:t>Software (including new banknotes).</a:t>
            </a:r>
          </a:p>
        </p:txBody>
      </p:sp>
      <p:sp>
        <p:nvSpPr>
          <p:cNvPr id="8" name="Rectángulo 7">
            <a:extLst>
              <a:ext uri="{FF2B5EF4-FFF2-40B4-BE49-F238E27FC236}">
                <a16:creationId xmlns:a16="http://schemas.microsoft.com/office/drawing/2014/main" id="{87E0745D-263E-908A-6F34-043CE3E06A67}"/>
              </a:ext>
            </a:extLst>
          </p:cNvPr>
          <p:cNvSpPr/>
          <p:nvPr/>
        </p:nvSpPr>
        <p:spPr>
          <a:xfrm>
            <a:off x="6984460" y="3570924"/>
            <a:ext cx="1937776" cy="1346522"/>
          </a:xfrm>
          <a:prstGeom prst="rect">
            <a:avLst/>
          </a:prstGeom>
        </p:spPr>
        <p:txBody>
          <a:bodyPr wrap="square">
            <a:spAutoFit/>
          </a:bodyPr>
          <a:lstStyle/>
          <a:p>
            <a:pPr>
              <a:spcAft>
                <a:spcPts val="300"/>
              </a:spcAft>
              <a:buClr>
                <a:srgbClr val="77C8CD"/>
              </a:buClr>
            </a:pPr>
            <a:r>
              <a:rPr lang="en-gb" sz="800" b="1" dirty="0">
                <a:solidFill>
                  <a:schemeClr val="accent6"/>
                </a:solidFill>
              </a:rPr>
              <a:t>Maintenance:</a:t>
            </a:r>
          </a:p>
          <a:p>
            <a:pPr marL="171450" indent="-171450">
              <a:spcAft>
                <a:spcPts val="300"/>
              </a:spcAft>
              <a:buClr>
                <a:srgbClr val="77C8CD"/>
              </a:buClr>
              <a:buFont typeface="Arial" panose="020B0604020202020204" pitchFamily="34" charset="0"/>
              <a:buChar char="•"/>
            </a:pPr>
            <a:r>
              <a:rPr lang="en-gb" sz="800" dirty="0">
                <a:solidFill>
                  <a:schemeClr val="accent6"/>
                </a:solidFill>
              </a:rPr>
              <a:t>Monitoring.</a:t>
            </a:r>
          </a:p>
          <a:p>
            <a:pPr marL="171450" indent="-171450">
              <a:spcAft>
                <a:spcPts val="300"/>
              </a:spcAft>
              <a:buClr>
                <a:srgbClr val="77C8CD"/>
              </a:buClr>
              <a:buFont typeface="Arial" panose="020B0604020202020204" pitchFamily="34" charset="0"/>
              <a:buChar char="•"/>
            </a:pPr>
            <a:r>
              <a:rPr lang="en-gb" sz="800" dirty="0" err="1">
                <a:solidFill>
                  <a:schemeClr val="accent6"/>
                </a:solidFill>
              </a:rPr>
              <a:t>Help Desk from 9:00 </a:t>
            </a:r>
            <a:br>
              <a:rPr dirty="0"/>
            </a:br>
            <a:r>
              <a:rPr lang="en-gb" sz="800" dirty="0">
                <a:solidFill>
                  <a:schemeClr val="accent6"/>
                </a:solidFill>
              </a:rPr>
              <a:t>to 23:00 from Monday to</a:t>
            </a:r>
            <a:r>
              <a:rPr lang="en-GB" sz="800" dirty="0">
                <a:solidFill>
                  <a:schemeClr val="accent6"/>
                </a:solidFill>
              </a:rPr>
              <a:t> </a:t>
            </a:r>
            <a:r>
              <a:rPr lang="en-gb" sz="800" dirty="0">
                <a:solidFill>
                  <a:schemeClr val="accent6"/>
                </a:solidFill>
              </a:rPr>
              <a:t>Sunday.</a:t>
            </a:r>
          </a:p>
          <a:p>
            <a:pPr marL="171450" indent="-171450">
              <a:spcAft>
                <a:spcPts val="300"/>
              </a:spcAft>
              <a:buClr>
                <a:srgbClr val="77C8CD"/>
              </a:buClr>
              <a:buFont typeface="Arial" panose="020B0604020202020204" pitchFamily="34" charset="0"/>
              <a:buChar char="•"/>
            </a:pPr>
            <a:r>
              <a:rPr lang="en-gb" sz="800" dirty="0">
                <a:solidFill>
                  <a:schemeClr val="accent6"/>
                </a:solidFill>
              </a:rPr>
              <a:t>Manpower.</a:t>
            </a:r>
          </a:p>
          <a:p>
            <a:pPr marL="171450" indent="-171450">
              <a:spcAft>
                <a:spcPts val="300"/>
              </a:spcAft>
              <a:buClr>
                <a:srgbClr val="77C8CD"/>
              </a:buClr>
              <a:buFont typeface="Arial" panose="020B0604020202020204" pitchFamily="34" charset="0"/>
              <a:buChar char="•"/>
            </a:pPr>
            <a:r>
              <a:rPr lang="en-gb" sz="800" dirty="0">
                <a:solidFill>
                  <a:schemeClr val="accent6"/>
                </a:solidFill>
              </a:rPr>
              <a:t>Technician displacements.</a:t>
            </a:r>
          </a:p>
          <a:p>
            <a:pPr marL="171450" indent="-171450">
              <a:spcAft>
                <a:spcPts val="600"/>
              </a:spcAft>
              <a:buClr>
                <a:srgbClr val="77C8CD"/>
              </a:buClr>
              <a:buFont typeface="Arial" panose="020B0604020202020204" pitchFamily="34" charset="0"/>
              <a:buChar char="•"/>
            </a:pPr>
            <a:r>
              <a:rPr lang="en-gb" sz="800" dirty="0">
                <a:solidFill>
                  <a:schemeClr val="accent6"/>
                </a:solidFill>
              </a:rPr>
              <a:t>Spare parts.</a:t>
            </a:r>
          </a:p>
          <a:p>
            <a:pPr>
              <a:spcAft>
                <a:spcPts val="600"/>
              </a:spcAft>
              <a:buClr>
                <a:srgbClr val="77C8CD"/>
              </a:buClr>
            </a:pPr>
            <a:r>
              <a:rPr lang="en-gb" sz="800" b="1" dirty="0">
                <a:solidFill>
                  <a:schemeClr val="accent6"/>
                </a:solidFill>
              </a:rPr>
              <a:t>5-year contract.</a:t>
            </a:r>
          </a:p>
        </p:txBody>
      </p:sp>
      <p:pic>
        <p:nvPicPr>
          <p:cNvPr id="11" name="Imagen 10">
            <a:extLst>
              <a:ext uri="{FF2B5EF4-FFF2-40B4-BE49-F238E27FC236}">
                <a16:creationId xmlns:a16="http://schemas.microsoft.com/office/drawing/2014/main" id="{9EFDF2D4-22D0-9923-0FF6-779905F2D8C5}"/>
              </a:ext>
            </a:extLst>
          </p:cNvPr>
          <p:cNvPicPr>
            <a:picLocks noChangeAspect="1"/>
          </p:cNvPicPr>
          <p:nvPr/>
        </p:nvPicPr>
        <p:blipFill>
          <a:blip r:embed="rId4"/>
          <a:stretch>
            <a:fillRect/>
          </a:stretch>
        </p:blipFill>
        <p:spPr>
          <a:xfrm>
            <a:off x="365878" y="3541131"/>
            <a:ext cx="214294" cy="214294"/>
          </a:xfrm>
          <a:prstGeom prst="rect">
            <a:avLst/>
          </a:prstGeom>
        </p:spPr>
      </p:pic>
      <p:pic>
        <p:nvPicPr>
          <p:cNvPr id="16" name="Imagen 15">
            <a:extLst>
              <a:ext uri="{FF2B5EF4-FFF2-40B4-BE49-F238E27FC236}">
                <a16:creationId xmlns:a16="http://schemas.microsoft.com/office/drawing/2014/main" id="{574E304D-54A0-C2D1-2FB9-D53F92BE8A54}"/>
              </a:ext>
            </a:extLst>
          </p:cNvPr>
          <p:cNvPicPr>
            <a:picLocks noChangeAspect="1"/>
          </p:cNvPicPr>
          <p:nvPr/>
        </p:nvPicPr>
        <p:blipFill>
          <a:blip r:embed="rId11"/>
          <a:stretch>
            <a:fillRect/>
          </a:stretch>
        </p:blipFill>
        <p:spPr>
          <a:xfrm>
            <a:off x="365878" y="3840252"/>
            <a:ext cx="214294" cy="214294"/>
          </a:xfrm>
          <a:prstGeom prst="rect">
            <a:avLst/>
          </a:prstGeom>
        </p:spPr>
      </p:pic>
      <p:pic>
        <p:nvPicPr>
          <p:cNvPr id="17" name="Imagen 16">
            <a:extLst>
              <a:ext uri="{FF2B5EF4-FFF2-40B4-BE49-F238E27FC236}">
                <a16:creationId xmlns:a16="http://schemas.microsoft.com/office/drawing/2014/main" id="{41210027-5744-58BF-51AD-5B6D21EA76EF}"/>
              </a:ext>
            </a:extLst>
          </p:cNvPr>
          <p:cNvPicPr>
            <a:picLocks noChangeAspect="1"/>
          </p:cNvPicPr>
          <p:nvPr/>
        </p:nvPicPr>
        <p:blipFill>
          <a:blip r:embed="rId12"/>
          <a:stretch>
            <a:fillRect/>
          </a:stretch>
        </p:blipFill>
        <p:spPr>
          <a:xfrm>
            <a:off x="358399" y="4101883"/>
            <a:ext cx="239299" cy="239299"/>
          </a:xfrm>
          <a:prstGeom prst="rect">
            <a:avLst/>
          </a:prstGeom>
        </p:spPr>
      </p:pic>
      <p:pic>
        <p:nvPicPr>
          <p:cNvPr id="18" name="Imagen 17">
            <a:extLst>
              <a:ext uri="{FF2B5EF4-FFF2-40B4-BE49-F238E27FC236}">
                <a16:creationId xmlns:a16="http://schemas.microsoft.com/office/drawing/2014/main" id="{170D75FA-8A9D-8083-EFBF-1E7A671B9636}"/>
              </a:ext>
            </a:extLst>
          </p:cNvPr>
          <p:cNvPicPr>
            <a:picLocks noChangeAspect="1"/>
          </p:cNvPicPr>
          <p:nvPr/>
        </p:nvPicPr>
        <p:blipFill>
          <a:blip r:embed="rId13"/>
          <a:stretch>
            <a:fillRect/>
          </a:stretch>
        </p:blipFill>
        <p:spPr>
          <a:xfrm>
            <a:off x="2611850" y="3578645"/>
            <a:ext cx="261607" cy="261607"/>
          </a:xfrm>
          <a:prstGeom prst="rect">
            <a:avLst/>
          </a:prstGeom>
        </p:spPr>
      </p:pic>
      <p:pic>
        <p:nvPicPr>
          <p:cNvPr id="19" name="Imagen 18">
            <a:extLst>
              <a:ext uri="{FF2B5EF4-FFF2-40B4-BE49-F238E27FC236}">
                <a16:creationId xmlns:a16="http://schemas.microsoft.com/office/drawing/2014/main" id="{D5FC4ECE-1A6D-44AC-562E-70FABB81D5C4}"/>
              </a:ext>
            </a:extLst>
          </p:cNvPr>
          <p:cNvPicPr>
            <a:picLocks noChangeAspect="1"/>
          </p:cNvPicPr>
          <p:nvPr/>
        </p:nvPicPr>
        <p:blipFill>
          <a:blip r:embed="rId14"/>
          <a:stretch>
            <a:fillRect/>
          </a:stretch>
        </p:blipFill>
        <p:spPr>
          <a:xfrm>
            <a:off x="2609640" y="4280963"/>
            <a:ext cx="249454" cy="249454"/>
          </a:xfrm>
          <a:prstGeom prst="rect">
            <a:avLst/>
          </a:prstGeom>
        </p:spPr>
      </p:pic>
      <p:pic>
        <p:nvPicPr>
          <p:cNvPr id="20" name="Imagen 19">
            <a:extLst>
              <a:ext uri="{FF2B5EF4-FFF2-40B4-BE49-F238E27FC236}">
                <a16:creationId xmlns:a16="http://schemas.microsoft.com/office/drawing/2014/main" id="{C2422301-30E9-0B2D-DB89-9B07BDC3F430}"/>
              </a:ext>
            </a:extLst>
          </p:cNvPr>
          <p:cNvPicPr>
            <a:picLocks noChangeAspect="1"/>
          </p:cNvPicPr>
          <p:nvPr/>
        </p:nvPicPr>
        <p:blipFill>
          <a:blip r:embed="rId15"/>
          <a:stretch>
            <a:fillRect/>
          </a:stretch>
        </p:blipFill>
        <p:spPr>
          <a:xfrm>
            <a:off x="2619604" y="4669766"/>
            <a:ext cx="239490" cy="239490"/>
          </a:xfrm>
          <a:prstGeom prst="rect">
            <a:avLst/>
          </a:prstGeom>
        </p:spPr>
      </p:pic>
      <p:pic>
        <p:nvPicPr>
          <p:cNvPr id="21" name="Imagen 20">
            <a:extLst>
              <a:ext uri="{FF2B5EF4-FFF2-40B4-BE49-F238E27FC236}">
                <a16:creationId xmlns:a16="http://schemas.microsoft.com/office/drawing/2014/main" id="{6860D685-A855-5E3F-6CF9-B60DC6671E27}"/>
              </a:ext>
            </a:extLst>
          </p:cNvPr>
          <p:cNvPicPr>
            <a:picLocks noChangeAspect="1"/>
          </p:cNvPicPr>
          <p:nvPr/>
        </p:nvPicPr>
        <p:blipFill>
          <a:blip r:embed="rId16"/>
          <a:stretch>
            <a:fillRect/>
          </a:stretch>
        </p:blipFill>
        <p:spPr>
          <a:xfrm>
            <a:off x="5177969" y="3567071"/>
            <a:ext cx="244286" cy="244286"/>
          </a:xfrm>
          <a:prstGeom prst="rect">
            <a:avLst/>
          </a:prstGeom>
        </p:spPr>
      </p:pic>
      <p:pic>
        <p:nvPicPr>
          <p:cNvPr id="22" name="Imagen 21">
            <a:extLst>
              <a:ext uri="{FF2B5EF4-FFF2-40B4-BE49-F238E27FC236}">
                <a16:creationId xmlns:a16="http://schemas.microsoft.com/office/drawing/2014/main" id="{59AE007D-3803-7E63-AA7E-C37183D38331}"/>
              </a:ext>
            </a:extLst>
          </p:cNvPr>
          <p:cNvPicPr>
            <a:picLocks noChangeAspect="1"/>
          </p:cNvPicPr>
          <p:nvPr/>
        </p:nvPicPr>
        <p:blipFill>
          <a:blip r:embed="rId17"/>
          <a:stretch>
            <a:fillRect/>
          </a:stretch>
        </p:blipFill>
        <p:spPr>
          <a:xfrm>
            <a:off x="5177968" y="3960299"/>
            <a:ext cx="245248" cy="245248"/>
          </a:xfrm>
          <a:prstGeom prst="rect">
            <a:avLst/>
          </a:prstGeom>
        </p:spPr>
      </p:pic>
      <p:pic>
        <p:nvPicPr>
          <p:cNvPr id="23" name="Imagen 22">
            <a:extLst>
              <a:ext uri="{FF2B5EF4-FFF2-40B4-BE49-F238E27FC236}">
                <a16:creationId xmlns:a16="http://schemas.microsoft.com/office/drawing/2014/main" id="{E19D2585-ED69-2A0A-18ED-30D05CAC95DE}"/>
              </a:ext>
            </a:extLst>
          </p:cNvPr>
          <p:cNvPicPr>
            <a:picLocks noChangeAspect="1"/>
          </p:cNvPicPr>
          <p:nvPr/>
        </p:nvPicPr>
        <p:blipFill>
          <a:blip r:embed="rId18"/>
          <a:stretch>
            <a:fillRect/>
          </a:stretch>
        </p:blipFill>
        <p:spPr>
          <a:xfrm>
            <a:off x="5177968" y="4336940"/>
            <a:ext cx="246689" cy="246689"/>
          </a:xfrm>
          <a:prstGeom prst="rect">
            <a:avLst/>
          </a:prstGeom>
        </p:spPr>
      </p:pic>
      <p:pic>
        <p:nvPicPr>
          <p:cNvPr id="24" name="Imagen 23">
            <a:extLst>
              <a:ext uri="{FF2B5EF4-FFF2-40B4-BE49-F238E27FC236}">
                <a16:creationId xmlns:a16="http://schemas.microsoft.com/office/drawing/2014/main" id="{B7897004-E28E-4677-6ED6-BDEDEC1F2DDD}"/>
              </a:ext>
            </a:extLst>
          </p:cNvPr>
          <p:cNvPicPr>
            <a:picLocks noChangeAspect="1"/>
          </p:cNvPicPr>
          <p:nvPr/>
        </p:nvPicPr>
        <p:blipFill>
          <a:blip r:embed="rId19"/>
          <a:stretch>
            <a:fillRect/>
          </a:stretch>
        </p:blipFill>
        <p:spPr>
          <a:xfrm>
            <a:off x="6762813" y="3546867"/>
            <a:ext cx="241645" cy="241645"/>
          </a:xfrm>
          <a:prstGeom prst="rect">
            <a:avLst/>
          </a:prstGeom>
        </p:spPr>
      </p:pic>
      <p:pic>
        <p:nvPicPr>
          <p:cNvPr id="25" name="Imagen 24">
            <a:extLst>
              <a:ext uri="{FF2B5EF4-FFF2-40B4-BE49-F238E27FC236}">
                <a16:creationId xmlns:a16="http://schemas.microsoft.com/office/drawing/2014/main" id="{669D297C-FD3A-825A-19B9-9B2574ADBE5F}"/>
              </a:ext>
            </a:extLst>
          </p:cNvPr>
          <p:cNvPicPr>
            <a:picLocks noChangeAspect="1"/>
          </p:cNvPicPr>
          <p:nvPr/>
        </p:nvPicPr>
        <p:blipFill>
          <a:blip r:embed="rId20"/>
          <a:stretch>
            <a:fillRect/>
          </a:stretch>
        </p:blipFill>
        <p:spPr>
          <a:xfrm>
            <a:off x="6753808" y="4624155"/>
            <a:ext cx="259654" cy="308132"/>
          </a:xfrm>
          <a:prstGeom prst="rect">
            <a:avLst/>
          </a:prstGeom>
        </p:spPr>
      </p:pic>
      <p:sp>
        <p:nvSpPr>
          <p:cNvPr id="26" name="Rectángulo 25">
            <a:extLst>
              <a:ext uri="{FF2B5EF4-FFF2-40B4-BE49-F238E27FC236}">
                <a16:creationId xmlns:a16="http://schemas.microsoft.com/office/drawing/2014/main" id="{F10FAA96-F037-8ED8-350B-47496D388D18}"/>
              </a:ext>
            </a:extLst>
          </p:cNvPr>
          <p:cNvSpPr/>
          <p:nvPr/>
        </p:nvSpPr>
        <p:spPr>
          <a:xfrm>
            <a:off x="306884" y="4498889"/>
            <a:ext cx="389642" cy="246221"/>
          </a:xfrm>
          <a:prstGeom prst="rect">
            <a:avLst/>
          </a:prstGeom>
        </p:spPr>
        <p:txBody>
          <a:bodyPr wrap="square">
            <a:spAutoFit/>
          </a:bodyPr>
          <a:lstStyle/>
          <a:p>
            <a:pPr>
              <a:buClr>
                <a:srgbClr val="77C8CD"/>
              </a:buClr>
            </a:pPr>
            <a:r>
              <a:rPr lang="en-gb" sz="1000" b="1" dirty="0">
                <a:solidFill>
                  <a:srgbClr val="FFD525"/>
                </a:solidFill>
                <a:latin typeface="Century Gothic" panose="020B0502020202020204" pitchFamily="34" charset="0"/>
              </a:rPr>
              <a:t>3G</a:t>
            </a:r>
          </a:p>
        </p:txBody>
      </p:sp>
      <p:sp>
        <p:nvSpPr>
          <p:cNvPr id="27" name="11 Título">
            <a:extLst>
              <a:ext uri="{FF2B5EF4-FFF2-40B4-BE49-F238E27FC236}">
                <a16:creationId xmlns:a16="http://schemas.microsoft.com/office/drawing/2014/main" id="{05883E68-D9CC-AA67-4F7F-7966FF8DF2D4}"/>
              </a:ext>
            </a:extLst>
          </p:cNvPr>
          <p:cNvSpPr txBox="1">
            <a:spLocks/>
          </p:cNvSpPr>
          <p:nvPr/>
        </p:nvSpPr>
        <p:spPr>
          <a:xfrm>
            <a:off x="4909526" y="591454"/>
            <a:ext cx="2611414" cy="304626"/>
          </a:xfrm>
          <a:prstGeom prst="rect">
            <a:avLst/>
          </a:prstGeom>
        </p:spPr>
        <p:txBody>
          <a:bodyPr vert="horz" lIns="77916" tIns="38958" rIns="77916" bIns="38958" rtlCol="0" anchor="ctr">
            <a:normAutofit fontScale="97500" lnSpcReduction="10000"/>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5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FFD525"/>
                </a:solidFill>
                <a:effectLst/>
                <a:uLnTx/>
                <a:uFillTx/>
                <a:latin typeface="Century Gothic" panose="020B0502020202020204" pitchFamily="34" charset="0"/>
                <a:ea typeface="+mj-ea"/>
                <a:cs typeface="Arial" panose="020B0604020202020204" pitchFamily="34" charset="0"/>
              </a:rPr>
              <a:t>CASH TODAY SERVICES INCLUDED</a:t>
            </a:r>
          </a:p>
        </p:txBody>
      </p:sp>
    </p:spTree>
    <p:extLst>
      <p:ext uri="{BB962C8B-B14F-4D97-AF65-F5344CB8AC3E}">
        <p14:creationId xmlns:p14="http://schemas.microsoft.com/office/powerpoint/2010/main" val="1759819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88486" y="182071"/>
            <a:ext cx="5500280" cy="487531"/>
          </a:xfrm>
          <a:prstGeom prst="rect">
            <a:avLst/>
          </a:prstGeom>
        </p:spPr>
        <p:txBody>
          <a:bodyPr>
            <a:normAutofit fontScale="90000"/>
          </a:bodyPr>
          <a:lstStyle/>
          <a:p>
            <a:pPr algn="l">
              <a:lnSpc>
                <a:spcPct val="150000"/>
              </a:lnSpc>
            </a:pPr>
            <a:r>
              <a:rPr lang="en-gb" dirty="0">
                <a:latin typeface="Century Gothic" panose="020B0502020202020204" pitchFamily="34" charset="0"/>
              </a:rPr>
              <a:t>03. Value proposition. Monthly fee.</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Arial" panose="020B0604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a:t>
            </a:r>
          </a:p>
        </p:txBody>
      </p:sp>
      <p:sp>
        <p:nvSpPr>
          <p:cNvPr id="35" name="Rectángulo 34">
            <a:extLst>
              <a:ext uri="{FF2B5EF4-FFF2-40B4-BE49-F238E27FC236}">
                <a16:creationId xmlns:a16="http://schemas.microsoft.com/office/drawing/2014/main" id="{60590F37-41DD-5F40-B3DF-48BDDBBCBB45}"/>
              </a:ext>
            </a:extLst>
          </p:cNvPr>
          <p:cNvSpPr/>
          <p:nvPr/>
        </p:nvSpPr>
        <p:spPr>
          <a:xfrm>
            <a:off x="1198060" y="1776768"/>
            <a:ext cx="1661034" cy="52322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lang="en-gb" sz="1400" b="1" dirty="0">
                <a:solidFill>
                  <a:srgbClr val="77C8CD"/>
                </a:solidFill>
                <a:latin typeface="Century Gothic" panose="020B0502020202020204" pitchFamily="34" charset="0"/>
              </a:rPr>
              <a:t>Monthly payment</a:t>
            </a:r>
            <a:r>
              <a:rPr kumimoji="0" lang="es-ES" sz="14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a:t>
            </a:r>
          </a:p>
        </p:txBody>
      </p:sp>
      <p:pic>
        <p:nvPicPr>
          <p:cNvPr id="38" name="Imagen 37">
            <a:extLst>
              <a:ext uri="{FF2B5EF4-FFF2-40B4-BE49-F238E27FC236}">
                <a16:creationId xmlns:a16="http://schemas.microsoft.com/office/drawing/2014/main" id="{DF28B41A-D5F1-0047-BA81-2A2994E25853}"/>
              </a:ext>
            </a:extLst>
          </p:cNvPr>
          <p:cNvPicPr>
            <a:picLocks noChangeAspect="1"/>
          </p:cNvPicPr>
          <p:nvPr/>
        </p:nvPicPr>
        <p:blipFill rotWithShape="1">
          <a:blip r:embed="rId3">
            <a:extLst>
              <a:ext uri="{28A0092B-C50C-407E-A947-70E740481C1C}">
                <a14:useLocalDpi xmlns:a14="http://schemas.microsoft.com/office/drawing/2010/main"/>
              </a:ext>
            </a:extLst>
          </a:blip>
          <a:srcRect l="11929" t="12151" r="13079" b="12478"/>
          <a:stretch/>
        </p:blipFill>
        <p:spPr>
          <a:xfrm>
            <a:off x="470263" y="1748971"/>
            <a:ext cx="574859" cy="577760"/>
          </a:xfrm>
          <a:prstGeom prst="rect">
            <a:avLst/>
          </a:prstGeom>
        </p:spPr>
      </p:pic>
      <p:sp>
        <p:nvSpPr>
          <p:cNvPr id="40" name="Rectángulo 39">
            <a:extLst>
              <a:ext uri="{FF2B5EF4-FFF2-40B4-BE49-F238E27FC236}">
                <a16:creationId xmlns:a16="http://schemas.microsoft.com/office/drawing/2014/main" id="{D21135F6-CF13-A34A-9079-84EDE7AD9E5B}"/>
              </a:ext>
            </a:extLst>
          </p:cNvPr>
          <p:cNvSpPr/>
          <p:nvPr/>
        </p:nvSpPr>
        <p:spPr>
          <a:xfrm>
            <a:off x="2291931" y="1884774"/>
            <a:ext cx="1661033" cy="327826"/>
          </a:xfrm>
          <a:prstGeom prst="rect">
            <a:avLst/>
          </a:prstGeom>
          <a:solidFill>
            <a:srgbClr val="77C8CD">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dirty="0">
              <a:ln>
                <a:noFill/>
              </a:ln>
              <a:solidFill>
                <a:srgbClr val="000000"/>
              </a:solidFill>
              <a:effectLst/>
              <a:uLnTx/>
              <a:uFillTx/>
              <a:latin typeface="Arial"/>
              <a:ea typeface="+mn-ea"/>
              <a:cs typeface="+mn-cs"/>
            </a:endParaRPr>
          </a:p>
        </p:txBody>
      </p:sp>
      <p:sp>
        <p:nvSpPr>
          <p:cNvPr id="49" name="Rectángulo 48">
            <a:extLst>
              <a:ext uri="{FF2B5EF4-FFF2-40B4-BE49-F238E27FC236}">
                <a16:creationId xmlns:a16="http://schemas.microsoft.com/office/drawing/2014/main" id="{40CEC9E1-C4B8-2647-A688-55BC1B080A4F}"/>
              </a:ext>
            </a:extLst>
          </p:cNvPr>
          <p:cNvSpPr/>
          <p:nvPr/>
        </p:nvSpPr>
        <p:spPr>
          <a:xfrm>
            <a:off x="3941398" y="1910439"/>
            <a:ext cx="833200"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 </a:t>
            </a:r>
            <a:r>
              <a:rPr kumimoji="0" lang="es-ES" sz="1100" b="1" i="0" u="none" strike="noStrike" kern="1200" cap="none" spc="0" normalizeH="0" baseline="0" noProof="0" dirty="0" err="1">
                <a:ln>
                  <a:noFill/>
                </a:ln>
                <a:solidFill>
                  <a:srgbClr val="77C8CD"/>
                </a:solidFill>
                <a:effectLst/>
                <a:uLnTx/>
                <a:uFillTx/>
                <a:latin typeface="Century Gothic" panose="020B0502020202020204" pitchFamily="34" charset="0"/>
                <a:ea typeface="+mn-ea"/>
                <a:cs typeface="+mn-cs"/>
              </a:rPr>
              <a:t>month</a:t>
            </a:r>
            <a:endParaRPr kumimoji="0" lang="es-ES" sz="11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endParaRPr>
          </a:p>
        </p:txBody>
      </p:sp>
      <p:sp>
        <p:nvSpPr>
          <p:cNvPr id="50" name="Rectángulo 49">
            <a:extLst>
              <a:ext uri="{FF2B5EF4-FFF2-40B4-BE49-F238E27FC236}">
                <a16:creationId xmlns:a16="http://schemas.microsoft.com/office/drawing/2014/main" id="{1656BC8D-2ABC-2040-A0B5-8D0A2B1386C1}"/>
              </a:ext>
            </a:extLst>
          </p:cNvPr>
          <p:cNvSpPr/>
          <p:nvPr/>
        </p:nvSpPr>
        <p:spPr>
          <a:xfrm>
            <a:off x="1198060" y="1133296"/>
            <a:ext cx="1209987" cy="523220"/>
          </a:xfrm>
          <a:prstGeom prst="rect">
            <a:avLst/>
          </a:prstGeom>
        </p:spPr>
        <p:txBody>
          <a:bodyPr wrap="square">
            <a:spAutoFit/>
          </a:bodyPr>
          <a:lstStyle/>
          <a:p>
            <a:pPr>
              <a:buClr>
                <a:srgbClr val="77C8CD"/>
              </a:buClr>
            </a:pPr>
            <a:r>
              <a:rPr lang="en-GB" sz="1400" b="1" dirty="0">
                <a:solidFill>
                  <a:srgbClr val="F1AA20"/>
                </a:solidFill>
                <a:latin typeface="Century Gothic" panose="020B0502020202020204" pitchFamily="34" charset="0"/>
              </a:rPr>
              <a:t>Machine</a:t>
            </a:r>
            <a:br>
              <a:rPr lang="en-GB" sz="1200" dirty="0"/>
            </a:br>
            <a:r>
              <a:rPr lang="en-GB" sz="1400" b="1" dirty="0">
                <a:solidFill>
                  <a:srgbClr val="F1AA20"/>
                </a:solidFill>
                <a:latin typeface="Century Gothic" panose="020B0502020202020204" pitchFamily="34" charset="0"/>
              </a:rPr>
              <a:t>model</a:t>
            </a:r>
          </a:p>
        </p:txBody>
      </p:sp>
      <p:cxnSp>
        <p:nvCxnSpPr>
          <p:cNvPr id="51" name="Conector recto 50">
            <a:extLst>
              <a:ext uri="{FF2B5EF4-FFF2-40B4-BE49-F238E27FC236}">
                <a16:creationId xmlns:a16="http://schemas.microsoft.com/office/drawing/2014/main" id="{311A815F-EC29-4F4A-9CBA-6735FF4D0CC3}"/>
              </a:ext>
            </a:extLst>
          </p:cNvPr>
          <p:cNvCxnSpPr>
            <a:cxnSpLocks/>
          </p:cNvCxnSpPr>
          <p:nvPr/>
        </p:nvCxnSpPr>
        <p:spPr>
          <a:xfrm>
            <a:off x="1113516" y="1146966"/>
            <a:ext cx="0" cy="425769"/>
          </a:xfrm>
          <a:prstGeom prst="line">
            <a:avLst/>
          </a:prstGeom>
        </p:spPr>
        <p:style>
          <a:lnRef idx="1">
            <a:schemeClr val="accent6"/>
          </a:lnRef>
          <a:fillRef idx="0">
            <a:schemeClr val="accent6"/>
          </a:fillRef>
          <a:effectRef idx="0">
            <a:schemeClr val="accent6"/>
          </a:effectRef>
          <a:fontRef idx="minor">
            <a:schemeClr val="tx1"/>
          </a:fontRef>
        </p:style>
      </p:cxnSp>
      <p:pic>
        <p:nvPicPr>
          <p:cNvPr id="52" name="Imagen 51">
            <a:extLst>
              <a:ext uri="{FF2B5EF4-FFF2-40B4-BE49-F238E27FC236}">
                <a16:creationId xmlns:a16="http://schemas.microsoft.com/office/drawing/2014/main" id="{00F4632C-B15E-6342-969F-3025CFC4F456}"/>
              </a:ext>
            </a:extLst>
          </p:cNvPr>
          <p:cNvPicPr>
            <a:picLocks noChangeAspect="1"/>
          </p:cNvPicPr>
          <p:nvPr/>
        </p:nvPicPr>
        <p:blipFill>
          <a:blip r:embed="rId4"/>
          <a:stretch>
            <a:fillRect/>
          </a:stretch>
        </p:blipFill>
        <p:spPr>
          <a:xfrm>
            <a:off x="405167" y="1014646"/>
            <a:ext cx="675122" cy="675122"/>
          </a:xfrm>
          <a:prstGeom prst="rect">
            <a:avLst/>
          </a:prstGeom>
        </p:spPr>
      </p:pic>
      <p:sp>
        <p:nvSpPr>
          <p:cNvPr id="53" name="Rectángulo 52">
            <a:extLst>
              <a:ext uri="{FF2B5EF4-FFF2-40B4-BE49-F238E27FC236}">
                <a16:creationId xmlns:a16="http://schemas.microsoft.com/office/drawing/2014/main" id="{B79EF541-BEF8-2846-9B64-3AB94A3938DC}"/>
              </a:ext>
            </a:extLst>
          </p:cNvPr>
          <p:cNvSpPr/>
          <p:nvPr/>
        </p:nvSpPr>
        <p:spPr>
          <a:xfrm>
            <a:off x="2177807" y="1244910"/>
            <a:ext cx="2300408" cy="327826"/>
          </a:xfrm>
          <a:prstGeom prst="rect">
            <a:avLst/>
          </a:prstGeom>
          <a:solidFill>
            <a:srgbClr val="FFD525">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000000"/>
              </a:solidFill>
              <a:effectLst/>
              <a:uLnTx/>
              <a:uFillTx/>
              <a:latin typeface="Arial"/>
              <a:ea typeface="+mn-ea"/>
              <a:cs typeface="+mn-cs"/>
            </a:endParaRPr>
          </a:p>
        </p:txBody>
      </p:sp>
      <p:sp>
        <p:nvSpPr>
          <p:cNvPr id="73" name="Rectángulo 72">
            <a:extLst>
              <a:ext uri="{FF2B5EF4-FFF2-40B4-BE49-F238E27FC236}">
                <a16:creationId xmlns:a16="http://schemas.microsoft.com/office/drawing/2014/main" id="{7A5D01A0-C2A5-464F-BE55-79AD01C1262A}"/>
              </a:ext>
            </a:extLst>
          </p:cNvPr>
          <p:cNvSpPr/>
          <p:nvPr/>
        </p:nvSpPr>
        <p:spPr>
          <a:xfrm>
            <a:off x="382955" y="622217"/>
            <a:ext cx="4095260" cy="274672"/>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74" name="Rectángulo 73">
            <a:extLst>
              <a:ext uri="{FF2B5EF4-FFF2-40B4-BE49-F238E27FC236}">
                <a16:creationId xmlns:a16="http://schemas.microsoft.com/office/drawing/2014/main" id="{663FA2F7-C44F-CB48-BF7B-2CC7D8581FB8}"/>
              </a:ext>
            </a:extLst>
          </p:cNvPr>
          <p:cNvSpPr/>
          <p:nvPr/>
        </p:nvSpPr>
        <p:spPr>
          <a:xfrm>
            <a:off x="4751516" y="622217"/>
            <a:ext cx="3971757" cy="274672"/>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FFFFFF"/>
              </a:solidFill>
              <a:effectLst/>
              <a:uLnTx/>
              <a:uFillTx/>
              <a:latin typeface="Arial"/>
              <a:ea typeface="+mn-ea"/>
              <a:cs typeface="+mn-cs"/>
            </a:endParaRPr>
          </a:p>
        </p:txBody>
      </p:sp>
      <p:sp>
        <p:nvSpPr>
          <p:cNvPr id="77" name="11 Título">
            <a:extLst>
              <a:ext uri="{FF2B5EF4-FFF2-40B4-BE49-F238E27FC236}">
                <a16:creationId xmlns:a16="http://schemas.microsoft.com/office/drawing/2014/main" id="{A142E853-5DB7-DF47-BA11-BBF74D421836}"/>
              </a:ext>
            </a:extLst>
          </p:cNvPr>
          <p:cNvSpPr txBox="1">
            <a:spLocks/>
          </p:cNvSpPr>
          <p:nvPr/>
        </p:nvSpPr>
        <p:spPr>
          <a:xfrm>
            <a:off x="470263" y="591454"/>
            <a:ext cx="889591" cy="304626"/>
          </a:xfrm>
          <a:prstGeom prst="rect">
            <a:avLst/>
          </a:prstGeom>
        </p:spPr>
        <p:txBody>
          <a:bodyPr vert="horz" lIns="77916" tIns="38958" rIns="77916" bIns="38958" rtlCol="0" anchor="ctr">
            <a:normAutofit fontScale="90000"/>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5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PURCHASE</a:t>
            </a:r>
          </a:p>
        </p:txBody>
      </p:sp>
      <p:sp>
        <p:nvSpPr>
          <p:cNvPr id="78" name="11 Título">
            <a:extLst>
              <a:ext uri="{FF2B5EF4-FFF2-40B4-BE49-F238E27FC236}">
                <a16:creationId xmlns:a16="http://schemas.microsoft.com/office/drawing/2014/main" id="{D1A3E088-13A1-3041-9730-6BE8422A3D4B}"/>
              </a:ext>
            </a:extLst>
          </p:cNvPr>
          <p:cNvSpPr txBox="1">
            <a:spLocks/>
          </p:cNvSpPr>
          <p:nvPr/>
        </p:nvSpPr>
        <p:spPr>
          <a:xfrm>
            <a:off x="4909526" y="591454"/>
            <a:ext cx="2611414" cy="304626"/>
          </a:xfrm>
          <a:prstGeom prst="rect">
            <a:avLst/>
          </a:prstGeom>
        </p:spPr>
        <p:txBody>
          <a:bodyPr vert="horz" lIns="77916" tIns="38958" rIns="77916" bIns="38958" rtlCol="0" anchor="ctr">
            <a:normAutofit fontScale="97500" lnSpcReduction="10000"/>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l" defTabSz="389582" rtl="0" eaLnBrk="1" fontAlgn="auto" latinLnBrk="0" hangingPunct="1">
              <a:lnSpc>
                <a:spcPct val="15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FFD525"/>
                </a:solidFill>
                <a:effectLst/>
                <a:uLnTx/>
                <a:uFillTx/>
                <a:latin typeface="Century Gothic" panose="020B0502020202020204" pitchFamily="34" charset="0"/>
                <a:ea typeface="+mj-ea"/>
                <a:cs typeface="Arial" panose="020B0604020202020204" pitchFamily="34" charset="0"/>
              </a:rPr>
              <a:t>CASH TODAY SERVICES INCLUDED</a:t>
            </a:r>
          </a:p>
        </p:txBody>
      </p:sp>
      <p:sp>
        <p:nvSpPr>
          <p:cNvPr id="57" name="Rectángulo 56">
            <a:extLst>
              <a:ext uri="{FF2B5EF4-FFF2-40B4-BE49-F238E27FC236}">
                <a16:creationId xmlns:a16="http://schemas.microsoft.com/office/drawing/2014/main" id="{6A96DFCF-1AF4-464E-B7DA-2CB33E2D92C4}"/>
              </a:ext>
            </a:extLst>
          </p:cNvPr>
          <p:cNvSpPr/>
          <p:nvPr/>
        </p:nvSpPr>
        <p:spPr>
          <a:xfrm>
            <a:off x="5601125" y="1157846"/>
            <a:ext cx="722604"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F3813C"/>
                </a:solidFill>
                <a:effectLst/>
                <a:uLnTx/>
                <a:uFillTx/>
                <a:latin typeface="Century Gothic" panose="020B0502020202020204" pitchFamily="34" charset="0"/>
                <a:ea typeface="+mn-ea"/>
                <a:cs typeface="+mn-cs"/>
              </a:rPr>
              <a:t>Stop</a:t>
            </a:r>
          </a:p>
        </p:txBody>
      </p:sp>
      <p:cxnSp>
        <p:nvCxnSpPr>
          <p:cNvPr id="60" name="Conector recto 59">
            <a:extLst>
              <a:ext uri="{FF2B5EF4-FFF2-40B4-BE49-F238E27FC236}">
                <a16:creationId xmlns:a16="http://schemas.microsoft.com/office/drawing/2014/main" id="{53B20B80-28F1-44C2-A93D-7C95D755BF60}"/>
              </a:ext>
            </a:extLst>
          </p:cNvPr>
          <p:cNvCxnSpPr>
            <a:cxnSpLocks/>
          </p:cNvCxnSpPr>
          <p:nvPr/>
        </p:nvCxnSpPr>
        <p:spPr>
          <a:xfrm>
            <a:off x="5504433" y="1133296"/>
            <a:ext cx="0" cy="286160"/>
          </a:xfrm>
          <a:prstGeom prst="line">
            <a:avLst/>
          </a:prstGeom>
          <a:ln w="6350">
            <a:solidFill>
              <a:schemeClr val="accent6"/>
            </a:solidFill>
          </a:ln>
        </p:spPr>
        <p:style>
          <a:lnRef idx="1">
            <a:schemeClr val="accent6"/>
          </a:lnRef>
          <a:fillRef idx="0">
            <a:schemeClr val="accent6"/>
          </a:fillRef>
          <a:effectRef idx="0">
            <a:schemeClr val="accent6"/>
          </a:effectRef>
          <a:fontRef idx="minor">
            <a:schemeClr val="tx1"/>
          </a:fontRef>
        </p:style>
      </p:cxnSp>
      <p:sp>
        <p:nvSpPr>
          <p:cNvPr id="63" name="Rectángulo 62">
            <a:extLst>
              <a:ext uri="{FF2B5EF4-FFF2-40B4-BE49-F238E27FC236}">
                <a16:creationId xmlns:a16="http://schemas.microsoft.com/office/drawing/2014/main" id="{FEAA3DBC-18D5-4BFD-B8AF-24C30F0B1C80}"/>
              </a:ext>
            </a:extLst>
          </p:cNvPr>
          <p:cNvSpPr/>
          <p:nvPr/>
        </p:nvSpPr>
        <p:spPr>
          <a:xfrm>
            <a:off x="5601125" y="2265161"/>
            <a:ext cx="922282"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Change</a:t>
            </a:r>
          </a:p>
        </p:txBody>
      </p:sp>
      <p:pic>
        <p:nvPicPr>
          <p:cNvPr id="67" name="Imagen 66">
            <a:extLst>
              <a:ext uri="{FF2B5EF4-FFF2-40B4-BE49-F238E27FC236}">
                <a16:creationId xmlns:a16="http://schemas.microsoft.com/office/drawing/2014/main" id="{1FCA8DE4-87D7-40BF-A115-CC80CE1876E5}"/>
              </a:ext>
            </a:extLst>
          </p:cNvPr>
          <p:cNvPicPr>
            <a:picLocks noChangeAspect="1"/>
          </p:cNvPicPr>
          <p:nvPr/>
        </p:nvPicPr>
        <p:blipFill>
          <a:blip r:embed="rId5"/>
          <a:stretch>
            <a:fillRect/>
          </a:stretch>
        </p:blipFill>
        <p:spPr>
          <a:xfrm>
            <a:off x="4884855" y="2190811"/>
            <a:ext cx="445588" cy="445588"/>
          </a:xfrm>
          <a:prstGeom prst="rect">
            <a:avLst/>
          </a:prstGeom>
        </p:spPr>
      </p:pic>
      <p:sp>
        <p:nvSpPr>
          <p:cNvPr id="70" name="Rectángulo 69">
            <a:extLst>
              <a:ext uri="{FF2B5EF4-FFF2-40B4-BE49-F238E27FC236}">
                <a16:creationId xmlns:a16="http://schemas.microsoft.com/office/drawing/2014/main" id="{0C7A4E39-56C6-4936-9597-6D0C594F467D}"/>
              </a:ext>
            </a:extLst>
          </p:cNvPr>
          <p:cNvSpPr/>
          <p:nvPr/>
        </p:nvSpPr>
        <p:spPr>
          <a:xfrm>
            <a:off x="5601125" y="1526951"/>
            <a:ext cx="840281"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err="1">
                <a:ln>
                  <a:noFill/>
                </a:ln>
                <a:solidFill>
                  <a:srgbClr val="637B7C"/>
                </a:solidFill>
                <a:effectLst/>
                <a:uLnTx/>
                <a:uFillTx/>
                <a:latin typeface="Century Gothic" panose="020B0502020202020204" pitchFamily="34" charset="0"/>
                <a:ea typeface="+mn-ea"/>
                <a:cs typeface="+mn-cs"/>
              </a:rPr>
              <a:t>Banknote</a:t>
            </a:r>
            <a:endParaRPr kumimoji="0" lang="es-ES" sz="1100" b="1" i="0" u="none" strike="noStrike" kern="1200" cap="none" spc="0" normalizeH="0" baseline="0" noProof="0" dirty="0">
              <a:ln>
                <a:noFill/>
              </a:ln>
              <a:solidFill>
                <a:srgbClr val="637B7C"/>
              </a:solidFill>
              <a:effectLst/>
              <a:uLnTx/>
              <a:uFillTx/>
              <a:latin typeface="Century Gothic" panose="020B0502020202020204" pitchFamily="34" charset="0"/>
              <a:ea typeface="+mn-ea"/>
              <a:cs typeface="+mn-cs"/>
            </a:endParaRPr>
          </a:p>
        </p:txBody>
      </p:sp>
      <p:pic>
        <p:nvPicPr>
          <p:cNvPr id="81" name="Imagen 80">
            <a:extLst>
              <a:ext uri="{FF2B5EF4-FFF2-40B4-BE49-F238E27FC236}">
                <a16:creationId xmlns:a16="http://schemas.microsoft.com/office/drawing/2014/main" id="{ABC69448-0509-42FF-A8C4-D70E36A79CA4}"/>
              </a:ext>
            </a:extLst>
          </p:cNvPr>
          <p:cNvPicPr>
            <a:picLocks noChangeAspect="1"/>
          </p:cNvPicPr>
          <p:nvPr/>
        </p:nvPicPr>
        <p:blipFill>
          <a:blip r:embed="rId6"/>
          <a:stretch>
            <a:fillRect/>
          </a:stretch>
        </p:blipFill>
        <p:spPr>
          <a:xfrm>
            <a:off x="4896495" y="1496605"/>
            <a:ext cx="457110" cy="457110"/>
          </a:xfrm>
          <a:prstGeom prst="rect">
            <a:avLst/>
          </a:prstGeom>
        </p:spPr>
      </p:pic>
      <p:sp>
        <p:nvSpPr>
          <p:cNvPr id="82" name="Rectángulo 81">
            <a:extLst>
              <a:ext uri="{FF2B5EF4-FFF2-40B4-BE49-F238E27FC236}">
                <a16:creationId xmlns:a16="http://schemas.microsoft.com/office/drawing/2014/main" id="{7A7176E6-5BAD-4203-8EFE-3656DFCEC16F}"/>
              </a:ext>
            </a:extLst>
          </p:cNvPr>
          <p:cNvSpPr/>
          <p:nvPr/>
        </p:nvSpPr>
        <p:spPr>
          <a:xfrm>
            <a:off x="5601125" y="1896056"/>
            <a:ext cx="1135717"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err="1">
                <a:ln>
                  <a:noFill/>
                </a:ln>
                <a:solidFill>
                  <a:srgbClr val="9D9EA0"/>
                </a:solidFill>
                <a:effectLst/>
                <a:uLnTx/>
                <a:uFillTx/>
                <a:latin typeface="Century Gothic" panose="020B0502020202020204" pitchFamily="34" charset="0"/>
                <a:ea typeface="+mn-ea"/>
                <a:cs typeface="+mn-cs"/>
              </a:rPr>
              <a:t>Coin</a:t>
            </a:r>
            <a:endParaRPr kumimoji="0" lang="es-ES" sz="1100" b="1" i="0" u="none" strike="noStrike" kern="1200" cap="none" spc="0" normalizeH="0" baseline="0" noProof="0" dirty="0">
              <a:ln>
                <a:noFill/>
              </a:ln>
              <a:solidFill>
                <a:srgbClr val="9D9EA0"/>
              </a:solidFill>
              <a:effectLst/>
              <a:uLnTx/>
              <a:uFillTx/>
              <a:latin typeface="Century Gothic" panose="020B0502020202020204" pitchFamily="34" charset="0"/>
              <a:ea typeface="+mn-ea"/>
              <a:cs typeface="+mn-cs"/>
            </a:endParaRPr>
          </a:p>
        </p:txBody>
      </p:sp>
      <p:pic>
        <p:nvPicPr>
          <p:cNvPr id="85" name="Imagen 84">
            <a:extLst>
              <a:ext uri="{FF2B5EF4-FFF2-40B4-BE49-F238E27FC236}">
                <a16:creationId xmlns:a16="http://schemas.microsoft.com/office/drawing/2014/main" id="{1823620B-0743-484C-9A7A-DF766B69BEAC}"/>
              </a:ext>
            </a:extLst>
          </p:cNvPr>
          <p:cNvPicPr>
            <a:picLocks noChangeAspect="1"/>
          </p:cNvPicPr>
          <p:nvPr/>
        </p:nvPicPr>
        <p:blipFill>
          <a:blip r:embed="rId7"/>
          <a:stretch>
            <a:fillRect/>
          </a:stretch>
        </p:blipFill>
        <p:spPr>
          <a:xfrm>
            <a:off x="4903352" y="1840956"/>
            <a:ext cx="417776" cy="417776"/>
          </a:xfrm>
          <a:prstGeom prst="rect">
            <a:avLst/>
          </a:prstGeom>
        </p:spPr>
      </p:pic>
      <p:sp>
        <p:nvSpPr>
          <p:cNvPr id="92" name="Rectángulo 91">
            <a:extLst>
              <a:ext uri="{FF2B5EF4-FFF2-40B4-BE49-F238E27FC236}">
                <a16:creationId xmlns:a16="http://schemas.microsoft.com/office/drawing/2014/main" id="{4F8488BB-01E1-4A8A-8694-A43ABCB95F1A}"/>
              </a:ext>
            </a:extLst>
          </p:cNvPr>
          <p:cNvSpPr/>
          <p:nvPr/>
        </p:nvSpPr>
        <p:spPr>
          <a:xfrm>
            <a:off x="6420420" y="1166305"/>
            <a:ext cx="2015005" cy="253151"/>
          </a:xfrm>
          <a:prstGeom prst="rect">
            <a:avLst/>
          </a:prstGeom>
          <a:solidFill>
            <a:srgbClr val="F3813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109" name="Rectángulo 108">
            <a:extLst>
              <a:ext uri="{FF2B5EF4-FFF2-40B4-BE49-F238E27FC236}">
                <a16:creationId xmlns:a16="http://schemas.microsoft.com/office/drawing/2014/main" id="{C491A274-111E-4D09-8B52-3CFE65F8794A}"/>
              </a:ext>
            </a:extLst>
          </p:cNvPr>
          <p:cNvSpPr/>
          <p:nvPr/>
        </p:nvSpPr>
        <p:spPr>
          <a:xfrm>
            <a:off x="5601125" y="2634266"/>
            <a:ext cx="833201" cy="261610"/>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1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t>Bags</a:t>
            </a:r>
          </a:p>
        </p:txBody>
      </p:sp>
      <p:pic>
        <p:nvPicPr>
          <p:cNvPr id="14" name="Imagen 13">
            <a:extLst>
              <a:ext uri="{FF2B5EF4-FFF2-40B4-BE49-F238E27FC236}">
                <a16:creationId xmlns:a16="http://schemas.microsoft.com/office/drawing/2014/main" id="{6828E5AD-92AF-4E13-87A5-B38797F70810}"/>
              </a:ext>
            </a:extLst>
          </p:cNvPr>
          <p:cNvPicPr>
            <a:picLocks noChangeAspect="1"/>
          </p:cNvPicPr>
          <p:nvPr/>
        </p:nvPicPr>
        <p:blipFill>
          <a:blip r:embed="rId8"/>
          <a:stretch>
            <a:fillRect/>
          </a:stretch>
        </p:blipFill>
        <p:spPr>
          <a:xfrm>
            <a:off x="4884853" y="2544634"/>
            <a:ext cx="435432" cy="435432"/>
          </a:xfrm>
          <a:prstGeom prst="rect">
            <a:avLst/>
          </a:prstGeom>
        </p:spPr>
      </p:pic>
      <p:pic>
        <p:nvPicPr>
          <p:cNvPr id="15" name="Imagen 14">
            <a:extLst>
              <a:ext uri="{FF2B5EF4-FFF2-40B4-BE49-F238E27FC236}">
                <a16:creationId xmlns:a16="http://schemas.microsoft.com/office/drawing/2014/main" id="{96D14642-AA54-44D1-96E3-3ED6638869C1}"/>
              </a:ext>
            </a:extLst>
          </p:cNvPr>
          <p:cNvPicPr>
            <a:picLocks noChangeAspect="1"/>
          </p:cNvPicPr>
          <p:nvPr/>
        </p:nvPicPr>
        <p:blipFill>
          <a:blip r:embed="rId9"/>
          <a:stretch>
            <a:fillRect/>
          </a:stretch>
        </p:blipFill>
        <p:spPr>
          <a:xfrm>
            <a:off x="4845913" y="1041157"/>
            <a:ext cx="494318" cy="497727"/>
          </a:xfrm>
          <a:prstGeom prst="rect">
            <a:avLst/>
          </a:prstGeom>
        </p:spPr>
      </p:pic>
      <p:pic>
        <p:nvPicPr>
          <p:cNvPr id="2" name="Imagen 1">
            <a:extLst>
              <a:ext uri="{FF2B5EF4-FFF2-40B4-BE49-F238E27FC236}">
                <a16:creationId xmlns:a16="http://schemas.microsoft.com/office/drawing/2014/main" id="{5D1A01B0-9228-463A-BC40-A095FF3CD299}"/>
              </a:ext>
            </a:extLst>
          </p:cNvPr>
          <p:cNvPicPr>
            <a:picLocks noChangeAspect="1"/>
          </p:cNvPicPr>
          <p:nvPr/>
        </p:nvPicPr>
        <p:blipFill>
          <a:blip r:embed="rId10"/>
          <a:stretch>
            <a:fillRect/>
          </a:stretch>
        </p:blipFill>
        <p:spPr>
          <a:xfrm>
            <a:off x="420304" y="2370042"/>
            <a:ext cx="670618" cy="676715"/>
          </a:xfrm>
          <a:prstGeom prst="rect">
            <a:avLst/>
          </a:prstGeom>
        </p:spPr>
      </p:pic>
      <p:pic>
        <p:nvPicPr>
          <p:cNvPr id="16" name="Imagen 15">
            <a:extLst>
              <a:ext uri="{FF2B5EF4-FFF2-40B4-BE49-F238E27FC236}">
                <a16:creationId xmlns:a16="http://schemas.microsoft.com/office/drawing/2014/main" id="{8A979CEA-C257-445C-9729-7BDC10486E4E}"/>
              </a:ext>
            </a:extLst>
          </p:cNvPr>
          <p:cNvPicPr>
            <a:picLocks noChangeAspect="1"/>
          </p:cNvPicPr>
          <p:nvPr/>
        </p:nvPicPr>
        <p:blipFill>
          <a:blip r:embed="rId11"/>
          <a:stretch>
            <a:fillRect/>
          </a:stretch>
        </p:blipFill>
        <p:spPr>
          <a:xfrm>
            <a:off x="4240656" y="2596497"/>
            <a:ext cx="350075" cy="416756"/>
          </a:xfrm>
          <a:prstGeom prst="rect">
            <a:avLst/>
          </a:prstGeom>
        </p:spPr>
      </p:pic>
      <p:sp>
        <p:nvSpPr>
          <p:cNvPr id="64" name="Rectángulo 63">
            <a:extLst>
              <a:ext uri="{FF2B5EF4-FFF2-40B4-BE49-F238E27FC236}">
                <a16:creationId xmlns:a16="http://schemas.microsoft.com/office/drawing/2014/main" id="{A40F7206-EAEA-4503-855E-236D97456CA5}"/>
              </a:ext>
            </a:extLst>
          </p:cNvPr>
          <p:cNvSpPr/>
          <p:nvPr/>
        </p:nvSpPr>
        <p:spPr>
          <a:xfrm>
            <a:off x="2702164" y="2591906"/>
            <a:ext cx="1562428" cy="327826"/>
          </a:xfrm>
          <a:prstGeom prst="rect">
            <a:avLst/>
          </a:prstGeom>
          <a:solidFill>
            <a:srgbClr val="637B7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500" b="0" i="0" u="none" strike="noStrike" kern="1200" cap="none" spc="0" normalizeH="0" baseline="0" noProof="0">
              <a:ln>
                <a:noFill/>
              </a:ln>
              <a:solidFill>
                <a:srgbClr val="000000"/>
              </a:solidFill>
              <a:effectLst/>
              <a:uLnTx/>
              <a:uFillTx/>
              <a:latin typeface="Arial"/>
              <a:ea typeface="+mn-ea"/>
              <a:cs typeface="+mn-cs"/>
            </a:endParaRPr>
          </a:p>
        </p:txBody>
      </p:sp>
      <p:cxnSp>
        <p:nvCxnSpPr>
          <p:cNvPr id="61" name="Conector recto 60">
            <a:extLst>
              <a:ext uri="{FF2B5EF4-FFF2-40B4-BE49-F238E27FC236}">
                <a16:creationId xmlns:a16="http://schemas.microsoft.com/office/drawing/2014/main" id="{3824003B-446A-5D47-B546-5BFC89B55562}"/>
              </a:ext>
            </a:extLst>
          </p:cNvPr>
          <p:cNvCxnSpPr>
            <a:cxnSpLocks/>
          </p:cNvCxnSpPr>
          <p:nvPr/>
        </p:nvCxnSpPr>
        <p:spPr>
          <a:xfrm>
            <a:off x="5504433" y="1499725"/>
            <a:ext cx="0" cy="286160"/>
          </a:xfrm>
          <a:prstGeom prst="line">
            <a:avLst/>
          </a:prstGeom>
          <a:ln w="6350">
            <a:solidFill>
              <a:schemeClr val="accent6"/>
            </a:solidFill>
          </a:ln>
        </p:spPr>
        <p:style>
          <a:lnRef idx="1">
            <a:schemeClr val="accent6"/>
          </a:lnRef>
          <a:fillRef idx="0">
            <a:schemeClr val="accent6"/>
          </a:fillRef>
          <a:effectRef idx="0">
            <a:schemeClr val="accent6"/>
          </a:effectRef>
          <a:fontRef idx="minor">
            <a:schemeClr val="tx1"/>
          </a:fontRef>
        </p:style>
      </p:cxnSp>
      <p:cxnSp>
        <p:nvCxnSpPr>
          <p:cNvPr id="62" name="Conector recto 61">
            <a:extLst>
              <a:ext uri="{FF2B5EF4-FFF2-40B4-BE49-F238E27FC236}">
                <a16:creationId xmlns:a16="http://schemas.microsoft.com/office/drawing/2014/main" id="{339E13EF-74BE-4A41-9F57-F85109B8670E}"/>
              </a:ext>
            </a:extLst>
          </p:cNvPr>
          <p:cNvCxnSpPr>
            <a:cxnSpLocks/>
          </p:cNvCxnSpPr>
          <p:nvPr/>
        </p:nvCxnSpPr>
        <p:spPr>
          <a:xfrm>
            <a:off x="5504433" y="1866154"/>
            <a:ext cx="0" cy="286160"/>
          </a:xfrm>
          <a:prstGeom prst="line">
            <a:avLst/>
          </a:prstGeom>
          <a:ln w="6350">
            <a:solidFill>
              <a:schemeClr val="accent6"/>
            </a:solidFill>
          </a:ln>
        </p:spPr>
        <p:style>
          <a:lnRef idx="1">
            <a:schemeClr val="accent6"/>
          </a:lnRef>
          <a:fillRef idx="0">
            <a:schemeClr val="accent6"/>
          </a:fillRef>
          <a:effectRef idx="0">
            <a:schemeClr val="accent6"/>
          </a:effectRef>
          <a:fontRef idx="minor">
            <a:schemeClr val="tx1"/>
          </a:fontRef>
        </p:style>
      </p:cxnSp>
      <p:cxnSp>
        <p:nvCxnSpPr>
          <p:cNvPr id="65" name="Conector recto 64">
            <a:extLst>
              <a:ext uri="{FF2B5EF4-FFF2-40B4-BE49-F238E27FC236}">
                <a16:creationId xmlns:a16="http://schemas.microsoft.com/office/drawing/2014/main" id="{24214350-87FE-184A-8EC6-7EFD9B355BED}"/>
              </a:ext>
            </a:extLst>
          </p:cNvPr>
          <p:cNvCxnSpPr>
            <a:cxnSpLocks/>
          </p:cNvCxnSpPr>
          <p:nvPr/>
        </p:nvCxnSpPr>
        <p:spPr>
          <a:xfrm>
            <a:off x="5504433" y="2232583"/>
            <a:ext cx="0" cy="286160"/>
          </a:xfrm>
          <a:prstGeom prst="line">
            <a:avLst/>
          </a:prstGeom>
          <a:ln w="6350">
            <a:solidFill>
              <a:schemeClr val="accent6"/>
            </a:solidFill>
          </a:ln>
        </p:spPr>
        <p:style>
          <a:lnRef idx="1">
            <a:schemeClr val="accent6"/>
          </a:lnRef>
          <a:fillRef idx="0">
            <a:schemeClr val="accent6"/>
          </a:fillRef>
          <a:effectRef idx="0">
            <a:schemeClr val="accent6"/>
          </a:effectRef>
          <a:fontRef idx="minor">
            <a:schemeClr val="tx1"/>
          </a:fontRef>
        </p:style>
      </p:cxnSp>
      <p:cxnSp>
        <p:nvCxnSpPr>
          <p:cNvPr id="66" name="Conector recto 65">
            <a:extLst>
              <a:ext uri="{FF2B5EF4-FFF2-40B4-BE49-F238E27FC236}">
                <a16:creationId xmlns:a16="http://schemas.microsoft.com/office/drawing/2014/main" id="{79FD244B-3B30-F148-9942-C059B04F8C97}"/>
              </a:ext>
            </a:extLst>
          </p:cNvPr>
          <p:cNvCxnSpPr>
            <a:cxnSpLocks/>
          </p:cNvCxnSpPr>
          <p:nvPr/>
        </p:nvCxnSpPr>
        <p:spPr>
          <a:xfrm>
            <a:off x="5504433" y="2599010"/>
            <a:ext cx="0" cy="286160"/>
          </a:xfrm>
          <a:prstGeom prst="line">
            <a:avLst/>
          </a:prstGeom>
          <a:ln w="6350">
            <a:solidFill>
              <a:schemeClr val="accent6"/>
            </a:solidFill>
          </a:ln>
        </p:spPr>
        <p:style>
          <a:lnRef idx="1">
            <a:schemeClr val="accent6"/>
          </a:lnRef>
          <a:fillRef idx="0">
            <a:schemeClr val="accent6"/>
          </a:fillRef>
          <a:effectRef idx="0">
            <a:schemeClr val="accent6"/>
          </a:effectRef>
          <a:fontRef idx="minor">
            <a:schemeClr val="tx1"/>
          </a:fontRef>
        </p:style>
      </p:cxnSp>
      <p:sp>
        <p:nvSpPr>
          <p:cNvPr id="68" name="Rectángulo 67">
            <a:extLst>
              <a:ext uri="{FF2B5EF4-FFF2-40B4-BE49-F238E27FC236}">
                <a16:creationId xmlns:a16="http://schemas.microsoft.com/office/drawing/2014/main" id="{70FD79F6-BD94-0345-8228-414ABCF279F0}"/>
              </a:ext>
            </a:extLst>
          </p:cNvPr>
          <p:cNvSpPr/>
          <p:nvPr/>
        </p:nvSpPr>
        <p:spPr>
          <a:xfrm>
            <a:off x="6420420" y="1529987"/>
            <a:ext cx="2015005" cy="253151"/>
          </a:xfrm>
          <a:prstGeom prst="rect">
            <a:avLst/>
          </a:prstGeom>
          <a:solidFill>
            <a:srgbClr val="637B7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69" name="Rectángulo 68">
            <a:extLst>
              <a:ext uri="{FF2B5EF4-FFF2-40B4-BE49-F238E27FC236}">
                <a16:creationId xmlns:a16="http://schemas.microsoft.com/office/drawing/2014/main" id="{443B4998-D34B-D14D-8823-9BBA6EB435AE}"/>
              </a:ext>
            </a:extLst>
          </p:cNvPr>
          <p:cNvSpPr/>
          <p:nvPr/>
        </p:nvSpPr>
        <p:spPr>
          <a:xfrm>
            <a:off x="6420420" y="1893669"/>
            <a:ext cx="2015005" cy="253151"/>
          </a:xfrm>
          <a:prstGeom prst="rect">
            <a:avLst/>
          </a:prstGeom>
          <a:solidFill>
            <a:srgbClr val="9D9EA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71" name="Rectángulo 70">
            <a:extLst>
              <a:ext uri="{FF2B5EF4-FFF2-40B4-BE49-F238E27FC236}">
                <a16:creationId xmlns:a16="http://schemas.microsoft.com/office/drawing/2014/main" id="{E539E2FF-58DD-8C40-B782-87053759B2CD}"/>
              </a:ext>
            </a:extLst>
          </p:cNvPr>
          <p:cNvSpPr/>
          <p:nvPr/>
        </p:nvSpPr>
        <p:spPr>
          <a:xfrm>
            <a:off x="6420420" y="2257351"/>
            <a:ext cx="2015005" cy="253151"/>
          </a:xfrm>
          <a:prstGeom prst="rect">
            <a:avLst/>
          </a:prstGeom>
          <a:solidFill>
            <a:srgbClr val="77C8CD">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72" name="Rectángulo 71">
            <a:extLst>
              <a:ext uri="{FF2B5EF4-FFF2-40B4-BE49-F238E27FC236}">
                <a16:creationId xmlns:a16="http://schemas.microsoft.com/office/drawing/2014/main" id="{C0D3EAF5-A263-0D4B-8B9D-0BF102969885}"/>
              </a:ext>
            </a:extLst>
          </p:cNvPr>
          <p:cNvSpPr/>
          <p:nvPr/>
        </p:nvSpPr>
        <p:spPr>
          <a:xfrm>
            <a:off x="6420420" y="2621032"/>
            <a:ext cx="2015005" cy="253151"/>
          </a:xfrm>
          <a:prstGeom prst="rect">
            <a:avLst/>
          </a:prstGeom>
          <a:solidFill>
            <a:srgbClr val="F3813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endParaRPr kumimoji="0" lang="es-ES" sz="1100" b="0" i="0" u="none" strike="noStrike" kern="1200" cap="none" spc="0" normalizeH="0" baseline="0" noProof="0" dirty="0">
              <a:ln>
                <a:noFill/>
              </a:ln>
              <a:solidFill>
                <a:srgbClr val="000000"/>
              </a:solidFill>
              <a:effectLst/>
              <a:uLnTx/>
              <a:uFillTx/>
              <a:latin typeface="Arial"/>
              <a:ea typeface="+mn-ea"/>
              <a:cs typeface="+mn-cs"/>
            </a:endParaRPr>
          </a:p>
        </p:txBody>
      </p:sp>
      <p:sp>
        <p:nvSpPr>
          <p:cNvPr id="26" name="Rectángulo 25">
            <a:extLst>
              <a:ext uri="{FF2B5EF4-FFF2-40B4-BE49-F238E27FC236}">
                <a16:creationId xmlns:a16="http://schemas.microsoft.com/office/drawing/2014/main" id="{6A627B1A-EB9E-24D2-E5B1-0E1D832445A5}"/>
              </a:ext>
            </a:extLst>
          </p:cNvPr>
          <p:cNvSpPr/>
          <p:nvPr/>
        </p:nvSpPr>
        <p:spPr>
          <a:xfrm>
            <a:off x="382955" y="3203044"/>
            <a:ext cx="8340318" cy="236523"/>
          </a:xfrm>
          <a:prstGeom prst="rect">
            <a:avLst/>
          </a:prstGeom>
          <a:solidFill>
            <a:srgbClr val="77C8C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7" name="11 Título">
            <a:extLst>
              <a:ext uri="{FF2B5EF4-FFF2-40B4-BE49-F238E27FC236}">
                <a16:creationId xmlns:a16="http://schemas.microsoft.com/office/drawing/2014/main" id="{A1D073CF-0D13-9B23-A585-BFCCA48B4CF1}"/>
              </a:ext>
            </a:extLst>
          </p:cNvPr>
          <p:cNvSpPr txBox="1">
            <a:spLocks/>
          </p:cNvSpPr>
          <p:nvPr/>
        </p:nvSpPr>
        <p:spPr>
          <a:xfrm>
            <a:off x="470262" y="3141142"/>
            <a:ext cx="7600311" cy="298426"/>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n-gb" dirty="0">
                <a:solidFill>
                  <a:schemeClr val="bg1"/>
                </a:solidFill>
                <a:latin typeface="Century Gothic" panose="020B0502020202020204" pitchFamily="34" charset="0"/>
              </a:rPr>
              <a:t>*Monthly payment </a:t>
            </a:r>
            <a:r>
              <a:rPr lang="en-gb" sz="1000" b="0" dirty="0">
                <a:solidFill>
                  <a:schemeClr val="bg1"/>
                </a:solidFill>
                <a:latin typeface="Century Gothic" panose="020B0502020202020204" pitchFamily="34" charset="0"/>
              </a:rPr>
              <a:t>(services included in the purchase or rental of the solution).</a:t>
            </a:r>
          </a:p>
        </p:txBody>
      </p:sp>
      <p:sp>
        <p:nvSpPr>
          <p:cNvPr id="28" name="Rectángulo 27">
            <a:extLst>
              <a:ext uri="{FF2B5EF4-FFF2-40B4-BE49-F238E27FC236}">
                <a16:creationId xmlns:a16="http://schemas.microsoft.com/office/drawing/2014/main" id="{FF42DF4D-DD72-877C-778A-38784694A75D}"/>
              </a:ext>
            </a:extLst>
          </p:cNvPr>
          <p:cNvSpPr/>
          <p:nvPr/>
        </p:nvSpPr>
        <p:spPr>
          <a:xfrm>
            <a:off x="573386" y="3570924"/>
            <a:ext cx="1952774" cy="1169551"/>
          </a:xfrm>
          <a:prstGeom prst="rect">
            <a:avLst/>
          </a:prstGeom>
        </p:spPr>
        <p:txBody>
          <a:bodyPr wrap="square">
            <a:spAutoFit/>
          </a:bodyPr>
          <a:lstStyle/>
          <a:p>
            <a:pPr>
              <a:spcAft>
                <a:spcPts val="1200"/>
              </a:spcAft>
            </a:pPr>
            <a:r>
              <a:rPr lang="en-gb" sz="800" b="1" dirty="0">
                <a:solidFill>
                  <a:schemeClr val="accent6"/>
                </a:solidFill>
              </a:rPr>
              <a:t>Solution</a:t>
            </a:r>
            <a:r>
              <a:rPr lang="en-gb" sz="800" dirty="0">
                <a:solidFill>
                  <a:schemeClr val="accent6"/>
                </a:solidFill>
              </a:rPr>
              <a:t> according to selected option.</a:t>
            </a:r>
          </a:p>
          <a:p>
            <a:pPr>
              <a:spcAft>
                <a:spcPts val="1200"/>
              </a:spcAft>
            </a:pPr>
            <a:r>
              <a:rPr lang="en-gb" sz="800" b="1" dirty="0">
                <a:solidFill>
                  <a:schemeClr val="accent6"/>
                </a:solidFill>
              </a:rPr>
              <a:t>Transport</a:t>
            </a:r>
            <a:r>
              <a:rPr lang="en-gb" sz="800" dirty="0">
                <a:solidFill>
                  <a:schemeClr val="accent6"/>
                </a:solidFill>
              </a:rPr>
              <a:t> and distribution.</a:t>
            </a:r>
          </a:p>
          <a:p>
            <a:pPr>
              <a:spcAft>
                <a:spcPts val="1200"/>
              </a:spcAft>
            </a:pPr>
            <a:r>
              <a:rPr lang="en-gb" sz="800" b="1" dirty="0">
                <a:solidFill>
                  <a:schemeClr val="accent6"/>
                </a:solidFill>
              </a:rPr>
              <a:t>Installation</a:t>
            </a:r>
            <a:r>
              <a:rPr lang="en-gb" sz="800" dirty="0">
                <a:solidFill>
                  <a:schemeClr val="accent6"/>
                </a:solidFill>
              </a:rPr>
              <a:t> and commissioning, </a:t>
            </a:r>
            <a:br/>
            <a:r>
              <a:rPr lang="en-gb" sz="800" dirty="0">
                <a:solidFill>
                  <a:schemeClr val="accent6"/>
                </a:solidFill>
              </a:rPr>
              <a:t>no civil works included.</a:t>
            </a:r>
          </a:p>
          <a:p>
            <a:pPr>
              <a:spcAft>
                <a:spcPts val="1200"/>
              </a:spcAft>
            </a:pPr>
            <a:r>
              <a:rPr lang="en-gb" sz="800" b="1" dirty="0" err="1">
                <a:solidFill>
                  <a:schemeClr val="accent6"/>
                </a:solidFill>
              </a:rPr>
              <a:t>Router</a:t>
            </a:r>
            <a:r>
              <a:rPr lang="en-gb" sz="800" dirty="0">
                <a:solidFill>
                  <a:schemeClr val="accent6"/>
                </a:solidFill>
              </a:rPr>
              <a:t> for 3G communications.</a:t>
            </a:r>
          </a:p>
        </p:txBody>
      </p:sp>
      <p:sp>
        <p:nvSpPr>
          <p:cNvPr id="29" name="Rectángulo 28">
            <a:extLst>
              <a:ext uri="{FF2B5EF4-FFF2-40B4-BE49-F238E27FC236}">
                <a16:creationId xmlns:a16="http://schemas.microsoft.com/office/drawing/2014/main" id="{E203AAA2-45B6-8D9E-9A6C-8735E1EEA63E}"/>
              </a:ext>
            </a:extLst>
          </p:cNvPr>
          <p:cNvSpPr/>
          <p:nvPr/>
        </p:nvSpPr>
        <p:spPr>
          <a:xfrm>
            <a:off x="2828545" y="3593616"/>
            <a:ext cx="2016489" cy="1338828"/>
          </a:xfrm>
          <a:prstGeom prst="rect">
            <a:avLst/>
          </a:prstGeom>
        </p:spPr>
        <p:txBody>
          <a:bodyPr wrap="square">
            <a:spAutoFit/>
          </a:bodyPr>
          <a:lstStyle/>
          <a:p>
            <a:pPr>
              <a:spcAft>
                <a:spcPts val="300"/>
              </a:spcAft>
              <a:buClr>
                <a:srgbClr val="77C8CD"/>
              </a:buClr>
            </a:pPr>
            <a:r>
              <a:rPr lang="en-gb" sz="800" b="1" dirty="0">
                <a:solidFill>
                  <a:schemeClr val="accent6"/>
                </a:solidFill>
              </a:rPr>
              <a:t>MIPROSEGUR</a:t>
            </a:r>
            <a:r>
              <a:rPr lang="en-gb" sz="800" dirty="0">
                <a:solidFill>
                  <a:schemeClr val="accent6"/>
                </a:solidFill>
              </a:rPr>
              <a:t> </a:t>
            </a:r>
            <a:r>
              <a:rPr lang="en-gb" sz="800" b="1" dirty="0">
                <a:solidFill>
                  <a:schemeClr val="accent6"/>
                </a:solidFill>
              </a:rPr>
              <a:t>website</a:t>
            </a:r>
            <a:r>
              <a:rPr lang="en-gb" sz="800" dirty="0">
                <a:solidFill>
                  <a:schemeClr val="accent6"/>
                </a:solidFill>
              </a:rPr>
              <a:t>, from where you can:</a:t>
            </a:r>
          </a:p>
          <a:p>
            <a:pPr marL="171450" indent="-171450">
              <a:spcAft>
                <a:spcPts val="300"/>
              </a:spcAft>
              <a:buClr>
                <a:srgbClr val="77C8CD"/>
              </a:buClr>
              <a:buFont typeface="Arial" panose="020B0604020202020204" pitchFamily="34" charset="0"/>
              <a:buChar char="•"/>
            </a:pPr>
            <a:r>
              <a:rPr lang="en-gb" sz="800" dirty="0">
                <a:solidFill>
                  <a:schemeClr val="accent6"/>
                </a:solidFill>
              </a:rPr>
              <a:t>View all movements.</a:t>
            </a:r>
          </a:p>
          <a:p>
            <a:pPr marL="171450" indent="-171450">
              <a:spcAft>
                <a:spcPts val="1200"/>
              </a:spcAft>
              <a:buClr>
                <a:srgbClr val="77C8CD"/>
              </a:buClr>
              <a:buFont typeface="Arial" panose="020B0604020202020204" pitchFamily="34" charset="0"/>
              <a:buChar char="•"/>
            </a:pPr>
            <a:r>
              <a:rPr lang="en-gb" sz="800" dirty="0">
                <a:solidFill>
                  <a:schemeClr val="accent6"/>
                </a:solidFill>
              </a:rPr>
              <a:t>Export data to Excel or CSV.</a:t>
            </a:r>
          </a:p>
          <a:p>
            <a:pPr>
              <a:spcAft>
                <a:spcPts val="1200"/>
              </a:spcAft>
            </a:pPr>
            <a:r>
              <a:rPr lang="en-gb" sz="800" b="1" dirty="0">
                <a:solidFill>
                  <a:schemeClr val="accent6"/>
                </a:solidFill>
              </a:rPr>
              <a:t>Banknote and coin </a:t>
            </a:r>
            <a:r>
              <a:rPr lang="en-gb" sz="800" dirty="0">
                <a:solidFill>
                  <a:schemeClr val="accent6"/>
                </a:solidFill>
              </a:rPr>
              <a:t>emptying bags/box, depending on selected option.</a:t>
            </a:r>
          </a:p>
          <a:p>
            <a:pPr>
              <a:spcAft>
                <a:spcPts val="1200"/>
              </a:spcAft>
            </a:pPr>
            <a:r>
              <a:rPr lang="en-gb" sz="800" b="1" dirty="0">
                <a:solidFill>
                  <a:schemeClr val="accent6"/>
                </a:solidFill>
              </a:rPr>
              <a:t>User</a:t>
            </a:r>
            <a:r>
              <a:rPr lang="en-gb" sz="800" dirty="0">
                <a:solidFill>
                  <a:schemeClr val="accent6"/>
                </a:solidFill>
              </a:rPr>
              <a:t> training.</a:t>
            </a:r>
          </a:p>
        </p:txBody>
      </p:sp>
      <p:sp>
        <p:nvSpPr>
          <p:cNvPr id="30" name="Rectángulo 29">
            <a:extLst>
              <a:ext uri="{FF2B5EF4-FFF2-40B4-BE49-F238E27FC236}">
                <a16:creationId xmlns:a16="http://schemas.microsoft.com/office/drawing/2014/main" id="{082DEB81-1D15-6ECA-C6DD-E71DAC742FEE}"/>
              </a:ext>
            </a:extLst>
          </p:cNvPr>
          <p:cNvSpPr/>
          <p:nvPr/>
        </p:nvSpPr>
        <p:spPr>
          <a:xfrm>
            <a:off x="5387695" y="3570924"/>
            <a:ext cx="1358484" cy="1177245"/>
          </a:xfrm>
          <a:prstGeom prst="rect">
            <a:avLst/>
          </a:prstGeom>
        </p:spPr>
        <p:txBody>
          <a:bodyPr wrap="square">
            <a:spAutoFit/>
          </a:bodyPr>
          <a:lstStyle/>
          <a:p>
            <a:pPr>
              <a:spcAft>
                <a:spcPts val="1200"/>
              </a:spcAft>
              <a:buClr>
                <a:srgbClr val="77C8CD"/>
              </a:buClr>
            </a:pPr>
            <a:r>
              <a:rPr lang="en-gb" sz="800" b="1" dirty="0">
                <a:solidFill>
                  <a:schemeClr val="accent6"/>
                </a:solidFill>
              </a:rPr>
              <a:t>User management</a:t>
            </a:r>
            <a:r>
              <a:rPr lang="en-gb" sz="800" dirty="0">
                <a:solidFill>
                  <a:schemeClr val="accent6"/>
                </a:solidFill>
              </a:rPr>
              <a:t> software.</a:t>
            </a:r>
          </a:p>
          <a:p>
            <a:pPr>
              <a:spcAft>
                <a:spcPts val="1200"/>
              </a:spcAft>
              <a:buClr>
                <a:srgbClr val="77C8CD"/>
              </a:buClr>
            </a:pPr>
            <a:r>
              <a:rPr lang="en-GB" sz="800" b="1" dirty="0">
                <a:solidFill>
                  <a:schemeClr val="accent6"/>
                </a:solidFill>
              </a:rPr>
              <a:t>S</a:t>
            </a:r>
            <a:r>
              <a:rPr lang="en-gb" sz="800" b="1" dirty="0">
                <a:solidFill>
                  <a:schemeClr val="accent6"/>
                </a:solidFill>
              </a:rPr>
              <a:t>ign up/remove </a:t>
            </a:r>
            <a:r>
              <a:rPr lang="en-gb" sz="800" dirty="0">
                <a:solidFill>
                  <a:schemeClr val="accent6"/>
                </a:solidFill>
              </a:rPr>
              <a:t>users.</a:t>
            </a:r>
          </a:p>
          <a:p>
            <a:pPr>
              <a:spcAft>
                <a:spcPts val="300"/>
              </a:spcAft>
              <a:buClr>
                <a:srgbClr val="77C8CD"/>
              </a:buClr>
            </a:pPr>
            <a:r>
              <a:rPr lang="en-gb" sz="800" b="1" dirty="0">
                <a:solidFill>
                  <a:schemeClr val="accent6"/>
                </a:solidFill>
              </a:rPr>
              <a:t>Updates:</a:t>
            </a:r>
          </a:p>
          <a:p>
            <a:pPr marL="171450" indent="-171450">
              <a:spcAft>
                <a:spcPts val="1200"/>
              </a:spcAft>
              <a:buClr>
                <a:srgbClr val="77C8CD"/>
              </a:buClr>
              <a:buFont typeface="Arial" panose="020B0604020202020204" pitchFamily="34" charset="0"/>
              <a:buChar char="•"/>
            </a:pPr>
            <a:r>
              <a:rPr lang="en-gb" sz="800" dirty="0">
                <a:solidFill>
                  <a:schemeClr val="accent6"/>
                </a:solidFill>
              </a:rPr>
              <a:t>Software (including new banknotes).</a:t>
            </a:r>
          </a:p>
        </p:txBody>
      </p:sp>
      <p:sp>
        <p:nvSpPr>
          <p:cNvPr id="31" name="Rectángulo 30">
            <a:extLst>
              <a:ext uri="{FF2B5EF4-FFF2-40B4-BE49-F238E27FC236}">
                <a16:creationId xmlns:a16="http://schemas.microsoft.com/office/drawing/2014/main" id="{BEDF29B3-6068-7495-030B-548EDD6E1AF9}"/>
              </a:ext>
            </a:extLst>
          </p:cNvPr>
          <p:cNvSpPr/>
          <p:nvPr/>
        </p:nvSpPr>
        <p:spPr>
          <a:xfrm>
            <a:off x="6984460" y="3570924"/>
            <a:ext cx="1937776" cy="1346522"/>
          </a:xfrm>
          <a:prstGeom prst="rect">
            <a:avLst/>
          </a:prstGeom>
        </p:spPr>
        <p:txBody>
          <a:bodyPr wrap="square">
            <a:spAutoFit/>
          </a:bodyPr>
          <a:lstStyle/>
          <a:p>
            <a:pPr>
              <a:spcAft>
                <a:spcPts val="300"/>
              </a:spcAft>
              <a:buClr>
                <a:srgbClr val="77C8CD"/>
              </a:buClr>
            </a:pPr>
            <a:r>
              <a:rPr lang="en-gb" sz="800" b="1" dirty="0">
                <a:solidFill>
                  <a:schemeClr val="accent6"/>
                </a:solidFill>
              </a:rPr>
              <a:t>Maintenance:</a:t>
            </a:r>
          </a:p>
          <a:p>
            <a:pPr marL="171450" indent="-171450">
              <a:spcAft>
                <a:spcPts val="300"/>
              </a:spcAft>
              <a:buClr>
                <a:srgbClr val="77C8CD"/>
              </a:buClr>
              <a:buFont typeface="Arial" panose="020B0604020202020204" pitchFamily="34" charset="0"/>
              <a:buChar char="•"/>
            </a:pPr>
            <a:r>
              <a:rPr lang="en-gb" sz="800" dirty="0">
                <a:solidFill>
                  <a:schemeClr val="accent6"/>
                </a:solidFill>
              </a:rPr>
              <a:t>Monitoring.</a:t>
            </a:r>
          </a:p>
          <a:p>
            <a:pPr marL="171450" indent="-171450">
              <a:spcAft>
                <a:spcPts val="300"/>
              </a:spcAft>
              <a:buClr>
                <a:srgbClr val="77C8CD"/>
              </a:buClr>
              <a:buFont typeface="Arial" panose="020B0604020202020204" pitchFamily="34" charset="0"/>
              <a:buChar char="•"/>
            </a:pPr>
            <a:r>
              <a:rPr lang="en-gb" sz="800" dirty="0" err="1">
                <a:solidFill>
                  <a:schemeClr val="accent6"/>
                </a:solidFill>
              </a:rPr>
              <a:t>Help Desk from 9:00 </a:t>
            </a:r>
            <a:br>
              <a:rPr dirty="0"/>
            </a:br>
            <a:r>
              <a:rPr lang="en-gb" sz="800" dirty="0">
                <a:solidFill>
                  <a:schemeClr val="accent6"/>
                </a:solidFill>
              </a:rPr>
              <a:t>to 23:00 from Monday to</a:t>
            </a:r>
            <a:r>
              <a:rPr lang="en-GB" sz="800" dirty="0">
                <a:solidFill>
                  <a:schemeClr val="accent6"/>
                </a:solidFill>
              </a:rPr>
              <a:t> </a:t>
            </a:r>
            <a:r>
              <a:rPr lang="en-gb" sz="800" dirty="0">
                <a:solidFill>
                  <a:schemeClr val="accent6"/>
                </a:solidFill>
              </a:rPr>
              <a:t>Sunday.</a:t>
            </a:r>
          </a:p>
          <a:p>
            <a:pPr marL="171450" indent="-171450">
              <a:spcAft>
                <a:spcPts val="300"/>
              </a:spcAft>
              <a:buClr>
                <a:srgbClr val="77C8CD"/>
              </a:buClr>
              <a:buFont typeface="Arial" panose="020B0604020202020204" pitchFamily="34" charset="0"/>
              <a:buChar char="•"/>
            </a:pPr>
            <a:r>
              <a:rPr lang="en-gb" sz="800" dirty="0">
                <a:solidFill>
                  <a:schemeClr val="accent6"/>
                </a:solidFill>
              </a:rPr>
              <a:t>Manpower.</a:t>
            </a:r>
          </a:p>
          <a:p>
            <a:pPr marL="171450" indent="-171450">
              <a:spcAft>
                <a:spcPts val="300"/>
              </a:spcAft>
              <a:buClr>
                <a:srgbClr val="77C8CD"/>
              </a:buClr>
              <a:buFont typeface="Arial" panose="020B0604020202020204" pitchFamily="34" charset="0"/>
              <a:buChar char="•"/>
            </a:pPr>
            <a:r>
              <a:rPr lang="en-gb" sz="800" dirty="0">
                <a:solidFill>
                  <a:schemeClr val="accent6"/>
                </a:solidFill>
              </a:rPr>
              <a:t>Technician displacements</a:t>
            </a:r>
          </a:p>
          <a:p>
            <a:pPr marL="171450" indent="-171450">
              <a:spcAft>
                <a:spcPts val="600"/>
              </a:spcAft>
              <a:buClr>
                <a:srgbClr val="77C8CD"/>
              </a:buClr>
              <a:buFont typeface="Arial" panose="020B0604020202020204" pitchFamily="34" charset="0"/>
              <a:buChar char="•"/>
            </a:pPr>
            <a:r>
              <a:rPr lang="en-gb" sz="800" dirty="0">
                <a:solidFill>
                  <a:schemeClr val="accent6"/>
                </a:solidFill>
              </a:rPr>
              <a:t>Spare parts.</a:t>
            </a:r>
          </a:p>
          <a:p>
            <a:pPr>
              <a:spcAft>
                <a:spcPts val="600"/>
              </a:spcAft>
              <a:buClr>
                <a:srgbClr val="77C8CD"/>
              </a:buClr>
            </a:pPr>
            <a:r>
              <a:rPr lang="en-gb" sz="800" b="1" dirty="0">
                <a:solidFill>
                  <a:schemeClr val="accent6"/>
                </a:solidFill>
              </a:rPr>
              <a:t>5-year contract.</a:t>
            </a:r>
          </a:p>
        </p:txBody>
      </p:sp>
      <p:pic>
        <p:nvPicPr>
          <p:cNvPr id="32" name="Imagen 31">
            <a:extLst>
              <a:ext uri="{FF2B5EF4-FFF2-40B4-BE49-F238E27FC236}">
                <a16:creationId xmlns:a16="http://schemas.microsoft.com/office/drawing/2014/main" id="{31067A28-B0FE-9E9C-2BA6-B82997E7D33B}"/>
              </a:ext>
            </a:extLst>
          </p:cNvPr>
          <p:cNvPicPr>
            <a:picLocks noChangeAspect="1"/>
          </p:cNvPicPr>
          <p:nvPr/>
        </p:nvPicPr>
        <p:blipFill>
          <a:blip r:embed="rId4"/>
          <a:stretch>
            <a:fillRect/>
          </a:stretch>
        </p:blipFill>
        <p:spPr>
          <a:xfrm>
            <a:off x="365878" y="3541131"/>
            <a:ext cx="214294" cy="214294"/>
          </a:xfrm>
          <a:prstGeom prst="rect">
            <a:avLst/>
          </a:prstGeom>
        </p:spPr>
      </p:pic>
      <p:pic>
        <p:nvPicPr>
          <p:cNvPr id="33" name="Imagen 32">
            <a:extLst>
              <a:ext uri="{FF2B5EF4-FFF2-40B4-BE49-F238E27FC236}">
                <a16:creationId xmlns:a16="http://schemas.microsoft.com/office/drawing/2014/main" id="{6A51A990-6747-9793-7736-7585558374C8}"/>
              </a:ext>
            </a:extLst>
          </p:cNvPr>
          <p:cNvPicPr>
            <a:picLocks noChangeAspect="1"/>
          </p:cNvPicPr>
          <p:nvPr/>
        </p:nvPicPr>
        <p:blipFill>
          <a:blip r:embed="rId12"/>
          <a:stretch>
            <a:fillRect/>
          </a:stretch>
        </p:blipFill>
        <p:spPr>
          <a:xfrm>
            <a:off x="365878" y="3840252"/>
            <a:ext cx="214294" cy="214294"/>
          </a:xfrm>
          <a:prstGeom prst="rect">
            <a:avLst/>
          </a:prstGeom>
        </p:spPr>
      </p:pic>
      <p:pic>
        <p:nvPicPr>
          <p:cNvPr id="34" name="Imagen 33">
            <a:extLst>
              <a:ext uri="{FF2B5EF4-FFF2-40B4-BE49-F238E27FC236}">
                <a16:creationId xmlns:a16="http://schemas.microsoft.com/office/drawing/2014/main" id="{0856BC76-1A84-94D9-EE27-597B39AFD005}"/>
              </a:ext>
            </a:extLst>
          </p:cNvPr>
          <p:cNvPicPr>
            <a:picLocks noChangeAspect="1"/>
          </p:cNvPicPr>
          <p:nvPr/>
        </p:nvPicPr>
        <p:blipFill>
          <a:blip r:embed="rId13"/>
          <a:stretch>
            <a:fillRect/>
          </a:stretch>
        </p:blipFill>
        <p:spPr>
          <a:xfrm>
            <a:off x="358399" y="4101883"/>
            <a:ext cx="239299" cy="239299"/>
          </a:xfrm>
          <a:prstGeom prst="rect">
            <a:avLst/>
          </a:prstGeom>
        </p:spPr>
      </p:pic>
      <p:pic>
        <p:nvPicPr>
          <p:cNvPr id="36" name="Imagen 35">
            <a:extLst>
              <a:ext uri="{FF2B5EF4-FFF2-40B4-BE49-F238E27FC236}">
                <a16:creationId xmlns:a16="http://schemas.microsoft.com/office/drawing/2014/main" id="{80160A34-BAB2-47FA-41AD-A9D97D4C2D73}"/>
              </a:ext>
            </a:extLst>
          </p:cNvPr>
          <p:cNvPicPr>
            <a:picLocks noChangeAspect="1"/>
          </p:cNvPicPr>
          <p:nvPr/>
        </p:nvPicPr>
        <p:blipFill>
          <a:blip r:embed="rId14"/>
          <a:stretch>
            <a:fillRect/>
          </a:stretch>
        </p:blipFill>
        <p:spPr>
          <a:xfrm>
            <a:off x="2611850" y="3578645"/>
            <a:ext cx="261607" cy="261607"/>
          </a:xfrm>
          <a:prstGeom prst="rect">
            <a:avLst/>
          </a:prstGeom>
        </p:spPr>
      </p:pic>
      <p:pic>
        <p:nvPicPr>
          <p:cNvPr id="41" name="Imagen 40">
            <a:extLst>
              <a:ext uri="{FF2B5EF4-FFF2-40B4-BE49-F238E27FC236}">
                <a16:creationId xmlns:a16="http://schemas.microsoft.com/office/drawing/2014/main" id="{76351DA1-7A95-CC4E-A6CC-9491398232AB}"/>
              </a:ext>
            </a:extLst>
          </p:cNvPr>
          <p:cNvPicPr>
            <a:picLocks noChangeAspect="1"/>
          </p:cNvPicPr>
          <p:nvPr/>
        </p:nvPicPr>
        <p:blipFill>
          <a:blip r:embed="rId15"/>
          <a:stretch>
            <a:fillRect/>
          </a:stretch>
        </p:blipFill>
        <p:spPr>
          <a:xfrm>
            <a:off x="2609640" y="4280963"/>
            <a:ext cx="249454" cy="249454"/>
          </a:xfrm>
          <a:prstGeom prst="rect">
            <a:avLst/>
          </a:prstGeom>
        </p:spPr>
      </p:pic>
      <p:pic>
        <p:nvPicPr>
          <p:cNvPr id="42" name="Imagen 41">
            <a:extLst>
              <a:ext uri="{FF2B5EF4-FFF2-40B4-BE49-F238E27FC236}">
                <a16:creationId xmlns:a16="http://schemas.microsoft.com/office/drawing/2014/main" id="{D3C06855-5E3B-11A9-F8EB-04448B374ADC}"/>
              </a:ext>
            </a:extLst>
          </p:cNvPr>
          <p:cNvPicPr>
            <a:picLocks noChangeAspect="1"/>
          </p:cNvPicPr>
          <p:nvPr/>
        </p:nvPicPr>
        <p:blipFill>
          <a:blip r:embed="rId16"/>
          <a:stretch>
            <a:fillRect/>
          </a:stretch>
        </p:blipFill>
        <p:spPr>
          <a:xfrm>
            <a:off x="2619604" y="4669766"/>
            <a:ext cx="239490" cy="239490"/>
          </a:xfrm>
          <a:prstGeom prst="rect">
            <a:avLst/>
          </a:prstGeom>
        </p:spPr>
      </p:pic>
      <p:pic>
        <p:nvPicPr>
          <p:cNvPr id="43" name="Imagen 42">
            <a:extLst>
              <a:ext uri="{FF2B5EF4-FFF2-40B4-BE49-F238E27FC236}">
                <a16:creationId xmlns:a16="http://schemas.microsoft.com/office/drawing/2014/main" id="{F7C11959-2D7E-239F-2B86-8F26A1B7FCA2}"/>
              </a:ext>
            </a:extLst>
          </p:cNvPr>
          <p:cNvPicPr>
            <a:picLocks noChangeAspect="1"/>
          </p:cNvPicPr>
          <p:nvPr/>
        </p:nvPicPr>
        <p:blipFill>
          <a:blip r:embed="rId17"/>
          <a:stretch>
            <a:fillRect/>
          </a:stretch>
        </p:blipFill>
        <p:spPr>
          <a:xfrm>
            <a:off x="5177969" y="3567071"/>
            <a:ext cx="244286" cy="244286"/>
          </a:xfrm>
          <a:prstGeom prst="rect">
            <a:avLst/>
          </a:prstGeom>
        </p:spPr>
      </p:pic>
      <p:pic>
        <p:nvPicPr>
          <p:cNvPr id="44" name="Imagen 43">
            <a:extLst>
              <a:ext uri="{FF2B5EF4-FFF2-40B4-BE49-F238E27FC236}">
                <a16:creationId xmlns:a16="http://schemas.microsoft.com/office/drawing/2014/main" id="{C1F7933F-DDEB-4551-533C-A2EDBFBEC927}"/>
              </a:ext>
            </a:extLst>
          </p:cNvPr>
          <p:cNvPicPr>
            <a:picLocks noChangeAspect="1"/>
          </p:cNvPicPr>
          <p:nvPr/>
        </p:nvPicPr>
        <p:blipFill>
          <a:blip r:embed="rId18"/>
          <a:stretch>
            <a:fillRect/>
          </a:stretch>
        </p:blipFill>
        <p:spPr>
          <a:xfrm>
            <a:off x="5177968" y="3960299"/>
            <a:ext cx="245248" cy="245248"/>
          </a:xfrm>
          <a:prstGeom prst="rect">
            <a:avLst/>
          </a:prstGeom>
        </p:spPr>
      </p:pic>
      <p:pic>
        <p:nvPicPr>
          <p:cNvPr id="45" name="Imagen 44">
            <a:extLst>
              <a:ext uri="{FF2B5EF4-FFF2-40B4-BE49-F238E27FC236}">
                <a16:creationId xmlns:a16="http://schemas.microsoft.com/office/drawing/2014/main" id="{33703760-4E55-6CCF-75B5-FA573DFBC93C}"/>
              </a:ext>
            </a:extLst>
          </p:cNvPr>
          <p:cNvPicPr>
            <a:picLocks noChangeAspect="1"/>
          </p:cNvPicPr>
          <p:nvPr/>
        </p:nvPicPr>
        <p:blipFill>
          <a:blip r:embed="rId19"/>
          <a:stretch>
            <a:fillRect/>
          </a:stretch>
        </p:blipFill>
        <p:spPr>
          <a:xfrm>
            <a:off x="5177968" y="4336940"/>
            <a:ext cx="246689" cy="246689"/>
          </a:xfrm>
          <a:prstGeom prst="rect">
            <a:avLst/>
          </a:prstGeom>
        </p:spPr>
      </p:pic>
      <p:pic>
        <p:nvPicPr>
          <p:cNvPr id="46" name="Imagen 45">
            <a:extLst>
              <a:ext uri="{FF2B5EF4-FFF2-40B4-BE49-F238E27FC236}">
                <a16:creationId xmlns:a16="http://schemas.microsoft.com/office/drawing/2014/main" id="{11BA293A-3399-B4BC-8D4B-7344271DB74B}"/>
              </a:ext>
            </a:extLst>
          </p:cNvPr>
          <p:cNvPicPr>
            <a:picLocks noChangeAspect="1"/>
          </p:cNvPicPr>
          <p:nvPr/>
        </p:nvPicPr>
        <p:blipFill>
          <a:blip r:embed="rId20"/>
          <a:stretch>
            <a:fillRect/>
          </a:stretch>
        </p:blipFill>
        <p:spPr>
          <a:xfrm>
            <a:off x="6762813" y="3546867"/>
            <a:ext cx="241645" cy="241645"/>
          </a:xfrm>
          <a:prstGeom prst="rect">
            <a:avLst/>
          </a:prstGeom>
        </p:spPr>
      </p:pic>
      <p:pic>
        <p:nvPicPr>
          <p:cNvPr id="47" name="Imagen 46">
            <a:extLst>
              <a:ext uri="{FF2B5EF4-FFF2-40B4-BE49-F238E27FC236}">
                <a16:creationId xmlns:a16="http://schemas.microsoft.com/office/drawing/2014/main" id="{B3991483-CA0E-F8D3-0055-CFFAD5E79CB8}"/>
              </a:ext>
            </a:extLst>
          </p:cNvPr>
          <p:cNvPicPr>
            <a:picLocks noChangeAspect="1"/>
          </p:cNvPicPr>
          <p:nvPr/>
        </p:nvPicPr>
        <p:blipFill>
          <a:blip r:embed="rId21"/>
          <a:stretch>
            <a:fillRect/>
          </a:stretch>
        </p:blipFill>
        <p:spPr>
          <a:xfrm>
            <a:off x="6753808" y="4624155"/>
            <a:ext cx="259654" cy="308132"/>
          </a:xfrm>
          <a:prstGeom prst="rect">
            <a:avLst/>
          </a:prstGeom>
        </p:spPr>
      </p:pic>
      <p:sp>
        <p:nvSpPr>
          <p:cNvPr id="48" name="Rectángulo 47">
            <a:extLst>
              <a:ext uri="{FF2B5EF4-FFF2-40B4-BE49-F238E27FC236}">
                <a16:creationId xmlns:a16="http://schemas.microsoft.com/office/drawing/2014/main" id="{47596FF9-AD4C-605A-9570-5E0B77FA6C05}"/>
              </a:ext>
            </a:extLst>
          </p:cNvPr>
          <p:cNvSpPr/>
          <p:nvPr/>
        </p:nvSpPr>
        <p:spPr>
          <a:xfrm>
            <a:off x="306884" y="4498889"/>
            <a:ext cx="389642" cy="246221"/>
          </a:xfrm>
          <a:prstGeom prst="rect">
            <a:avLst/>
          </a:prstGeom>
        </p:spPr>
        <p:txBody>
          <a:bodyPr wrap="square">
            <a:spAutoFit/>
          </a:bodyPr>
          <a:lstStyle/>
          <a:p>
            <a:pPr>
              <a:buClr>
                <a:srgbClr val="77C8CD"/>
              </a:buClr>
            </a:pPr>
            <a:r>
              <a:rPr lang="en-gb" sz="1000" b="1" dirty="0">
                <a:solidFill>
                  <a:srgbClr val="FFD525"/>
                </a:solidFill>
                <a:latin typeface="Century Gothic" panose="020B0502020202020204" pitchFamily="34" charset="0"/>
              </a:rPr>
              <a:t>3G</a:t>
            </a:r>
          </a:p>
        </p:txBody>
      </p:sp>
      <p:sp>
        <p:nvSpPr>
          <p:cNvPr id="58" name="Rectángulo 57">
            <a:extLst>
              <a:ext uri="{FF2B5EF4-FFF2-40B4-BE49-F238E27FC236}">
                <a16:creationId xmlns:a16="http://schemas.microsoft.com/office/drawing/2014/main" id="{8E35D6CC-41A6-B670-8196-BFD88CC7B9E6}"/>
              </a:ext>
            </a:extLst>
          </p:cNvPr>
          <p:cNvSpPr/>
          <p:nvPr/>
        </p:nvSpPr>
        <p:spPr>
          <a:xfrm>
            <a:off x="1198060" y="2534849"/>
            <a:ext cx="1661034" cy="307777"/>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lang="en-GB" sz="1400" b="1" dirty="0">
                <a:solidFill>
                  <a:srgbClr val="637B7C"/>
                </a:solidFill>
                <a:latin typeface="Century Gothic" panose="020B0502020202020204" pitchFamily="34" charset="0"/>
              </a:rPr>
              <a:t>Purchase Price</a:t>
            </a:r>
            <a:r>
              <a:rPr kumimoji="0" lang="es-ES" sz="1400" b="1" i="0" u="none" strike="noStrike" kern="1200" cap="none" spc="0" normalizeH="0" baseline="0" noProof="0" dirty="0">
                <a:ln>
                  <a:noFill/>
                </a:ln>
                <a:solidFill>
                  <a:srgbClr val="637B7C"/>
                </a:solidFill>
                <a:effectLst/>
                <a:uLnTx/>
                <a:uFillTx/>
                <a:latin typeface="Century Gothic" panose="020B0502020202020204" pitchFamily="34" charset="0"/>
                <a:ea typeface="+mn-ea"/>
                <a:cs typeface="+mn-cs"/>
              </a:rPr>
              <a:t>*</a:t>
            </a:r>
          </a:p>
        </p:txBody>
      </p:sp>
      <p:cxnSp>
        <p:nvCxnSpPr>
          <p:cNvPr id="75" name="Conector recto 74">
            <a:extLst>
              <a:ext uri="{FF2B5EF4-FFF2-40B4-BE49-F238E27FC236}">
                <a16:creationId xmlns:a16="http://schemas.microsoft.com/office/drawing/2014/main" id="{05CD7946-64B0-FB20-3AB8-530116570A0B}"/>
              </a:ext>
            </a:extLst>
          </p:cNvPr>
          <p:cNvCxnSpPr>
            <a:cxnSpLocks/>
          </p:cNvCxnSpPr>
          <p:nvPr/>
        </p:nvCxnSpPr>
        <p:spPr>
          <a:xfrm>
            <a:off x="1113516" y="1840386"/>
            <a:ext cx="0" cy="425769"/>
          </a:xfrm>
          <a:prstGeom prst="line">
            <a:avLst/>
          </a:prstGeom>
        </p:spPr>
        <p:style>
          <a:lnRef idx="1">
            <a:schemeClr val="accent6"/>
          </a:lnRef>
          <a:fillRef idx="0">
            <a:schemeClr val="accent6"/>
          </a:fillRef>
          <a:effectRef idx="0">
            <a:schemeClr val="accent6"/>
          </a:effectRef>
          <a:fontRef idx="minor">
            <a:schemeClr val="tx1"/>
          </a:fontRef>
        </p:style>
      </p:cxnSp>
      <p:cxnSp>
        <p:nvCxnSpPr>
          <p:cNvPr id="76" name="Conector recto 75">
            <a:extLst>
              <a:ext uri="{FF2B5EF4-FFF2-40B4-BE49-F238E27FC236}">
                <a16:creationId xmlns:a16="http://schemas.microsoft.com/office/drawing/2014/main" id="{893F7235-C454-05DF-2669-2BD8C436C560}"/>
              </a:ext>
            </a:extLst>
          </p:cNvPr>
          <p:cNvCxnSpPr>
            <a:cxnSpLocks/>
          </p:cNvCxnSpPr>
          <p:nvPr/>
        </p:nvCxnSpPr>
        <p:spPr>
          <a:xfrm>
            <a:off x="1113516" y="2541426"/>
            <a:ext cx="0" cy="425769"/>
          </a:xfrm>
          <a:prstGeom prst="line">
            <a:avLst/>
          </a:prstGeom>
        </p:spPr>
        <p:style>
          <a:lnRef idx="1">
            <a:schemeClr val="accent6"/>
          </a:lnRef>
          <a:fillRef idx="0">
            <a:schemeClr val="accent6"/>
          </a:fillRef>
          <a:effectRef idx="0">
            <a:schemeClr val="accent6"/>
          </a:effectRef>
          <a:fontRef idx="minor">
            <a:schemeClr val="tx1"/>
          </a:fontRef>
        </p:style>
      </p:cxnSp>
      <p:sp>
        <p:nvSpPr>
          <p:cNvPr id="83" name="Rectángulo 82">
            <a:extLst>
              <a:ext uri="{FF2B5EF4-FFF2-40B4-BE49-F238E27FC236}">
                <a16:creationId xmlns:a16="http://schemas.microsoft.com/office/drawing/2014/main" id="{668BA672-8CC2-61DC-C24B-B63327B6C00A}"/>
              </a:ext>
            </a:extLst>
          </p:cNvPr>
          <p:cNvSpPr/>
          <p:nvPr/>
        </p:nvSpPr>
        <p:spPr>
          <a:xfrm>
            <a:off x="1205680" y="2786309"/>
            <a:ext cx="1202362" cy="215444"/>
          </a:xfrm>
          <a:prstGeom prst="rect">
            <a:avLst/>
          </a:prstGeom>
        </p:spPr>
        <p:txBody>
          <a:bodyPr wrap="square">
            <a:spAutoFit/>
          </a:bodyPr>
          <a:lstStyle/>
          <a:p>
            <a:pPr defTabSz="389582">
              <a:buClr>
                <a:srgbClr val="77C8CD"/>
              </a:buClr>
              <a:defRPr/>
            </a:pPr>
            <a:r>
              <a:rPr kumimoji="0" lang="es-ES" sz="800" b="1" i="0" u="none" strike="noStrike" kern="1200" cap="none" spc="0" normalizeH="0" baseline="0" noProof="0" dirty="0">
                <a:ln>
                  <a:noFill/>
                </a:ln>
                <a:solidFill>
                  <a:srgbClr val="637B7C"/>
                </a:solidFill>
                <a:effectLst/>
                <a:uLnTx/>
                <a:uFillTx/>
                <a:latin typeface="Century Gothic" panose="020B0502020202020204" pitchFamily="34" charset="0"/>
                <a:ea typeface="+mn-ea"/>
                <a:cs typeface="+mn-cs"/>
              </a:rPr>
              <a:t>* </a:t>
            </a:r>
            <a:r>
              <a:rPr kumimoji="0" lang="es-ES" sz="800" b="1" i="0" u="none" strike="noStrike" kern="1200" cap="none" spc="0" normalizeH="0" baseline="0" noProof="0" dirty="0" err="1">
                <a:ln>
                  <a:noFill/>
                </a:ln>
                <a:solidFill>
                  <a:srgbClr val="637B7C"/>
                </a:solidFill>
                <a:effectLst/>
                <a:uLnTx/>
                <a:uFillTx/>
                <a:latin typeface="Century Gothic" panose="020B0502020202020204" pitchFamily="34" charset="0"/>
                <a:ea typeface="+mn-ea"/>
                <a:cs typeface="+mn-cs"/>
              </a:rPr>
              <a:t>One</a:t>
            </a:r>
            <a:r>
              <a:rPr kumimoji="0" lang="es-ES" sz="800" b="1" i="0" u="none" strike="noStrike" kern="1200" cap="none" spc="0" normalizeH="0" baseline="0" noProof="0" dirty="0">
                <a:ln>
                  <a:noFill/>
                </a:ln>
                <a:solidFill>
                  <a:srgbClr val="637B7C"/>
                </a:solidFill>
                <a:effectLst/>
                <a:uLnTx/>
                <a:uFillTx/>
                <a:latin typeface="Century Gothic" panose="020B0502020202020204" pitchFamily="34" charset="0"/>
                <a:ea typeface="+mn-ea"/>
                <a:cs typeface="+mn-cs"/>
              </a:rPr>
              <a:t>-time </a:t>
            </a:r>
            <a:r>
              <a:rPr kumimoji="0" lang="es-ES" sz="800" b="1" i="0" u="none" strike="noStrike" kern="1200" cap="none" spc="0" normalizeH="0" baseline="0" noProof="0" dirty="0" err="1">
                <a:ln>
                  <a:noFill/>
                </a:ln>
                <a:solidFill>
                  <a:srgbClr val="637B7C"/>
                </a:solidFill>
                <a:effectLst/>
                <a:uLnTx/>
                <a:uFillTx/>
                <a:latin typeface="Century Gothic" panose="020B0502020202020204" pitchFamily="34" charset="0"/>
                <a:ea typeface="+mn-ea"/>
                <a:cs typeface="+mn-cs"/>
              </a:rPr>
              <a:t>payment</a:t>
            </a:r>
            <a:endParaRPr kumimoji="0" lang="es-ES" sz="800" b="1" i="0" u="none" strike="noStrike" kern="1200" cap="none" spc="0" normalizeH="0" baseline="0" noProof="0" dirty="0">
              <a:ln>
                <a:noFill/>
              </a:ln>
              <a:solidFill>
                <a:srgbClr val="637B7C"/>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135814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n-gb" dirty="0">
                <a:latin typeface="Century Gothic" panose="020B0502020202020204" pitchFamily="34" charset="0"/>
              </a:rPr>
              <a:t>03. Value proposition. Variable Services.</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marL="0" marR="0" lvl="0" indent="0" algn="r" defTabSz="389582" rtl="0" eaLnBrk="1" fontAlgn="auto" latinLnBrk="0" hangingPunct="1">
              <a:lnSpc>
                <a:spcPct val="100000"/>
              </a:lnSpc>
              <a:spcBef>
                <a:spcPct val="0"/>
              </a:spcBef>
              <a:spcAft>
                <a:spcPts val="0"/>
              </a:spcAft>
              <a:buClrTx/>
              <a:buSzTx/>
              <a:buFontTx/>
              <a:buNone/>
              <a:tabLst/>
              <a:defRPr/>
            </a:pP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Cash </a:t>
            </a:r>
            <a:r>
              <a:rPr kumimoji="0" lang="es-ES" sz="1200" b="1" i="0" u="none" strike="noStrike" kern="1200" cap="none" spc="0" normalizeH="0" baseline="0" noProof="0" dirty="0" err="1">
                <a:ln>
                  <a:noFill/>
                </a:ln>
                <a:solidFill>
                  <a:srgbClr val="000000"/>
                </a:solidFill>
                <a:effectLst/>
                <a:uLnTx/>
                <a:uFillTx/>
                <a:latin typeface="Arial" panose="020B0604020202020204" pitchFamily="34" charset="0"/>
                <a:ea typeface="+mj-ea"/>
                <a:cs typeface="Arial" panose="020B0604020202020204" pitchFamily="34" charset="0"/>
              </a:rPr>
              <a:t>Today</a:t>
            </a:r>
            <a:r>
              <a:rPr kumimoji="0" lang="es-ES" sz="1200" b="1"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a:t>
            </a:r>
          </a:p>
        </p:txBody>
      </p:sp>
      <p:sp>
        <p:nvSpPr>
          <p:cNvPr id="16" name="Rectángulo 15">
            <a:extLst>
              <a:ext uri="{FF2B5EF4-FFF2-40B4-BE49-F238E27FC236}">
                <a16:creationId xmlns:a16="http://schemas.microsoft.com/office/drawing/2014/main" id="{BCE92910-AE3D-F04B-96E0-B65D50C6CA91}"/>
              </a:ext>
            </a:extLst>
          </p:cNvPr>
          <p:cNvSpPr/>
          <p:nvPr/>
        </p:nvSpPr>
        <p:spPr>
          <a:xfrm>
            <a:off x="1719155" y="1133038"/>
            <a:ext cx="1856974" cy="338554"/>
          </a:xfrm>
          <a:prstGeom prst="rect">
            <a:avLst/>
          </a:prstGeom>
        </p:spPr>
        <p:txBody>
          <a:bodyPr wrap="square">
            <a:spAutoFit/>
          </a:bodyPr>
          <a:lstStyle/>
          <a:p>
            <a:pPr>
              <a:buClr>
                <a:srgbClr val="77C8CD"/>
              </a:buClr>
            </a:pPr>
            <a:r>
              <a:rPr lang="en-gb" sz="1600" b="1" dirty="0">
                <a:solidFill>
                  <a:srgbClr val="F3813C"/>
                </a:solidFill>
                <a:latin typeface="Century Gothic" panose="020B0502020202020204" pitchFamily="34" charset="0"/>
              </a:rPr>
              <a:t>Stop</a:t>
            </a:r>
          </a:p>
        </p:txBody>
      </p:sp>
      <p:cxnSp>
        <p:nvCxnSpPr>
          <p:cNvPr id="23" name="Conector recto 22">
            <a:extLst>
              <a:ext uri="{FF2B5EF4-FFF2-40B4-BE49-F238E27FC236}">
                <a16:creationId xmlns:a16="http://schemas.microsoft.com/office/drawing/2014/main" id="{78EB75CB-76CD-3047-A7FC-F3072BCE6009}"/>
              </a:ext>
            </a:extLst>
          </p:cNvPr>
          <p:cNvCxnSpPr>
            <a:cxnSpLocks/>
          </p:cNvCxnSpPr>
          <p:nvPr/>
        </p:nvCxnSpPr>
        <p:spPr>
          <a:xfrm>
            <a:off x="1589405" y="1099965"/>
            <a:ext cx="0" cy="402516"/>
          </a:xfrm>
          <a:prstGeom prst="line">
            <a:avLst/>
          </a:prstGeom>
        </p:spPr>
        <p:style>
          <a:lnRef idx="1">
            <a:schemeClr val="accent6"/>
          </a:lnRef>
          <a:fillRef idx="0">
            <a:schemeClr val="accent6"/>
          </a:fillRef>
          <a:effectRef idx="0">
            <a:schemeClr val="accent6"/>
          </a:effectRef>
          <a:fontRef idx="minor">
            <a:schemeClr val="tx1"/>
          </a:fontRef>
        </p:style>
      </p:cxnSp>
      <p:pic>
        <p:nvPicPr>
          <p:cNvPr id="24" name="Imagen 23">
            <a:extLst>
              <a:ext uri="{FF2B5EF4-FFF2-40B4-BE49-F238E27FC236}">
                <a16:creationId xmlns:a16="http://schemas.microsoft.com/office/drawing/2014/main" id="{05775E23-BAC2-3340-84C5-26DF159C5EB9}"/>
              </a:ext>
            </a:extLst>
          </p:cNvPr>
          <p:cNvPicPr>
            <a:picLocks noChangeAspect="1"/>
          </p:cNvPicPr>
          <p:nvPr/>
        </p:nvPicPr>
        <p:blipFill>
          <a:blip r:embed="rId3"/>
          <a:stretch>
            <a:fillRect/>
          </a:stretch>
        </p:blipFill>
        <p:spPr>
          <a:xfrm>
            <a:off x="497846" y="848139"/>
            <a:ext cx="886691" cy="886691"/>
          </a:xfrm>
          <a:prstGeom prst="rect">
            <a:avLst/>
          </a:prstGeom>
        </p:spPr>
      </p:pic>
      <p:sp>
        <p:nvSpPr>
          <p:cNvPr id="26" name="Rectángulo 25">
            <a:extLst>
              <a:ext uri="{FF2B5EF4-FFF2-40B4-BE49-F238E27FC236}">
                <a16:creationId xmlns:a16="http://schemas.microsoft.com/office/drawing/2014/main" id="{35D29FC0-E741-4A4C-9FBB-8657816EB023}"/>
              </a:ext>
            </a:extLst>
          </p:cNvPr>
          <p:cNvSpPr/>
          <p:nvPr/>
        </p:nvSpPr>
        <p:spPr>
          <a:xfrm>
            <a:off x="1719155" y="3608400"/>
            <a:ext cx="1856974"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Change</a:t>
            </a:r>
          </a:p>
        </p:txBody>
      </p:sp>
      <p:cxnSp>
        <p:nvCxnSpPr>
          <p:cNvPr id="27" name="Conector recto 26">
            <a:extLst>
              <a:ext uri="{FF2B5EF4-FFF2-40B4-BE49-F238E27FC236}">
                <a16:creationId xmlns:a16="http://schemas.microsoft.com/office/drawing/2014/main" id="{C580CF5C-14AA-CB48-B14D-E291586479B3}"/>
              </a:ext>
            </a:extLst>
          </p:cNvPr>
          <p:cNvCxnSpPr>
            <a:cxnSpLocks/>
          </p:cNvCxnSpPr>
          <p:nvPr/>
        </p:nvCxnSpPr>
        <p:spPr>
          <a:xfrm>
            <a:off x="1589405" y="3574971"/>
            <a:ext cx="0" cy="402516"/>
          </a:xfrm>
          <a:prstGeom prst="line">
            <a:avLst/>
          </a:prstGeom>
        </p:spPr>
        <p:style>
          <a:lnRef idx="1">
            <a:schemeClr val="accent6"/>
          </a:lnRef>
          <a:fillRef idx="0">
            <a:schemeClr val="accent6"/>
          </a:fillRef>
          <a:effectRef idx="0">
            <a:schemeClr val="accent6"/>
          </a:effectRef>
          <a:fontRef idx="minor">
            <a:schemeClr val="tx1"/>
          </a:fontRef>
        </p:style>
      </p:cxnSp>
      <p:pic>
        <p:nvPicPr>
          <p:cNvPr id="28" name="Imagen 27">
            <a:extLst>
              <a:ext uri="{FF2B5EF4-FFF2-40B4-BE49-F238E27FC236}">
                <a16:creationId xmlns:a16="http://schemas.microsoft.com/office/drawing/2014/main" id="{F5B12715-1E09-E240-B6D4-B8C689AB5980}"/>
              </a:ext>
            </a:extLst>
          </p:cNvPr>
          <p:cNvPicPr>
            <a:picLocks noChangeAspect="1"/>
          </p:cNvPicPr>
          <p:nvPr/>
        </p:nvPicPr>
        <p:blipFill>
          <a:blip r:embed="rId4"/>
          <a:stretch>
            <a:fillRect/>
          </a:stretch>
        </p:blipFill>
        <p:spPr>
          <a:xfrm>
            <a:off x="555736" y="3307567"/>
            <a:ext cx="922281" cy="922281"/>
          </a:xfrm>
          <a:prstGeom prst="rect">
            <a:avLst/>
          </a:prstGeom>
        </p:spPr>
      </p:pic>
      <p:sp>
        <p:nvSpPr>
          <p:cNvPr id="33" name="Rectángulo 32">
            <a:extLst>
              <a:ext uri="{FF2B5EF4-FFF2-40B4-BE49-F238E27FC236}">
                <a16:creationId xmlns:a16="http://schemas.microsoft.com/office/drawing/2014/main" id="{16B292AE-508C-4E44-B567-A261C28D4EE7}"/>
              </a:ext>
            </a:extLst>
          </p:cNvPr>
          <p:cNvSpPr/>
          <p:nvPr/>
        </p:nvSpPr>
        <p:spPr>
          <a:xfrm>
            <a:off x="1719155" y="1893050"/>
            <a:ext cx="1856974" cy="338554"/>
          </a:xfrm>
          <a:prstGeom prst="rect">
            <a:avLst/>
          </a:prstGeom>
        </p:spPr>
        <p:txBody>
          <a:bodyPr wrap="square">
            <a:spAutoFit/>
          </a:bodyPr>
          <a:lstStyle/>
          <a:p>
            <a:pPr>
              <a:buClr>
                <a:srgbClr val="77C8CD"/>
              </a:buClr>
            </a:pPr>
            <a:r>
              <a:rPr lang="en-gb" sz="1600" b="1" dirty="0">
                <a:solidFill>
                  <a:srgbClr val="637B7C"/>
                </a:solidFill>
                <a:latin typeface="Century Gothic" panose="020B0502020202020204" pitchFamily="34" charset="0"/>
              </a:rPr>
              <a:t>Banknote</a:t>
            </a:r>
          </a:p>
        </p:txBody>
      </p:sp>
      <p:cxnSp>
        <p:nvCxnSpPr>
          <p:cNvPr id="34" name="Conector recto 33">
            <a:extLst>
              <a:ext uri="{FF2B5EF4-FFF2-40B4-BE49-F238E27FC236}">
                <a16:creationId xmlns:a16="http://schemas.microsoft.com/office/drawing/2014/main" id="{E7DC3BF1-23D9-C840-8CD6-B0529058F9BF}"/>
              </a:ext>
            </a:extLst>
          </p:cNvPr>
          <p:cNvCxnSpPr>
            <a:cxnSpLocks/>
          </p:cNvCxnSpPr>
          <p:nvPr/>
        </p:nvCxnSpPr>
        <p:spPr>
          <a:xfrm>
            <a:off x="1589405" y="1878693"/>
            <a:ext cx="0" cy="402516"/>
          </a:xfrm>
          <a:prstGeom prst="line">
            <a:avLst/>
          </a:prstGeom>
        </p:spPr>
        <p:style>
          <a:lnRef idx="1">
            <a:schemeClr val="accent6"/>
          </a:lnRef>
          <a:fillRef idx="0">
            <a:schemeClr val="accent6"/>
          </a:fillRef>
          <a:effectRef idx="0">
            <a:schemeClr val="accent6"/>
          </a:effectRef>
          <a:fontRef idx="minor">
            <a:schemeClr val="tx1"/>
          </a:fontRef>
        </p:style>
      </p:cxnSp>
      <p:pic>
        <p:nvPicPr>
          <p:cNvPr id="35" name="Imagen 34">
            <a:extLst>
              <a:ext uri="{FF2B5EF4-FFF2-40B4-BE49-F238E27FC236}">
                <a16:creationId xmlns:a16="http://schemas.microsoft.com/office/drawing/2014/main" id="{198CF49F-A01E-B448-8DB0-795C4DB58A63}"/>
              </a:ext>
            </a:extLst>
          </p:cNvPr>
          <p:cNvPicPr>
            <a:picLocks noChangeAspect="1"/>
          </p:cNvPicPr>
          <p:nvPr/>
        </p:nvPicPr>
        <p:blipFill>
          <a:blip r:embed="rId5"/>
          <a:stretch>
            <a:fillRect/>
          </a:stretch>
        </p:blipFill>
        <p:spPr>
          <a:xfrm>
            <a:off x="556631" y="1580938"/>
            <a:ext cx="922281" cy="922281"/>
          </a:xfrm>
          <a:prstGeom prst="rect">
            <a:avLst/>
          </a:prstGeom>
        </p:spPr>
      </p:pic>
      <p:sp>
        <p:nvSpPr>
          <p:cNvPr id="37" name="Rectángulo 36">
            <a:extLst>
              <a:ext uri="{FF2B5EF4-FFF2-40B4-BE49-F238E27FC236}">
                <a16:creationId xmlns:a16="http://schemas.microsoft.com/office/drawing/2014/main" id="{58EEA4AD-E949-2A4F-883F-7C5AC87EBA4B}"/>
              </a:ext>
            </a:extLst>
          </p:cNvPr>
          <p:cNvSpPr/>
          <p:nvPr/>
        </p:nvSpPr>
        <p:spPr>
          <a:xfrm>
            <a:off x="1719155" y="2782964"/>
            <a:ext cx="1135717" cy="338554"/>
          </a:xfrm>
          <a:prstGeom prst="rect">
            <a:avLst/>
          </a:prstGeom>
        </p:spPr>
        <p:txBody>
          <a:bodyPr wrap="square">
            <a:spAutoFit/>
          </a:bodyPr>
          <a:lstStyle/>
          <a:p>
            <a:pPr>
              <a:buClr>
                <a:srgbClr val="77C8CD"/>
              </a:buClr>
            </a:pPr>
            <a:r>
              <a:rPr lang="en-gb" sz="1600" b="1" dirty="0">
                <a:solidFill>
                  <a:srgbClr val="9D9EA0"/>
                </a:solidFill>
                <a:latin typeface="Century Gothic" panose="020B0502020202020204" pitchFamily="34" charset="0"/>
              </a:rPr>
              <a:t>Coin</a:t>
            </a:r>
          </a:p>
        </p:txBody>
      </p:sp>
      <p:cxnSp>
        <p:nvCxnSpPr>
          <p:cNvPr id="38" name="Conector recto 37">
            <a:extLst>
              <a:ext uri="{FF2B5EF4-FFF2-40B4-BE49-F238E27FC236}">
                <a16:creationId xmlns:a16="http://schemas.microsoft.com/office/drawing/2014/main" id="{7A06DA9C-48CA-A94F-BB5D-348323AF455D}"/>
              </a:ext>
            </a:extLst>
          </p:cNvPr>
          <p:cNvCxnSpPr>
            <a:cxnSpLocks/>
          </p:cNvCxnSpPr>
          <p:nvPr/>
        </p:nvCxnSpPr>
        <p:spPr>
          <a:xfrm>
            <a:off x="1589405" y="2759168"/>
            <a:ext cx="0" cy="402516"/>
          </a:xfrm>
          <a:prstGeom prst="line">
            <a:avLst/>
          </a:prstGeom>
        </p:spPr>
        <p:style>
          <a:lnRef idx="1">
            <a:schemeClr val="accent6"/>
          </a:lnRef>
          <a:fillRef idx="0">
            <a:schemeClr val="accent6"/>
          </a:fillRef>
          <a:effectRef idx="0">
            <a:schemeClr val="accent6"/>
          </a:effectRef>
          <a:fontRef idx="minor">
            <a:schemeClr val="tx1"/>
          </a:fontRef>
        </p:style>
      </p:cxnSp>
      <p:pic>
        <p:nvPicPr>
          <p:cNvPr id="40" name="Imagen 39">
            <a:extLst>
              <a:ext uri="{FF2B5EF4-FFF2-40B4-BE49-F238E27FC236}">
                <a16:creationId xmlns:a16="http://schemas.microsoft.com/office/drawing/2014/main" id="{74D87D4F-6AF9-0940-B670-1EDE40D18A53}"/>
              </a:ext>
            </a:extLst>
          </p:cNvPr>
          <p:cNvPicPr>
            <a:picLocks noChangeAspect="1"/>
          </p:cNvPicPr>
          <p:nvPr/>
        </p:nvPicPr>
        <p:blipFill>
          <a:blip r:embed="rId6"/>
          <a:stretch>
            <a:fillRect/>
          </a:stretch>
        </p:blipFill>
        <p:spPr>
          <a:xfrm>
            <a:off x="541018" y="2476589"/>
            <a:ext cx="922281" cy="922281"/>
          </a:xfrm>
          <a:prstGeom prst="rect">
            <a:avLst/>
          </a:prstGeom>
        </p:spPr>
      </p:pic>
      <p:sp>
        <p:nvSpPr>
          <p:cNvPr id="53" name="Rectángulo 52">
            <a:extLst>
              <a:ext uri="{FF2B5EF4-FFF2-40B4-BE49-F238E27FC236}">
                <a16:creationId xmlns:a16="http://schemas.microsoft.com/office/drawing/2014/main" id="{8D8E6AED-75D7-AD4D-A187-73104699E1A5}"/>
              </a:ext>
            </a:extLst>
          </p:cNvPr>
          <p:cNvSpPr/>
          <p:nvPr/>
        </p:nvSpPr>
        <p:spPr>
          <a:xfrm>
            <a:off x="2803877" y="1049665"/>
            <a:ext cx="4695355" cy="503116"/>
          </a:xfrm>
          <a:prstGeom prst="rect">
            <a:avLst/>
          </a:prstGeom>
          <a:solidFill>
            <a:srgbClr val="F3813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srgbClr val="000000"/>
                </a:solidFill>
                <a:effectLst/>
                <a:uLnTx/>
                <a:uFillTx/>
                <a:latin typeface="Arial"/>
                <a:ea typeface="+mn-ea"/>
                <a:cs typeface="+mn-cs"/>
              </a:rPr>
              <a:t>€ / </a:t>
            </a:r>
            <a:r>
              <a:rPr kumimoji="0" lang="es-ES" sz="1500" b="0" i="0" u="none" strike="noStrike" kern="1200" cap="none" spc="0" normalizeH="0" baseline="0" noProof="0" dirty="0" err="1">
                <a:ln>
                  <a:noFill/>
                </a:ln>
                <a:solidFill>
                  <a:srgbClr val="000000"/>
                </a:solidFill>
                <a:effectLst/>
                <a:uLnTx/>
                <a:uFillTx/>
                <a:latin typeface="Arial"/>
                <a:ea typeface="+mn-ea"/>
                <a:cs typeface="+mn-cs"/>
              </a:rPr>
              <a:t>unit</a:t>
            </a:r>
            <a:endParaRPr kumimoji="0" lang="es-ES" sz="1500" b="0" i="0" u="none" strike="noStrike" kern="1200" cap="none" spc="0" normalizeH="0" baseline="0" noProof="0" dirty="0">
              <a:ln>
                <a:noFill/>
              </a:ln>
              <a:solidFill>
                <a:srgbClr val="000000"/>
              </a:solidFill>
              <a:effectLst/>
              <a:uLnTx/>
              <a:uFillTx/>
              <a:latin typeface="Arial"/>
              <a:ea typeface="+mn-ea"/>
              <a:cs typeface="+mn-cs"/>
            </a:endParaRPr>
          </a:p>
        </p:txBody>
      </p:sp>
      <p:sp>
        <p:nvSpPr>
          <p:cNvPr id="54" name="Rectángulo 53">
            <a:extLst>
              <a:ext uri="{FF2B5EF4-FFF2-40B4-BE49-F238E27FC236}">
                <a16:creationId xmlns:a16="http://schemas.microsoft.com/office/drawing/2014/main" id="{5AAC8570-3E51-F142-9DA2-B37F038AF514}"/>
              </a:ext>
            </a:extLst>
          </p:cNvPr>
          <p:cNvSpPr/>
          <p:nvPr/>
        </p:nvSpPr>
        <p:spPr>
          <a:xfrm>
            <a:off x="2803877" y="1828393"/>
            <a:ext cx="4695355" cy="503116"/>
          </a:xfrm>
          <a:prstGeom prst="rect">
            <a:avLst/>
          </a:prstGeom>
          <a:solidFill>
            <a:srgbClr val="637B7C">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srgbClr val="000000"/>
                </a:solidFill>
                <a:effectLst/>
                <a:uLnTx/>
                <a:uFillTx/>
                <a:latin typeface="Arial"/>
                <a:ea typeface="+mn-ea"/>
                <a:cs typeface="+mn-cs"/>
              </a:rPr>
              <a:t>€ / 10.000 €</a:t>
            </a:r>
          </a:p>
        </p:txBody>
      </p:sp>
      <p:sp>
        <p:nvSpPr>
          <p:cNvPr id="55" name="Rectángulo 54">
            <a:extLst>
              <a:ext uri="{FF2B5EF4-FFF2-40B4-BE49-F238E27FC236}">
                <a16:creationId xmlns:a16="http://schemas.microsoft.com/office/drawing/2014/main" id="{53A6691F-79A4-FC4C-9169-FD2EBD7E0130}"/>
              </a:ext>
            </a:extLst>
          </p:cNvPr>
          <p:cNvSpPr/>
          <p:nvPr/>
        </p:nvSpPr>
        <p:spPr>
          <a:xfrm>
            <a:off x="2803877" y="2708868"/>
            <a:ext cx="4695355" cy="503116"/>
          </a:xfrm>
          <a:prstGeom prst="rect">
            <a:avLst/>
          </a:prstGeom>
          <a:solidFill>
            <a:srgbClr val="9D9EA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srgbClr val="000000"/>
                </a:solidFill>
                <a:effectLst/>
                <a:uLnTx/>
                <a:uFillTx/>
                <a:latin typeface="Arial"/>
                <a:ea typeface="+mn-ea"/>
                <a:cs typeface="+mn-cs"/>
              </a:rPr>
              <a:t>€ / 10.000 €</a:t>
            </a:r>
          </a:p>
        </p:txBody>
      </p:sp>
      <p:sp>
        <p:nvSpPr>
          <p:cNvPr id="56" name="Rectángulo 55">
            <a:extLst>
              <a:ext uri="{FF2B5EF4-FFF2-40B4-BE49-F238E27FC236}">
                <a16:creationId xmlns:a16="http://schemas.microsoft.com/office/drawing/2014/main" id="{53FC10BF-F2A6-C845-BAC3-CABE1DAD18B5}"/>
              </a:ext>
            </a:extLst>
          </p:cNvPr>
          <p:cNvSpPr/>
          <p:nvPr/>
        </p:nvSpPr>
        <p:spPr>
          <a:xfrm>
            <a:off x="2803877" y="3524671"/>
            <a:ext cx="4695355" cy="503116"/>
          </a:xfrm>
          <a:prstGeom prst="rect">
            <a:avLst/>
          </a:prstGeom>
          <a:solidFill>
            <a:srgbClr val="77C8CD">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srgbClr val="000000"/>
                </a:solidFill>
                <a:effectLst/>
                <a:uLnTx/>
                <a:uFillTx/>
                <a:latin typeface="Arial"/>
                <a:ea typeface="+mn-ea"/>
                <a:cs typeface="+mn-cs"/>
              </a:rPr>
              <a:t>€ / 10.000 €</a:t>
            </a:r>
          </a:p>
        </p:txBody>
      </p:sp>
      <p:sp>
        <p:nvSpPr>
          <p:cNvPr id="58" name="Rectángulo 57">
            <a:extLst>
              <a:ext uri="{FF2B5EF4-FFF2-40B4-BE49-F238E27FC236}">
                <a16:creationId xmlns:a16="http://schemas.microsoft.com/office/drawing/2014/main" id="{EE401F49-74A8-0045-A192-FE0DB65CF54B}"/>
              </a:ext>
            </a:extLst>
          </p:cNvPr>
          <p:cNvSpPr/>
          <p:nvPr/>
        </p:nvSpPr>
        <p:spPr>
          <a:xfrm>
            <a:off x="7720217" y="1123032"/>
            <a:ext cx="558349"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F3813C"/>
                </a:solidFill>
                <a:effectLst/>
                <a:uLnTx/>
                <a:uFillTx/>
                <a:latin typeface="Century Gothic" panose="020B0502020202020204" pitchFamily="34" charset="0"/>
                <a:ea typeface="+mn-ea"/>
                <a:cs typeface="+mn-cs"/>
              </a:rPr>
              <a:t>€</a:t>
            </a:r>
          </a:p>
        </p:txBody>
      </p:sp>
      <p:sp>
        <p:nvSpPr>
          <p:cNvPr id="59" name="Rectángulo 58">
            <a:extLst>
              <a:ext uri="{FF2B5EF4-FFF2-40B4-BE49-F238E27FC236}">
                <a16:creationId xmlns:a16="http://schemas.microsoft.com/office/drawing/2014/main" id="{3BB5E63C-5C22-FC4D-8A82-FE6ED0F3DF98}"/>
              </a:ext>
            </a:extLst>
          </p:cNvPr>
          <p:cNvSpPr/>
          <p:nvPr/>
        </p:nvSpPr>
        <p:spPr>
          <a:xfrm>
            <a:off x="7720217" y="3606952"/>
            <a:ext cx="558349"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77C8CD"/>
                </a:solidFill>
                <a:effectLst/>
                <a:uLnTx/>
                <a:uFillTx/>
                <a:latin typeface="Century Gothic" panose="020B0502020202020204" pitchFamily="34" charset="0"/>
                <a:ea typeface="+mn-ea"/>
                <a:cs typeface="+mn-cs"/>
              </a:rPr>
              <a:t>€</a:t>
            </a:r>
          </a:p>
        </p:txBody>
      </p:sp>
      <p:sp>
        <p:nvSpPr>
          <p:cNvPr id="61" name="Rectángulo 60">
            <a:extLst>
              <a:ext uri="{FF2B5EF4-FFF2-40B4-BE49-F238E27FC236}">
                <a16:creationId xmlns:a16="http://schemas.microsoft.com/office/drawing/2014/main" id="{9C111A1B-B016-6F42-ACE0-CFDD3029D420}"/>
              </a:ext>
            </a:extLst>
          </p:cNvPr>
          <p:cNvSpPr/>
          <p:nvPr/>
        </p:nvSpPr>
        <p:spPr>
          <a:xfrm>
            <a:off x="7720217" y="1910674"/>
            <a:ext cx="558349"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637B7C"/>
                </a:solidFill>
                <a:effectLst/>
                <a:uLnTx/>
                <a:uFillTx/>
                <a:latin typeface="Century Gothic" panose="020B0502020202020204" pitchFamily="34" charset="0"/>
                <a:ea typeface="+mn-ea"/>
                <a:cs typeface="+mn-cs"/>
              </a:rPr>
              <a:t>€</a:t>
            </a:r>
          </a:p>
        </p:txBody>
      </p:sp>
      <p:sp>
        <p:nvSpPr>
          <p:cNvPr id="62" name="Rectángulo 61">
            <a:extLst>
              <a:ext uri="{FF2B5EF4-FFF2-40B4-BE49-F238E27FC236}">
                <a16:creationId xmlns:a16="http://schemas.microsoft.com/office/drawing/2014/main" id="{82D54A1E-1114-0F4E-A05E-38EAF9A23D5A}"/>
              </a:ext>
            </a:extLst>
          </p:cNvPr>
          <p:cNvSpPr/>
          <p:nvPr/>
        </p:nvSpPr>
        <p:spPr>
          <a:xfrm>
            <a:off x="7720217" y="2791149"/>
            <a:ext cx="558349"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9D9EA0"/>
                </a:solidFill>
                <a:effectLst/>
                <a:uLnTx/>
                <a:uFillTx/>
                <a:latin typeface="Century Gothic" panose="020B0502020202020204" pitchFamily="34" charset="0"/>
                <a:ea typeface="+mn-ea"/>
                <a:cs typeface="+mn-cs"/>
              </a:rPr>
              <a:t>€</a:t>
            </a:r>
          </a:p>
        </p:txBody>
      </p:sp>
      <p:sp>
        <p:nvSpPr>
          <p:cNvPr id="25" name="Rectángulo 24">
            <a:extLst>
              <a:ext uri="{FF2B5EF4-FFF2-40B4-BE49-F238E27FC236}">
                <a16:creationId xmlns:a16="http://schemas.microsoft.com/office/drawing/2014/main" id="{107D21AF-D378-A84A-AFE7-BAC74386D8F4}"/>
              </a:ext>
            </a:extLst>
          </p:cNvPr>
          <p:cNvSpPr/>
          <p:nvPr/>
        </p:nvSpPr>
        <p:spPr>
          <a:xfrm>
            <a:off x="1719155" y="4475306"/>
            <a:ext cx="1856974" cy="338554"/>
          </a:xfrm>
          <a:prstGeom prst="rect">
            <a:avLst/>
          </a:prstGeom>
        </p:spPr>
        <p:txBody>
          <a:bodyPr wrap="square">
            <a:spAutoFit/>
          </a:bodyPr>
          <a:lstStyle/>
          <a:p>
            <a:pPr>
              <a:buClr>
                <a:srgbClr val="77C8CD"/>
              </a:buClr>
            </a:pPr>
            <a:r>
              <a:rPr lang="en-gb" sz="1600" b="1" dirty="0">
                <a:solidFill>
                  <a:srgbClr val="F1AA20"/>
                </a:solidFill>
                <a:latin typeface="Century Gothic" panose="020B0502020202020204" pitchFamily="34" charset="0"/>
              </a:rPr>
              <a:t>Bags</a:t>
            </a:r>
          </a:p>
        </p:txBody>
      </p:sp>
      <p:cxnSp>
        <p:nvCxnSpPr>
          <p:cNvPr id="29" name="Conector recto 28">
            <a:extLst>
              <a:ext uri="{FF2B5EF4-FFF2-40B4-BE49-F238E27FC236}">
                <a16:creationId xmlns:a16="http://schemas.microsoft.com/office/drawing/2014/main" id="{959D7DAB-7E23-194F-81CF-AB18D6E6CB79}"/>
              </a:ext>
            </a:extLst>
          </p:cNvPr>
          <p:cNvCxnSpPr>
            <a:cxnSpLocks/>
          </p:cNvCxnSpPr>
          <p:nvPr/>
        </p:nvCxnSpPr>
        <p:spPr>
          <a:xfrm>
            <a:off x="1589405" y="4441877"/>
            <a:ext cx="0" cy="402516"/>
          </a:xfrm>
          <a:prstGeom prst="line">
            <a:avLst/>
          </a:prstGeom>
        </p:spPr>
        <p:style>
          <a:lnRef idx="1">
            <a:schemeClr val="accent6"/>
          </a:lnRef>
          <a:fillRef idx="0">
            <a:schemeClr val="accent6"/>
          </a:fillRef>
          <a:effectRef idx="0">
            <a:schemeClr val="accent6"/>
          </a:effectRef>
          <a:fontRef idx="minor">
            <a:schemeClr val="tx1"/>
          </a:fontRef>
        </p:style>
      </p:cxnSp>
      <p:pic>
        <p:nvPicPr>
          <p:cNvPr id="30" name="Imagen 29">
            <a:extLst>
              <a:ext uri="{FF2B5EF4-FFF2-40B4-BE49-F238E27FC236}">
                <a16:creationId xmlns:a16="http://schemas.microsoft.com/office/drawing/2014/main" id="{EC44CF14-09F4-8346-8758-17703972B6E4}"/>
              </a:ext>
            </a:extLst>
          </p:cNvPr>
          <p:cNvPicPr>
            <a:picLocks noChangeAspect="1"/>
          </p:cNvPicPr>
          <p:nvPr/>
        </p:nvPicPr>
        <p:blipFill>
          <a:blip r:embed="rId7"/>
          <a:stretch>
            <a:fillRect/>
          </a:stretch>
        </p:blipFill>
        <p:spPr>
          <a:xfrm>
            <a:off x="555736" y="4174473"/>
            <a:ext cx="922281" cy="922281"/>
          </a:xfrm>
          <a:prstGeom prst="rect">
            <a:avLst/>
          </a:prstGeom>
        </p:spPr>
      </p:pic>
      <p:sp>
        <p:nvSpPr>
          <p:cNvPr id="31" name="Rectángulo 30">
            <a:extLst>
              <a:ext uri="{FF2B5EF4-FFF2-40B4-BE49-F238E27FC236}">
                <a16:creationId xmlns:a16="http://schemas.microsoft.com/office/drawing/2014/main" id="{383FEA91-4B97-0A4D-8CD3-F6E643F374BF}"/>
              </a:ext>
            </a:extLst>
          </p:cNvPr>
          <p:cNvSpPr/>
          <p:nvPr/>
        </p:nvSpPr>
        <p:spPr>
          <a:xfrm>
            <a:off x="2803877" y="4391577"/>
            <a:ext cx="4695355" cy="503116"/>
          </a:xfrm>
          <a:prstGeom prst="rect">
            <a:avLst/>
          </a:prstGeom>
          <a:solidFill>
            <a:srgbClr val="FFD525">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389582" rtl="0" eaLnBrk="1" fontAlgn="auto" latinLnBrk="0" hangingPunct="1">
              <a:lnSpc>
                <a:spcPct val="100000"/>
              </a:lnSpc>
              <a:spcBef>
                <a:spcPts val="0"/>
              </a:spcBef>
              <a:spcAft>
                <a:spcPts val="0"/>
              </a:spcAft>
              <a:buClrTx/>
              <a:buSzTx/>
              <a:buFontTx/>
              <a:buNone/>
              <a:tabLst/>
              <a:defRPr/>
            </a:pPr>
            <a:r>
              <a:rPr kumimoji="0" lang="es-ES" sz="1500" b="0" i="0" u="none" strike="noStrike" kern="1200" cap="none" spc="0" normalizeH="0" baseline="0" noProof="0" dirty="0">
                <a:ln>
                  <a:noFill/>
                </a:ln>
                <a:solidFill>
                  <a:srgbClr val="000000"/>
                </a:solidFill>
                <a:effectLst/>
                <a:uLnTx/>
                <a:uFillTx/>
                <a:latin typeface="Arial"/>
                <a:ea typeface="+mn-ea"/>
                <a:cs typeface="+mn-cs"/>
              </a:rPr>
              <a:t>€ / 100 </a:t>
            </a:r>
            <a:r>
              <a:rPr kumimoji="0" lang="es-ES" sz="1500" b="0" i="0" u="none" strike="noStrike" kern="1200" cap="none" spc="0" normalizeH="0" baseline="0" noProof="0" dirty="0" err="1">
                <a:ln>
                  <a:noFill/>
                </a:ln>
                <a:solidFill>
                  <a:srgbClr val="000000"/>
                </a:solidFill>
                <a:effectLst/>
                <a:uLnTx/>
                <a:uFillTx/>
                <a:latin typeface="Arial"/>
                <a:ea typeface="+mn-ea"/>
                <a:cs typeface="+mn-cs"/>
              </a:rPr>
              <a:t>units</a:t>
            </a:r>
            <a:endParaRPr kumimoji="0" lang="es-ES" sz="1500" b="0" i="0" u="none" strike="noStrike" kern="1200" cap="none" spc="0" normalizeH="0" baseline="0" noProof="0" dirty="0">
              <a:ln>
                <a:noFill/>
              </a:ln>
              <a:solidFill>
                <a:srgbClr val="000000"/>
              </a:solidFill>
              <a:effectLst/>
              <a:uLnTx/>
              <a:uFillTx/>
              <a:latin typeface="Arial"/>
              <a:ea typeface="+mn-ea"/>
              <a:cs typeface="+mn-cs"/>
            </a:endParaRPr>
          </a:p>
        </p:txBody>
      </p:sp>
      <p:sp>
        <p:nvSpPr>
          <p:cNvPr id="32" name="Rectángulo 31">
            <a:extLst>
              <a:ext uri="{FF2B5EF4-FFF2-40B4-BE49-F238E27FC236}">
                <a16:creationId xmlns:a16="http://schemas.microsoft.com/office/drawing/2014/main" id="{0E67B8B6-09AC-CC48-8549-71DDEB19C44B}"/>
              </a:ext>
            </a:extLst>
          </p:cNvPr>
          <p:cNvSpPr/>
          <p:nvPr/>
        </p:nvSpPr>
        <p:spPr>
          <a:xfrm>
            <a:off x="7720217" y="4473858"/>
            <a:ext cx="558349" cy="338554"/>
          </a:xfrm>
          <a:prstGeom prst="rect">
            <a:avLst/>
          </a:prstGeom>
        </p:spPr>
        <p:txBody>
          <a:bodyPr wrap="square">
            <a:spAutoFit/>
          </a:bodyPr>
          <a:lstStyle/>
          <a:p>
            <a:pPr marL="0" marR="0" lvl="0" indent="0" algn="l" defTabSz="389582" rtl="0" eaLnBrk="1" fontAlgn="auto" latinLnBrk="0" hangingPunct="1">
              <a:lnSpc>
                <a:spcPct val="100000"/>
              </a:lnSpc>
              <a:spcBef>
                <a:spcPts val="0"/>
              </a:spcBef>
              <a:spcAft>
                <a:spcPts val="0"/>
              </a:spcAft>
              <a:buClr>
                <a:srgbClr val="77C8CD"/>
              </a:buClr>
              <a:buSzTx/>
              <a:buFontTx/>
              <a:buNone/>
              <a:tabLst/>
              <a:defRPr/>
            </a:pPr>
            <a:r>
              <a:rPr kumimoji="0" lang="es-ES" sz="1600" b="1" i="0" u="none" strike="noStrike" kern="1200" cap="none" spc="0" normalizeH="0" baseline="0" noProof="0" dirty="0">
                <a:ln>
                  <a:noFill/>
                </a:ln>
                <a:solidFill>
                  <a:srgbClr val="F1AA20"/>
                </a:solidFill>
                <a:effectLst/>
                <a:uLnTx/>
                <a:uFillTx/>
                <a:latin typeface="Century Gothic" panose="020B0502020202020204" pitchFamily="34" charset="0"/>
                <a:ea typeface="+mn-ea"/>
                <a:cs typeface="+mn-cs"/>
              </a:rPr>
              <a:t>€</a:t>
            </a:r>
          </a:p>
        </p:txBody>
      </p:sp>
    </p:spTree>
    <p:extLst>
      <p:ext uri="{BB962C8B-B14F-4D97-AF65-F5344CB8AC3E}">
        <p14:creationId xmlns:p14="http://schemas.microsoft.com/office/powerpoint/2010/main" val="674731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rgbClr val="FFCB02"/>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4. </a:t>
            </a:r>
            <a:r>
              <a:rPr lang="en-GB" sz="3200" b="0" dirty="0">
                <a:solidFill>
                  <a:schemeClr val="tx2"/>
                </a:solidFill>
                <a:latin typeface="Century Gothic" panose="020B0502020202020204" pitchFamily="34" charset="0"/>
              </a:rPr>
              <a:t>Successful cases</a:t>
            </a:r>
            <a:r>
              <a:rPr lang="es-ES" sz="3200" b="0" dirty="0">
                <a:solidFill>
                  <a:schemeClr val="tx2"/>
                </a:solidFill>
                <a:latin typeface="Century Gothic" panose="020B0502020202020204" pitchFamily="34" charset="0"/>
              </a:rPr>
              <a:t>.</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solidFill>
                  <a:schemeClr val="tx2"/>
                </a:solidFill>
              </a:rPr>
              <a:t>Prosegur Cash </a:t>
            </a:r>
            <a:r>
              <a:rPr lang="es-ES" dirty="0" err="1">
                <a:solidFill>
                  <a:schemeClr val="tx2"/>
                </a:solidFill>
              </a:rPr>
              <a:t>Today</a:t>
            </a:r>
            <a:r>
              <a:rPr lang="es-ES" dirty="0">
                <a:solidFill>
                  <a:schemeClr val="tx2"/>
                </a:solidFill>
              </a:rPr>
              <a:t>.</a:t>
            </a:r>
          </a:p>
        </p:txBody>
      </p:sp>
      <p:pic>
        <p:nvPicPr>
          <p:cNvPr id="5" name="Imagen 4">
            <a:extLst>
              <a:ext uri="{FF2B5EF4-FFF2-40B4-BE49-F238E27FC236}">
                <a16:creationId xmlns:a16="http://schemas.microsoft.com/office/drawing/2014/main" id="{828A208C-9B43-8846-BF9F-EFA52D5676A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26469654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F59FD05B-4CCE-0397-EE6D-808796606561}"/>
              </a:ext>
            </a:extLst>
          </p:cNvPr>
          <p:cNvSpPr/>
          <p:nvPr/>
        </p:nvSpPr>
        <p:spPr>
          <a:xfrm>
            <a:off x="0" y="1142999"/>
            <a:ext cx="9144000" cy="2994025"/>
          </a:xfrm>
          <a:prstGeom prst="rect">
            <a:avLst/>
          </a:prstGeom>
          <a:solidFill>
            <a:srgbClr val="FDD9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04. </a:t>
            </a:r>
            <a:r>
              <a:rPr lang="es-ES" dirty="0" err="1">
                <a:solidFill>
                  <a:schemeClr val="tx2"/>
                </a:solidFill>
                <a:latin typeface="Century Gothic" panose="020B0502020202020204" pitchFamily="34" charset="0"/>
              </a:rPr>
              <a:t>Success</a:t>
            </a:r>
            <a:r>
              <a:rPr lang="es-ES" dirty="0">
                <a:solidFill>
                  <a:schemeClr val="tx2"/>
                </a:solidFill>
                <a:latin typeface="Century Gothic" panose="020B0502020202020204" pitchFamily="34" charset="0"/>
              </a:rPr>
              <a:t> Cases</a:t>
            </a:r>
            <a:r>
              <a:rPr lang="es-ES" dirty="0">
                <a:latin typeface="Century Gothic" panose="020B0502020202020204" pitchFamily="34" charset="0"/>
              </a:rPr>
              <a:t>.</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sp>
        <p:nvSpPr>
          <p:cNvPr id="6" name="CuadroTexto 5">
            <a:extLst>
              <a:ext uri="{FF2B5EF4-FFF2-40B4-BE49-F238E27FC236}">
                <a16:creationId xmlns:a16="http://schemas.microsoft.com/office/drawing/2014/main" id="{DF841A8F-88FA-6799-99EE-4CF2B25E1285}"/>
              </a:ext>
            </a:extLst>
          </p:cNvPr>
          <p:cNvSpPr txBox="1"/>
          <p:nvPr/>
        </p:nvSpPr>
        <p:spPr>
          <a:xfrm>
            <a:off x="245408" y="1335461"/>
            <a:ext cx="2833568" cy="307777"/>
          </a:xfrm>
          <a:prstGeom prst="rect">
            <a:avLst/>
          </a:prstGeom>
          <a:noFill/>
        </p:spPr>
        <p:txBody>
          <a:bodyPr wrap="square" rtlCol="0">
            <a:spAutoFit/>
          </a:bodyPr>
          <a:lstStyle/>
          <a:p>
            <a:pPr algn="ctr"/>
            <a:r>
              <a:rPr lang="es-ES" sz="1400" b="1" dirty="0">
                <a:latin typeface="Poppins" pitchFamily="2" charset="77"/>
                <a:cs typeface="Poppins" pitchFamily="2" charset="77"/>
              </a:rPr>
              <a:t>MGI Store</a:t>
            </a:r>
          </a:p>
        </p:txBody>
      </p:sp>
      <p:sp>
        <p:nvSpPr>
          <p:cNvPr id="10" name="CuadroTexto 9">
            <a:extLst>
              <a:ext uri="{FF2B5EF4-FFF2-40B4-BE49-F238E27FC236}">
                <a16:creationId xmlns:a16="http://schemas.microsoft.com/office/drawing/2014/main" id="{EA06A6CF-1523-C6D0-F6FC-72C4B340CB20}"/>
              </a:ext>
            </a:extLst>
          </p:cNvPr>
          <p:cNvSpPr txBox="1"/>
          <p:nvPr/>
        </p:nvSpPr>
        <p:spPr>
          <a:xfrm>
            <a:off x="3155564" y="1335461"/>
            <a:ext cx="2833568" cy="307777"/>
          </a:xfrm>
          <a:prstGeom prst="rect">
            <a:avLst/>
          </a:prstGeom>
          <a:noFill/>
        </p:spPr>
        <p:txBody>
          <a:bodyPr wrap="square" rtlCol="0">
            <a:spAutoFit/>
          </a:bodyPr>
          <a:lstStyle/>
          <a:p>
            <a:pPr algn="ctr"/>
            <a:r>
              <a:rPr lang="es-ES" sz="1400" b="1" dirty="0">
                <a:latin typeface="Poppins" pitchFamily="2" charset="77"/>
                <a:cs typeface="Poppins" pitchFamily="2" charset="77"/>
              </a:rPr>
              <a:t>Grosso </a:t>
            </a:r>
            <a:r>
              <a:rPr lang="es-ES" sz="1400" b="1" dirty="0" err="1">
                <a:latin typeface="Poppins" pitchFamily="2" charset="77"/>
                <a:cs typeface="Poppins" pitchFamily="2" charset="77"/>
              </a:rPr>
              <a:t>Napoletano</a:t>
            </a:r>
            <a:endParaRPr lang="es-ES" sz="1400" b="1" dirty="0">
              <a:latin typeface="Poppins" pitchFamily="2" charset="77"/>
              <a:cs typeface="Poppins" pitchFamily="2" charset="77"/>
            </a:endParaRPr>
          </a:p>
        </p:txBody>
      </p:sp>
      <p:sp>
        <p:nvSpPr>
          <p:cNvPr id="11" name="CuadroTexto 10">
            <a:extLst>
              <a:ext uri="{FF2B5EF4-FFF2-40B4-BE49-F238E27FC236}">
                <a16:creationId xmlns:a16="http://schemas.microsoft.com/office/drawing/2014/main" id="{B6F7964F-377C-AE2F-34E0-6D68644868FB}"/>
              </a:ext>
            </a:extLst>
          </p:cNvPr>
          <p:cNvSpPr txBox="1"/>
          <p:nvPr/>
        </p:nvSpPr>
        <p:spPr>
          <a:xfrm>
            <a:off x="6051164" y="1335461"/>
            <a:ext cx="2833568" cy="307777"/>
          </a:xfrm>
          <a:prstGeom prst="rect">
            <a:avLst/>
          </a:prstGeom>
          <a:noFill/>
        </p:spPr>
        <p:txBody>
          <a:bodyPr wrap="square" rtlCol="0">
            <a:spAutoFit/>
          </a:bodyPr>
          <a:lstStyle/>
          <a:p>
            <a:pPr algn="ctr"/>
            <a:r>
              <a:rPr lang="es-ES" sz="1400" b="1" dirty="0">
                <a:latin typeface="Poppins" pitchFamily="2" charset="77"/>
                <a:cs typeface="Poppins" pitchFamily="2" charset="77"/>
              </a:rPr>
              <a:t>El Arco</a:t>
            </a:r>
          </a:p>
        </p:txBody>
      </p:sp>
      <p:pic>
        <p:nvPicPr>
          <p:cNvPr id="3" name="Imagen 2">
            <a:hlinkClick r:id="rId3"/>
            <a:extLst>
              <a:ext uri="{FF2B5EF4-FFF2-40B4-BE49-F238E27FC236}">
                <a16:creationId xmlns:a16="http://schemas.microsoft.com/office/drawing/2014/main" id="{12618272-9DE1-0260-6398-86C1FDE9A2CD}"/>
              </a:ext>
            </a:extLst>
          </p:cNvPr>
          <p:cNvPicPr>
            <a:picLocks noChangeAspect="1"/>
          </p:cNvPicPr>
          <p:nvPr/>
        </p:nvPicPr>
        <p:blipFill rotWithShape="1">
          <a:blip r:embed="rId4"/>
          <a:srcRect l="13669" r="2272"/>
          <a:stretch/>
        </p:blipFill>
        <p:spPr>
          <a:xfrm>
            <a:off x="245408" y="1809029"/>
            <a:ext cx="2833568" cy="1896110"/>
          </a:xfrm>
          <a:prstGeom prst="rect">
            <a:avLst/>
          </a:prstGeom>
        </p:spPr>
      </p:pic>
      <p:pic>
        <p:nvPicPr>
          <p:cNvPr id="7" name="Imagen 6">
            <a:hlinkClick r:id="rId5"/>
            <a:extLst>
              <a:ext uri="{FF2B5EF4-FFF2-40B4-BE49-F238E27FC236}">
                <a16:creationId xmlns:a16="http://schemas.microsoft.com/office/drawing/2014/main" id="{F92D2542-3504-7F39-0302-854B87710384}"/>
              </a:ext>
            </a:extLst>
          </p:cNvPr>
          <p:cNvPicPr>
            <a:picLocks noChangeAspect="1"/>
          </p:cNvPicPr>
          <p:nvPr/>
        </p:nvPicPr>
        <p:blipFill rotWithShape="1">
          <a:blip r:embed="rId6"/>
          <a:srcRect r="15535"/>
          <a:stretch/>
        </p:blipFill>
        <p:spPr>
          <a:xfrm>
            <a:off x="3146442" y="1809029"/>
            <a:ext cx="2851272" cy="1896110"/>
          </a:xfrm>
          <a:prstGeom prst="rect">
            <a:avLst/>
          </a:prstGeom>
        </p:spPr>
      </p:pic>
      <p:pic>
        <p:nvPicPr>
          <p:cNvPr id="12" name="Imagen 11">
            <a:hlinkClick r:id="rId7"/>
            <a:extLst>
              <a:ext uri="{FF2B5EF4-FFF2-40B4-BE49-F238E27FC236}">
                <a16:creationId xmlns:a16="http://schemas.microsoft.com/office/drawing/2014/main" id="{4040DB6F-43CD-0056-4725-49FB3FEE09FF}"/>
              </a:ext>
            </a:extLst>
          </p:cNvPr>
          <p:cNvPicPr>
            <a:picLocks noChangeAspect="1"/>
          </p:cNvPicPr>
          <p:nvPr/>
        </p:nvPicPr>
        <p:blipFill rotWithShape="1">
          <a:blip r:embed="rId8"/>
          <a:srcRect l="10055" r="1850"/>
          <a:stretch/>
        </p:blipFill>
        <p:spPr>
          <a:xfrm>
            <a:off x="6051164" y="1809029"/>
            <a:ext cx="2833568" cy="1896110"/>
          </a:xfrm>
          <a:prstGeom prst="rect">
            <a:avLst/>
          </a:prstGeom>
        </p:spPr>
      </p:pic>
    </p:spTree>
    <p:extLst>
      <p:ext uri="{BB962C8B-B14F-4D97-AF65-F5344CB8AC3E}">
        <p14:creationId xmlns:p14="http://schemas.microsoft.com/office/powerpoint/2010/main" val="4160381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rgbClr val="FFCB02"/>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5. </a:t>
            </a:r>
            <a:r>
              <a:rPr lang="es-ES" sz="3200" b="0" dirty="0" err="1">
                <a:solidFill>
                  <a:schemeClr val="tx2"/>
                </a:solidFill>
                <a:latin typeface="Century Gothic" panose="020B0502020202020204" pitchFamily="34" charset="0"/>
              </a:rPr>
              <a:t>Clients</a:t>
            </a:r>
            <a:r>
              <a:rPr lang="es-ES" sz="3200" b="0" dirty="0">
                <a:solidFill>
                  <a:schemeClr val="tx2"/>
                </a:solidFill>
                <a:latin typeface="Century Gothic" panose="020B0502020202020204" pitchFamily="34" charset="0"/>
              </a:rPr>
              <a:t>’ </a:t>
            </a:r>
            <a:r>
              <a:rPr lang="es-ES" sz="3200" b="0" dirty="0" err="1">
                <a:solidFill>
                  <a:schemeClr val="tx2"/>
                </a:solidFill>
                <a:latin typeface="Century Gothic" panose="020B0502020202020204" pitchFamily="34" charset="0"/>
              </a:rPr>
              <a:t>opinions</a:t>
            </a:r>
            <a:endParaRPr lang="es-ES" sz="3200" b="0" dirty="0">
              <a:solidFill>
                <a:schemeClr val="tx2"/>
              </a:solidFill>
              <a:latin typeface="Century Gothic" panose="020B0502020202020204" pitchFamily="34" charset="0"/>
            </a:endParaRP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solidFill>
                  <a:schemeClr val="tx2"/>
                </a:solidFill>
              </a:rPr>
              <a:t>Prosegur Cash </a:t>
            </a:r>
            <a:r>
              <a:rPr lang="es-ES" dirty="0" err="1">
                <a:solidFill>
                  <a:schemeClr val="tx2"/>
                </a:solidFill>
              </a:rPr>
              <a:t>Today</a:t>
            </a:r>
            <a:r>
              <a:rPr lang="es-ES" dirty="0">
                <a:solidFill>
                  <a:schemeClr val="tx2"/>
                </a:solidFill>
              </a:rPr>
              <a:t>.</a:t>
            </a:r>
          </a:p>
        </p:txBody>
      </p:sp>
      <p:pic>
        <p:nvPicPr>
          <p:cNvPr id="5" name="Imagen 4">
            <a:extLst>
              <a:ext uri="{FF2B5EF4-FFF2-40B4-BE49-F238E27FC236}">
                <a16:creationId xmlns:a16="http://schemas.microsoft.com/office/drawing/2014/main" id="{828A208C-9B43-8846-BF9F-EFA52D5676A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2841629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05. </a:t>
            </a:r>
            <a:r>
              <a:rPr lang="es-ES" dirty="0" err="1">
                <a:solidFill>
                  <a:srgbClr val="0C0C0C"/>
                </a:solidFill>
                <a:latin typeface="Century Gothic" panose="020B0502020202020204" pitchFamily="34" charset="0"/>
              </a:rPr>
              <a:t>Clients</a:t>
            </a:r>
            <a:r>
              <a:rPr lang="es-ES" dirty="0">
                <a:solidFill>
                  <a:srgbClr val="0C0C0C"/>
                </a:solidFill>
                <a:latin typeface="Century Gothic" panose="020B0502020202020204" pitchFamily="34" charset="0"/>
              </a:rPr>
              <a:t>’ </a:t>
            </a:r>
            <a:r>
              <a:rPr lang="es-ES" dirty="0" err="1">
                <a:solidFill>
                  <a:srgbClr val="0C0C0C"/>
                </a:solidFill>
                <a:latin typeface="Century Gothic" panose="020B0502020202020204" pitchFamily="34" charset="0"/>
              </a:rPr>
              <a:t>Opinions</a:t>
            </a:r>
            <a:r>
              <a:rPr lang="es-ES" dirty="0">
                <a:latin typeface="Century Gothic" panose="020B0502020202020204" pitchFamily="34" charset="0"/>
              </a:rPr>
              <a:t>.</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sp>
        <p:nvSpPr>
          <p:cNvPr id="23" name="Rectángulo 22">
            <a:extLst>
              <a:ext uri="{FF2B5EF4-FFF2-40B4-BE49-F238E27FC236}">
                <a16:creationId xmlns:a16="http://schemas.microsoft.com/office/drawing/2014/main" id="{85A1A406-E8B2-C847-9822-0C12AFB2F79F}"/>
              </a:ext>
            </a:extLst>
          </p:cNvPr>
          <p:cNvSpPr/>
          <p:nvPr/>
        </p:nvSpPr>
        <p:spPr>
          <a:xfrm>
            <a:off x="274320" y="713561"/>
            <a:ext cx="4251960" cy="13666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CuadroTexto 3">
            <a:extLst>
              <a:ext uri="{FF2B5EF4-FFF2-40B4-BE49-F238E27FC236}">
                <a16:creationId xmlns:a16="http://schemas.microsoft.com/office/drawing/2014/main" id="{EB27AE91-163D-F54E-950E-9E6B1B90E5B0}"/>
              </a:ext>
            </a:extLst>
          </p:cNvPr>
          <p:cNvSpPr txBox="1"/>
          <p:nvPr/>
        </p:nvSpPr>
        <p:spPr>
          <a:xfrm>
            <a:off x="274320" y="793433"/>
            <a:ext cx="4242679" cy="276999"/>
          </a:xfrm>
          <a:prstGeom prst="rect">
            <a:avLst/>
          </a:prstGeom>
          <a:noFill/>
        </p:spPr>
        <p:txBody>
          <a:bodyPr wrap="square" rtlCol="0">
            <a:spAutoFit/>
          </a:bodyPr>
          <a:lstStyle/>
          <a:p>
            <a:pPr algn="ctr"/>
            <a:r>
              <a:rPr lang="es-ES" sz="1200" b="1" dirty="0" err="1">
                <a:solidFill>
                  <a:schemeClr val="tx2"/>
                </a:solidFill>
                <a:latin typeface="Century Gothic" panose="020B0502020202020204" pitchFamily="34" charset="0"/>
              </a:rPr>
              <a:t>Tobacco</a:t>
            </a:r>
            <a:r>
              <a:rPr lang="es-ES" sz="1200" b="1" dirty="0">
                <a:solidFill>
                  <a:schemeClr val="tx2"/>
                </a:solidFill>
                <a:latin typeface="Century Gothic" panose="020B0502020202020204" pitchFamily="34" charset="0"/>
              </a:rPr>
              <a:t> Shops</a:t>
            </a:r>
          </a:p>
        </p:txBody>
      </p:sp>
      <p:sp>
        <p:nvSpPr>
          <p:cNvPr id="11" name="Rectángulo 10">
            <a:extLst>
              <a:ext uri="{FF2B5EF4-FFF2-40B4-BE49-F238E27FC236}">
                <a16:creationId xmlns:a16="http://schemas.microsoft.com/office/drawing/2014/main" id="{FD57800A-C2C9-3936-64E3-D48C27F5B8E4}"/>
              </a:ext>
            </a:extLst>
          </p:cNvPr>
          <p:cNvSpPr/>
          <p:nvPr/>
        </p:nvSpPr>
        <p:spPr>
          <a:xfrm>
            <a:off x="4625340" y="713561"/>
            <a:ext cx="4251960" cy="136669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BFE4140D-9511-2EA3-5C73-9812AC1A5ECB}"/>
              </a:ext>
            </a:extLst>
          </p:cNvPr>
          <p:cNvSpPr/>
          <p:nvPr/>
        </p:nvSpPr>
        <p:spPr>
          <a:xfrm>
            <a:off x="274320" y="2139453"/>
            <a:ext cx="4251960" cy="1366699"/>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50881FA2-B70F-CDA9-5791-5C55750F9C11}"/>
              </a:ext>
            </a:extLst>
          </p:cNvPr>
          <p:cNvSpPr/>
          <p:nvPr/>
        </p:nvSpPr>
        <p:spPr>
          <a:xfrm>
            <a:off x="4625340" y="2139453"/>
            <a:ext cx="4251960" cy="13666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D61F0698-9837-8541-0F33-F9E91458B250}"/>
              </a:ext>
            </a:extLst>
          </p:cNvPr>
          <p:cNvSpPr/>
          <p:nvPr/>
        </p:nvSpPr>
        <p:spPr>
          <a:xfrm>
            <a:off x="274320" y="3564096"/>
            <a:ext cx="4251960" cy="13666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Rectángulo 14">
            <a:extLst>
              <a:ext uri="{FF2B5EF4-FFF2-40B4-BE49-F238E27FC236}">
                <a16:creationId xmlns:a16="http://schemas.microsoft.com/office/drawing/2014/main" id="{05B0DC87-8CEE-7EB1-6A2A-81304938ED7F}"/>
              </a:ext>
            </a:extLst>
          </p:cNvPr>
          <p:cNvSpPr/>
          <p:nvPr/>
        </p:nvSpPr>
        <p:spPr>
          <a:xfrm>
            <a:off x="4625340" y="3564096"/>
            <a:ext cx="4251960" cy="136669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ángulo 15">
            <a:extLst>
              <a:ext uri="{FF2B5EF4-FFF2-40B4-BE49-F238E27FC236}">
                <a16:creationId xmlns:a16="http://schemas.microsoft.com/office/drawing/2014/main" id="{6ADFBFAC-6758-2248-B45A-D1AB32AA976D}"/>
              </a:ext>
            </a:extLst>
          </p:cNvPr>
          <p:cNvSpPr/>
          <p:nvPr/>
        </p:nvSpPr>
        <p:spPr>
          <a:xfrm>
            <a:off x="265039" y="1155474"/>
            <a:ext cx="4251960" cy="646331"/>
          </a:xfrm>
          <a:prstGeom prst="rect">
            <a:avLst/>
          </a:prstGeom>
        </p:spPr>
        <p:txBody>
          <a:bodyPr wrap="square">
            <a:spAutoFit/>
          </a:bodyPr>
          <a:lstStyle/>
          <a:p>
            <a:pPr algn="ctr">
              <a:spcAft>
                <a:spcPts val="600"/>
              </a:spcAft>
              <a:buClr>
                <a:srgbClr val="637B7C"/>
              </a:buClr>
            </a:pPr>
            <a:r>
              <a:rPr lang="en-US" sz="900" i="1" dirty="0">
                <a:solidFill>
                  <a:schemeClr val="tx2"/>
                </a:solidFill>
                <a:latin typeface="Arial" panose="020B0604020202020204" pitchFamily="34" charset="0"/>
                <a:cs typeface="Arial" panose="020B0604020202020204" pitchFamily="34" charset="0"/>
              </a:rPr>
              <a:t>Thanks to </a:t>
            </a:r>
            <a:r>
              <a:rPr lang="en-US" sz="900" i="1" dirty="0" err="1">
                <a:solidFill>
                  <a:schemeClr val="tx2"/>
                </a:solidFill>
                <a:latin typeface="Arial" panose="020B0604020202020204" pitchFamily="34" charset="0"/>
                <a:cs typeface="Arial" panose="020B0604020202020204" pitchFamily="34" charset="0"/>
              </a:rPr>
              <a:t>Prosegur</a:t>
            </a:r>
            <a:r>
              <a:rPr lang="en-US" sz="900" i="1" dirty="0">
                <a:solidFill>
                  <a:schemeClr val="tx2"/>
                </a:solidFill>
                <a:latin typeface="Arial" panose="020B0604020202020204" pitchFamily="34" charset="0"/>
                <a:cs typeface="Arial" panose="020B0604020202020204" pitchFamily="34" charset="0"/>
              </a:rPr>
              <a:t> Cash, we now have the possibility of having an automatic cash deposit service in each of our establishments, which allows us to streamline all cash management processes and save time to devote to other more productive activities.</a:t>
            </a:r>
            <a:endParaRPr lang="es-ES" sz="900" i="1" dirty="0">
              <a:solidFill>
                <a:schemeClr val="tx2"/>
              </a:solidFill>
              <a:latin typeface="Arial" panose="020B0604020202020204" pitchFamily="34" charset="0"/>
              <a:cs typeface="Arial" panose="020B0604020202020204" pitchFamily="34" charset="0"/>
            </a:endParaRPr>
          </a:p>
        </p:txBody>
      </p:sp>
      <p:sp>
        <p:nvSpPr>
          <p:cNvPr id="17" name="CuadroTexto 16">
            <a:extLst>
              <a:ext uri="{FF2B5EF4-FFF2-40B4-BE49-F238E27FC236}">
                <a16:creationId xmlns:a16="http://schemas.microsoft.com/office/drawing/2014/main" id="{932C301E-824E-095F-A452-FF8820D02AFF}"/>
              </a:ext>
            </a:extLst>
          </p:cNvPr>
          <p:cNvSpPr txBox="1"/>
          <p:nvPr/>
        </p:nvSpPr>
        <p:spPr>
          <a:xfrm>
            <a:off x="4632960" y="793433"/>
            <a:ext cx="4242679" cy="276999"/>
          </a:xfrm>
          <a:prstGeom prst="rect">
            <a:avLst/>
          </a:prstGeom>
          <a:noFill/>
        </p:spPr>
        <p:txBody>
          <a:bodyPr wrap="square" rtlCol="0">
            <a:spAutoFit/>
          </a:bodyPr>
          <a:lstStyle/>
          <a:p>
            <a:pPr algn="ctr"/>
            <a:r>
              <a:rPr lang="es-ES" sz="1200" b="1" dirty="0" err="1">
                <a:solidFill>
                  <a:schemeClr val="tx2"/>
                </a:solidFill>
                <a:latin typeface="Century Gothic" panose="020B0502020202020204" pitchFamily="34" charset="0"/>
              </a:rPr>
              <a:t>Service</a:t>
            </a:r>
            <a:r>
              <a:rPr lang="es-ES" sz="1200" b="1" dirty="0">
                <a:solidFill>
                  <a:schemeClr val="tx2"/>
                </a:solidFill>
                <a:latin typeface="Century Gothic" panose="020B0502020202020204" pitchFamily="34" charset="0"/>
              </a:rPr>
              <a:t> </a:t>
            </a:r>
            <a:r>
              <a:rPr lang="es-ES" sz="1200" b="1" dirty="0" err="1">
                <a:solidFill>
                  <a:schemeClr val="tx2"/>
                </a:solidFill>
                <a:latin typeface="Century Gothic" panose="020B0502020202020204" pitchFamily="34" charset="0"/>
              </a:rPr>
              <a:t>stations</a:t>
            </a:r>
            <a:endParaRPr lang="es-ES" sz="1200" b="1" dirty="0">
              <a:solidFill>
                <a:schemeClr val="tx2"/>
              </a:solidFill>
              <a:latin typeface="Century Gothic" panose="020B0502020202020204" pitchFamily="34" charset="0"/>
            </a:endParaRPr>
          </a:p>
        </p:txBody>
      </p:sp>
      <p:sp>
        <p:nvSpPr>
          <p:cNvPr id="18" name="Rectángulo 17">
            <a:extLst>
              <a:ext uri="{FF2B5EF4-FFF2-40B4-BE49-F238E27FC236}">
                <a16:creationId xmlns:a16="http://schemas.microsoft.com/office/drawing/2014/main" id="{EC4E030E-DED4-036F-361D-F389DFA75F03}"/>
              </a:ext>
            </a:extLst>
          </p:cNvPr>
          <p:cNvSpPr/>
          <p:nvPr/>
        </p:nvSpPr>
        <p:spPr>
          <a:xfrm>
            <a:off x="4625340" y="1079986"/>
            <a:ext cx="4251960" cy="1000274"/>
          </a:xfrm>
          <a:prstGeom prst="rect">
            <a:avLst/>
          </a:prstGeom>
        </p:spPr>
        <p:txBody>
          <a:bodyPr wrap="square">
            <a:spAutoFit/>
          </a:bodyPr>
          <a:lstStyle/>
          <a:p>
            <a:pPr algn="ctr">
              <a:spcAft>
                <a:spcPts val="600"/>
              </a:spcAft>
              <a:buClr>
                <a:srgbClr val="637B7C"/>
              </a:buClr>
            </a:pPr>
            <a:r>
              <a:rPr lang="es-ES" sz="900" i="1" dirty="0" err="1">
                <a:latin typeface="Arial" panose="020B0604020202020204" pitchFamily="34" charset="0"/>
                <a:cs typeface="Arial" panose="020B0604020202020204" pitchFamily="34" charset="0"/>
              </a:rPr>
              <a:t>The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management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of</a:t>
            </a:r>
            <a:r>
              <a:rPr lang="es-ES" sz="900" i="1" dirty="0">
                <a:latin typeface="Arial" panose="020B0604020202020204" pitchFamily="34" charset="0"/>
                <a:cs typeface="Arial" panose="020B0604020202020204" pitchFamily="34" charset="0"/>
              </a:rPr>
              <a:t> Cash </a:t>
            </a:r>
            <a:r>
              <a:rPr lang="es-ES" sz="900" i="1" dirty="0" err="1">
                <a:latin typeface="Arial" panose="020B0604020202020204" pitchFamily="34" charset="0"/>
                <a:cs typeface="Arial" panose="020B0604020202020204" pitchFamily="34" charset="0"/>
              </a:rPr>
              <a:t>Today</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is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very</a:t>
            </a:r>
            <a:r>
              <a:rPr lang="es-ES" sz="900" i="1" dirty="0">
                <a:latin typeface="Arial" panose="020B0604020202020204" pitchFamily="34" charset="0"/>
                <a:cs typeface="Arial" panose="020B0604020202020204" pitchFamily="34" charset="0"/>
              </a:rPr>
              <a:t> simple and </a:t>
            </a:r>
            <a:r>
              <a:rPr lang="es-ES" sz="900" i="1" dirty="0" err="1">
                <a:latin typeface="Arial" panose="020B0604020202020204" pitchFamily="34" charset="0"/>
                <a:cs typeface="Arial" panose="020B0604020202020204" pitchFamily="34" charset="0"/>
              </a:rPr>
              <a:t>fast</a:t>
            </a:r>
            <a:r>
              <a:rPr lang="es-ES" sz="900" i="1" dirty="0">
                <a:latin typeface="Arial" panose="020B0604020202020204" pitchFamily="34" charset="0"/>
                <a:cs typeface="Arial" panose="020B0604020202020204" pitchFamily="34" charset="0"/>
              </a:rPr>
              <a:t>, and </a:t>
            </a:r>
            <a:r>
              <a:rPr lang="es-ES" sz="900" i="1" dirty="0" err="1">
                <a:latin typeface="Arial" panose="020B0604020202020204" pitchFamily="34" charset="0"/>
                <a:cs typeface="Arial" panose="020B0604020202020204" pitchFamily="34" charset="0"/>
              </a:rPr>
              <a:t>its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user-friendliness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is</a:t>
            </a:r>
            <a:r>
              <a:rPr lang="es-ES" sz="900" i="1" dirty="0">
                <a:latin typeface="Arial" panose="020B0604020202020204" pitchFamily="34" charset="0"/>
                <a:cs typeface="Arial" panose="020B0604020202020204" pitchFamily="34" charset="0"/>
              </a:rPr>
              <a:t> a </a:t>
            </a:r>
            <a:r>
              <a:rPr lang="es-ES" sz="900" i="1" dirty="0" err="1">
                <a:latin typeface="Arial" panose="020B0604020202020204" pitchFamily="34" charset="0"/>
                <a:cs typeface="Arial" panose="020B0604020202020204" pitchFamily="34" charset="0"/>
              </a:rPr>
              <a:t>key</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point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for</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us</a:t>
            </a:r>
            <a:r>
              <a:rPr lang="es-ES" sz="900" i="1" dirty="0">
                <a:latin typeface="Arial" panose="020B0604020202020204" pitchFamily="34" charset="0"/>
                <a:cs typeface="Arial" panose="020B0604020202020204" pitchFamily="34" charset="0"/>
              </a:rPr>
              <a:t>, as </a:t>
            </a:r>
            <a:r>
              <a:rPr lang="es-ES" sz="900" i="1" dirty="0" err="1">
                <a:latin typeface="Arial" panose="020B0604020202020204" pitchFamily="34" charset="0"/>
                <a:cs typeface="Arial" panose="020B0604020202020204" pitchFamily="34" charset="0"/>
              </a:rPr>
              <a:t>it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avoids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having</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to</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go</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out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on</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the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street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carrying</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large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amounts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of</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money</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to</a:t>
            </a:r>
            <a:r>
              <a:rPr lang="es-ES" sz="900" i="1" dirty="0">
                <a:latin typeface="Arial" panose="020B0604020202020204" pitchFamily="34" charset="0"/>
                <a:cs typeface="Arial" panose="020B0604020202020204" pitchFamily="34" charset="0"/>
              </a:rPr>
              <a:t> be </a:t>
            </a:r>
            <a:r>
              <a:rPr lang="es-ES" sz="900" i="1" dirty="0" err="1">
                <a:latin typeface="Arial" panose="020B0604020202020204" pitchFamily="34" charset="0"/>
                <a:cs typeface="Arial" panose="020B0604020202020204" pitchFamily="34" charset="0"/>
              </a:rPr>
              <a:t>deposited</a:t>
            </a:r>
            <a:r>
              <a:rPr lang="es-ES" sz="900" i="1" dirty="0">
                <a:latin typeface="Arial" panose="020B0604020202020204" pitchFamily="34" charset="0"/>
                <a:cs typeface="Arial" panose="020B0604020202020204" pitchFamily="34" charset="0"/>
              </a:rPr>
              <a:t> in </a:t>
            </a:r>
            <a:r>
              <a:rPr lang="es-ES" sz="900" i="1" dirty="0" err="1">
                <a:latin typeface="Arial" panose="020B0604020202020204" pitchFamily="34" charset="0"/>
                <a:cs typeface="Arial" panose="020B0604020202020204" pitchFamily="34" charset="0"/>
              </a:rPr>
              <a:t>the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bank</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It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does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it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automatically</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from</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our</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own</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business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which</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we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highly</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value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like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the</a:t>
            </a:r>
            <a:r>
              <a:rPr lang="es-ES" sz="900" i="1" dirty="0">
                <a:latin typeface="Arial" panose="020B0604020202020204" pitchFamily="34" charset="0"/>
                <a:cs typeface="Arial" panose="020B0604020202020204" pitchFamily="34" charset="0"/>
              </a:rPr>
              <a:t> </a:t>
            </a:r>
            <a:r>
              <a:rPr lang="en-US" sz="900" i="1" dirty="0">
                <a:latin typeface="Arial" panose="020B0604020202020204" pitchFamily="34" charset="0"/>
                <a:cs typeface="Arial" panose="020B0604020202020204" pitchFamily="34" charset="0"/>
              </a:rPr>
              <a:t>closeness and know-how of the people behind </a:t>
            </a:r>
            <a:r>
              <a:rPr lang="en-US" sz="900" i="1" dirty="0" err="1">
                <a:latin typeface="Arial" panose="020B0604020202020204" pitchFamily="34" charset="0"/>
                <a:cs typeface="Arial" panose="020B0604020202020204" pitchFamily="34" charset="0"/>
              </a:rPr>
              <a:t>Prosegur</a:t>
            </a:r>
            <a:r>
              <a:rPr lang="en-US" sz="900" i="1" dirty="0">
                <a:latin typeface="Arial" panose="020B0604020202020204" pitchFamily="34" charset="0"/>
                <a:cs typeface="Arial" panose="020B0604020202020204" pitchFamily="34" charset="0"/>
              </a:rPr>
              <a:t> Cash.</a:t>
            </a:r>
            <a:endParaRPr lang="es-ES" sz="900" i="1" dirty="0">
              <a:latin typeface="Arial" panose="020B0604020202020204" pitchFamily="34" charset="0"/>
              <a:cs typeface="Arial" panose="020B0604020202020204" pitchFamily="34" charset="0"/>
            </a:endParaRPr>
          </a:p>
          <a:p>
            <a:pPr algn="ctr">
              <a:spcAft>
                <a:spcPts val="600"/>
              </a:spcAft>
              <a:buClr>
                <a:srgbClr val="637B7C"/>
              </a:buClr>
            </a:pPr>
            <a:endParaRPr lang="es-ES" sz="900" i="1" dirty="0">
              <a:latin typeface="Arial" panose="020B0604020202020204" pitchFamily="34" charset="0"/>
              <a:cs typeface="Arial" panose="020B0604020202020204" pitchFamily="34" charset="0"/>
            </a:endParaRPr>
          </a:p>
        </p:txBody>
      </p:sp>
      <p:sp>
        <p:nvSpPr>
          <p:cNvPr id="19" name="CuadroTexto 18">
            <a:extLst>
              <a:ext uri="{FF2B5EF4-FFF2-40B4-BE49-F238E27FC236}">
                <a16:creationId xmlns:a16="http://schemas.microsoft.com/office/drawing/2014/main" id="{885198E6-F75C-DA89-22C6-A6F7AF2A4894}"/>
              </a:ext>
            </a:extLst>
          </p:cNvPr>
          <p:cNvSpPr txBox="1"/>
          <p:nvPr/>
        </p:nvSpPr>
        <p:spPr>
          <a:xfrm>
            <a:off x="274320" y="2182997"/>
            <a:ext cx="4242679" cy="276999"/>
          </a:xfrm>
          <a:prstGeom prst="rect">
            <a:avLst/>
          </a:prstGeom>
          <a:noFill/>
        </p:spPr>
        <p:txBody>
          <a:bodyPr wrap="square" rtlCol="0">
            <a:spAutoFit/>
          </a:bodyPr>
          <a:lstStyle/>
          <a:p>
            <a:pPr algn="ctr"/>
            <a:r>
              <a:rPr lang="es-ES" sz="1200" b="1" dirty="0" err="1">
                <a:solidFill>
                  <a:schemeClr val="tx2"/>
                </a:solidFill>
                <a:latin typeface="Century Gothic" panose="020B0502020202020204" pitchFamily="34" charset="0"/>
              </a:rPr>
              <a:t>Supermarkets</a:t>
            </a:r>
            <a:endParaRPr lang="es-ES" sz="1200" b="1" dirty="0">
              <a:solidFill>
                <a:schemeClr val="tx2"/>
              </a:solidFill>
              <a:latin typeface="Century Gothic" panose="020B0502020202020204" pitchFamily="34" charset="0"/>
            </a:endParaRPr>
          </a:p>
        </p:txBody>
      </p:sp>
      <p:sp>
        <p:nvSpPr>
          <p:cNvPr id="20" name="Rectángulo 19">
            <a:extLst>
              <a:ext uri="{FF2B5EF4-FFF2-40B4-BE49-F238E27FC236}">
                <a16:creationId xmlns:a16="http://schemas.microsoft.com/office/drawing/2014/main" id="{C34CE75C-BA53-8D3B-2FF7-D96938F58EB7}"/>
              </a:ext>
            </a:extLst>
          </p:cNvPr>
          <p:cNvSpPr/>
          <p:nvPr/>
        </p:nvSpPr>
        <p:spPr>
          <a:xfrm>
            <a:off x="265039" y="2483284"/>
            <a:ext cx="4251960" cy="784830"/>
          </a:xfrm>
          <a:prstGeom prst="rect">
            <a:avLst/>
          </a:prstGeom>
        </p:spPr>
        <p:txBody>
          <a:bodyPr wrap="square">
            <a:spAutoFit/>
          </a:bodyPr>
          <a:lstStyle/>
          <a:p>
            <a:pPr algn="ctr">
              <a:spcAft>
                <a:spcPts val="600"/>
              </a:spcAft>
              <a:buClr>
                <a:srgbClr val="637B7C"/>
              </a:buClr>
            </a:pPr>
            <a:r>
              <a:rPr lang="es-ES" sz="900" i="1" dirty="0" err="1">
                <a:latin typeface="Arial" panose="020B0604020202020204" pitchFamily="34" charset="0"/>
                <a:cs typeface="Arial" panose="020B0604020202020204" pitchFamily="34" charset="0"/>
              </a:rPr>
              <a:t>Thanks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to</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the</a:t>
            </a:r>
            <a:r>
              <a:rPr lang="es-ES" sz="900" i="1" dirty="0">
                <a:latin typeface="Arial" panose="020B0604020202020204" pitchFamily="34" charset="0"/>
                <a:cs typeface="Arial" panose="020B0604020202020204" pitchFamily="34" charset="0"/>
              </a:rPr>
              <a:t> Cash </a:t>
            </a:r>
            <a:r>
              <a:rPr lang="es-ES" sz="900" i="1" dirty="0" err="1">
                <a:latin typeface="Arial" panose="020B0604020202020204" pitchFamily="34" charset="0"/>
                <a:cs typeface="Arial" panose="020B0604020202020204" pitchFamily="34" charset="0"/>
              </a:rPr>
              <a:t>Today</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solution</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we</a:t>
            </a:r>
            <a:r>
              <a:rPr lang="es-ES" sz="900" i="1" dirty="0">
                <a:latin typeface="Arial" panose="020B0604020202020204" pitchFamily="34" charset="0"/>
                <a:cs typeface="Arial" panose="020B0604020202020204" pitchFamily="34" charset="0"/>
              </a:rPr>
              <a:t> can </a:t>
            </a:r>
            <a:r>
              <a:rPr lang="es-ES" sz="900" i="1" dirty="0" err="1">
                <a:latin typeface="Arial" panose="020B0604020202020204" pitchFamily="34" charset="0"/>
                <a:cs typeface="Arial" panose="020B0604020202020204" pitchFamily="34" charset="0"/>
              </a:rPr>
              <a:t>easily</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identify</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counterfeit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bills</a:t>
            </a:r>
            <a:r>
              <a:rPr lang="es-ES" sz="900" i="1" dirty="0">
                <a:latin typeface="Arial" panose="020B0604020202020204" pitchFamily="34" charset="0"/>
                <a:cs typeface="Arial" panose="020B0604020202020204" pitchFamily="34" charset="0"/>
              </a:rPr>
              <a:t>, so </a:t>
            </a:r>
            <a:r>
              <a:rPr lang="es-ES" sz="900" i="1" dirty="0" err="1">
                <a:latin typeface="Arial" panose="020B0604020202020204" pitchFamily="34" charset="0"/>
                <a:cs typeface="Arial" panose="020B0604020202020204" pitchFamily="34" charset="0"/>
              </a:rPr>
              <a:t>we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have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the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peace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of</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mind</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of</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knowing</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that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the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money</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is</a:t>
            </a:r>
            <a:r>
              <a:rPr lang="es-ES" sz="900" i="1" dirty="0">
                <a:latin typeface="Arial" panose="020B0604020202020204" pitchFamily="34" charset="0"/>
                <a:cs typeface="Arial" panose="020B0604020202020204" pitchFamily="34" charset="0"/>
              </a:rPr>
              <a:t> real. </a:t>
            </a:r>
            <a:r>
              <a:rPr lang="es-ES" sz="900" i="1" dirty="0" err="1">
                <a:latin typeface="Arial" panose="020B0604020202020204" pitchFamily="34" charset="0"/>
                <a:cs typeface="Arial" panose="020B0604020202020204" pitchFamily="34" charset="0"/>
              </a:rPr>
              <a:t>It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also</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allows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us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to</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make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automatic</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deposits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into</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our</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accounts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without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leaving</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the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stores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which</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makes</a:t>
            </a:r>
            <a:r>
              <a:rPr lang="es-ES" sz="900" i="1" dirty="0">
                <a:latin typeface="Arial" panose="020B0604020202020204" pitchFamily="34" charset="0"/>
                <a:cs typeface="Arial" panose="020B0604020202020204" pitchFamily="34" charset="0"/>
              </a:rPr>
              <a:t> cash </a:t>
            </a:r>
            <a:r>
              <a:rPr lang="es-ES" sz="900" i="1" dirty="0" err="1">
                <a:latin typeface="Arial" panose="020B0604020202020204" pitchFamily="34" charset="0"/>
                <a:cs typeface="Arial" panose="020B0604020202020204" pitchFamily="34" charset="0"/>
              </a:rPr>
              <a:t>management</a:t>
            </a:r>
            <a:r>
              <a:rPr lang="es-ES" sz="900" i="1" dirty="0">
                <a:latin typeface="Arial" panose="020B0604020202020204" pitchFamily="34" charset="0"/>
                <a:cs typeface="Arial" panose="020B0604020202020204" pitchFamily="34" charset="0"/>
              </a:rPr>
              <a:t> and </a:t>
            </a:r>
            <a:r>
              <a:rPr lang="es-ES" sz="900" i="1" dirty="0" err="1">
                <a:latin typeface="Arial" panose="020B0604020202020204" pitchFamily="34" charset="0"/>
                <a:cs typeface="Arial" panose="020B0604020202020204" pitchFamily="34" charset="0"/>
              </a:rPr>
              <a:t>budget</a:t>
            </a:r>
            <a:r>
              <a:rPr lang="es-ES" sz="900" i="1" dirty="0">
                <a:latin typeface="Arial" panose="020B0604020202020204" pitchFamily="34" charset="0"/>
                <a:cs typeface="Arial" panose="020B0604020202020204" pitchFamily="34" charset="0"/>
              </a:rPr>
              <a:t> control </a:t>
            </a:r>
            <a:r>
              <a:rPr lang="es-ES" sz="900" i="1" dirty="0" err="1">
                <a:latin typeface="Arial" panose="020B0604020202020204" pitchFamily="34" charset="0"/>
                <a:cs typeface="Arial" panose="020B0604020202020204" pitchFamily="34" charset="0"/>
              </a:rPr>
              <a:t>much</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easier</a:t>
            </a:r>
            <a:r>
              <a:rPr lang="es-ES" sz="900" i="1" dirty="0">
                <a:latin typeface="Arial" panose="020B0604020202020204" pitchFamily="34" charset="0"/>
                <a:cs typeface="Arial" panose="020B0604020202020204" pitchFamily="34" charset="0"/>
              </a:rPr>
              <a:t>. </a:t>
            </a:r>
            <a:r>
              <a:rPr lang="en-US" sz="900" i="1" dirty="0">
                <a:latin typeface="Arial" panose="020B0604020202020204" pitchFamily="34" charset="0"/>
                <a:cs typeface="Arial" panose="020B0604020202020204" pitchFamily="34" charset="0"/>
              </a:rPr>
              <a:t>Ultimately, we are very happy with </a:t>
            </a:r>
            <a:r>
              <a:rPr lang="en-US" sz="900" i="1" dirty="0" err="1">
                <a:latin typeface="Arial" panose="020B0604020202020204" pitchFamily="34" charset="0"/>
                <a:cs typeface="Arial" panose="020B0604020202020204" pitchFamily="34" charset="0"/>
              </a:rPr>
              <a:t>Prosegur</a:t>
            </a:r>
            <a:r>
              <a:rPr lang="en-US" sz="900" i="1" dirty="0">
                <a:latin typeface="Arial" panose="020B0604020202020204" pitchFamily="34" charset="0"/>
                <a:cs typeface="Arial" panose="020B0604020202020204" pitchFamily="34" charset="0"/>
              </a:rPr>
              <a:t> Cash.</a:t>
            </a:r>
            <a:endParaRPr lang="es-ES" sz="900" i="1" dirty="0">
              <a:latin typeface="Arial" panose="020B0604020202020204" pitchFamily="34" charset="0"/>
              <a:cs typeface="Arial" panose="020B0604020202020204" pitchFamily="34" charset="0"/>
            </a:endParaRPr>
          </a:p>
        </p:txBody>
      </p:sp>
      <p:sp>
        <p:nvSpPr>
          <p:cNvPr id="21" name="CuadroTexto 20">
            <a:extLst>
              <a:ext uri="{FF2B5EF4-FFF2-40B4-BE49-F238E27FC236}">
                <a16:creationId xmlns:a16="http://schemas.microsoft.com/office/drawing/2014/main" id="{C64FEF33-C861-7990-CA66-AA23AB1A92B7}"/>
              </a:ext>
            </a:extLst>
          </p:cNvPr>
          <p:cNvSpPr txBox="1"/>
          <p:nvPr/>
        </p:nvSpPr>
        <p:spPr>
          <a:xfrm>
            <a:off x="4632960" y="2182997"/>
            <a:ext cx="4242679" cy="276999"/>
          </a:xfrm>
          <a:prstGeom prst="rect">
            <a:avLst/>
          </a:prstGeom>
          <a:noFill/>
        </p:spPr>
        <p:txBody>
          <a:bodyPr wrap="square" rtlCol="0">
            <a:spAutoFit/>
          </a:bodyPr>
          <a:lstStyle/>
          <a:p>
            <a:pPr algn="ctr"/>
            <a:r>
              <a:rPr lang="es-ES" sz="1200" b="1" dirty="0">
                <a:solidFill>
                  <a:schemeClr val="tx2"/>
                </a:solidFill>
                <a:latin typeface="Century Gothic" panose="020B0502020202020204" pitchFamily="34" charset="0"/>
              </a:rPr>
              <a:t>Store </a:t>
            </a:r>
            <a:r>
              <a:rPr lang="es-ES" sz="1200" b="1" dirty="0" err="1">
                <a:solidFill>
                  <a:schemeClr val="tx2"/>
                </a:solidFill>
                <a:latin typeface="Century Gothic" panose="020B0502020202020204" pitchFamily="34" charset="0"/>
              </a:rPr>
              <a:t>chain</a:t>
            </a:r>
            <a:endParaRPr lang="es-ES" sz="1200" b="1" dirty="0">
              <a:solidFill>
                <a:schemeClr val="tx2"/>
              </a:solidFill>
              <a:latin typeface="Century Gothic" panose="020B0502020202020204" pitchFamily="34" charset="0"/>
            </a:endParaRPr>
          </a:p>
        </p:txBody>
      </p:sp>
      <p:sp>
        <p:nvSpPr>
          <p:cNvPr id="22" name="Rectángulo 21">
            <a:extLst>
              <a:ext uri="{FF2B5EF4-FFF2-40B4-BE49-F238E27FC236}">
                <a16:creationId xmlns:a16="http://schemas.microsoft.com/office/drawing/2014/main" id="{625A3437-0366-0B53-9B52-8E30536C6187}"/>
              </a:ext>
            </a:extLst>
          </p:cNvPr>
          <p:cNvSpPr/>
          <p:nvPr/>
        </p:nvSpPr>
        <p:spPr>
          <a:xfrm>
            <a:off x="4632959" y="2511800"/>
            <a:ext cx="4154561" cy="784830"/>
          </a:xfrm>
          <a:prstGeom prst="rect">
            <a:avLst/>
          </a:prstGeom>
        </p:spPr>
        <p:txBody>
          <a:bodyPr wrap="square">
            <a:spAutoFit/>
          </a:bodyPr>
          <a:lstStyle/>
          <a:p>
            <a:pPr algn="ctr">
              <a:spcAft>
                <a:spcPts val="600"/>
              </a:spcAft>
              <a:buClr>
                <a:srgbClr val="637B7C"/>
              </a:buClr>
            </a:pPr>
            <a:r>
              <a:rPr lang="en-GB" sz="900" i="1" dirty="0">
                <a:latin typeface="Arial" panose="020B0604020202020204" pitchFamily="34" charset="0"/>
                <a:cs typeface="Arial" panose="020B0604020202020204" pitchFamily="34" charset="0"/>
              </a:rPr>
              <a:t>Our experience with </a:t>
            </a:r>
            <a:r>
              <a:rPr lang="en-GB" sz="900" i="1" dirty="0" err="1">
                <a:latin typeface="Arial" panose="020B0604020202020204" pitchFamily="34" charset="0"/>
                <a:cs typeface="Arial" panose="020B0604020202020204" pitchFamily="34" charset="0"/>
              </a:rPr>
              <a:t>Prosegur</a:t>
            </a:r>
            <a:r>
              <a:rPr lang="en-GB" sz="900" i="1" dirty="0">
                <a:latin typeface="Arial" panose="020B0604020202020204" pitchFamily="34" charset="0"/>
                <a:cs typeface="Arial" panose="020B0604020202020204" pitchFamily="34" charset="0"/>
              </a:rPr>
              <a:t> Cash has been fully satisfactory. From the very first moment they understood our needs so they developed an ad-hoc service adjusted to our budget. They provide an outstanding service. This give us great peace of mind and allows us to have liquidity faster without having to go to the bank.</a:t>
            </a:r>
          </a:p>
        </p:txBody>
      </p:sp>
      <p:sp>
        <p:nvSpPr>
          <p:cNvPr id="24" name="CuadroTexto 23">
            <a:extLst>
              <a:ext uri="{FF2B5EF4-FFF2-40B4-BE49-F238E27FC236}">
                <a16:creationId xmlns:a16="http://schemas.microsoft.com/office/drawing/2014/main" id="{8B6646D6-ED18-117E-F961-567104127A21}"/>
              </a:ext>
            </a:extLst>
          </p:cNvPr>
          <p:cNvSpPr txBox="1"/>
          <p:nvPr/>
        </p:nvSpPr>
        <p:spPr>
          <a:xfrm>
            <a:off x="274320" y="3625353"/>
            <a:ext cx="4242679" cy="276999"/>
          </a:xfrm>
          <a:prstGeom prst="rect">
            <a:avLst/>
          </a:prstGeom>
          <a:noFill/>
        </p:spPr>
        <p:txBody>
          <a:bodyPr wrap="square" rtlCol="0">
            <a:spAutoFit/>
          </a:bodyPr>
          <a:lstStyle/>
          <a:p>
            <a:pPr algn="ctr"/>
            <a:r>
              <a:rPr lang="es-ES" sz="1200" b="1" dirty="0" err="1">
                <a:solidFill>
                  <a:schemeClr val="tx2"/>
                </a:solidFill>
                <a:latin typeface="Century Gothic" panose="020B0502020202020204" pitchFamily="34" charset="0"/>
              </a:rPr>
              <a:t>Lottery</a:t>
            </a:r>
            <a:r>
              <a:rPr lang="es-ES" sz="1200" b="1" dirty="0">
                <a:solidFill>
                  <a:schemeClr val="tx2"/>
                </a:solidFill>
                <a:latin typeface="Century Gothic" panose="020B0502020202020204" pitchFamily="34" charset="0"/>
              </a:rPr>
              <a:t> Shops</a:t>
            </a:r>
          </a:p>
        </p:txBody>
      </p:sp>
      <p:sp>
        <p:nvSpPr>
          <p:cNvPr id="25" name="Rectángulo 24">
            <a:extLst>
              <a:ext uri="{FF2B5EF4-FFF2-40B4-BE49-F238E27FC236}">
                <a16:creationId xmlns:a16="http://schemas.microsoft.com/office/drawing/2014/main" id="{24B59FD7-D7F3-02C8-62DF-AD0607EAD17F}"/>
              </a:ext>
            </a:extLst>
          </p:cNvPr>
          <p:cNvSpPr/>
          <p:nvPr/>
        </p:nvSpPr>
        <p:spPr>
          <a:xfrm>
            <a:off x="265039" y="3970855"/>
            <a:ext cx="4251960" cy="784830"/>
          </a:xfrm>
          <a:prstGeom prst="rect">
            <a:avLst/>
          </a:prstGeom>
        </p:spPr>
        <p:txBody>
          <a:bodyPr wrap="square">
            <a:spAutoFit/>
          </a:bodyPr>
          <a:lstStyle/>
          <a:p>
            <a:pPr algn="ctr">
              <a:spcAft>
                <a:spcPts val="600"/>
              </a:spcAft>
              <a:buClr>
                <a:srgbClr val="637B7C"/>
              </a:buClr>
            </a:pPr>
            <a:r>
              <a:rPr lang="es-ES" sz="900" i="1" dirty="0">
                <a:latin typeface="Arial" panose="020B0604020202020204" pitchFamily="34" charset="0"/>
                <a:cs typeface="Arial" panose="020B0604020202020204" pitchFamily="34" charset="0"/>
              </a:rPr>
              <a:t>This </a:t>
            </a:r>
            <a:r>
              <a:rPr lang="es-ES" sz="900" i="1" dirty="0" err="1">
                <a:latin typeface="Arial" panose="020B0604020202020204" pitchFamily="34" charset="0"/>
                <a:cs typeface="Arial" panose="020B0604020202020204" pitchFamily="34" charset="0"/>
              </a:rPr>
              <a:t>service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supossed</a:t>
            </a:r>
            <a:r>
              <a:rPr lang="es-ES" sz="900" i="1" dirty="0">
                <a:latin typeface="Arial" panose="020B0604020202020204" pitchFamily="34" charset="0"/>
                <a:cs typeface="Arial" panose="020B0604020202020204" pitchFamily="34" charset="0"/>
              </a:rPr>
              <a:t> a </a:t>
            </a:r>
            <a:r>
              <a:rPr lang="es-ES" sz="900" i="1" dirty="0" err="1">
                <a:latin typeface="Arial" panose="020B0604020202020204" pitchFamily="34" charset="0"/>
                <a:cs typeface="Arial" panose="020B0604020202020204" pitchFamily="34" charset="0"/>
              </a:rPr>
              <a:t>revolution</a:t>
            </a:r>
            <a:r>
              <a:rPr lang="es-ES" sz="900" i="1" dirty="0">
                <a:latin typeface="Arial" panose="020B0604020202020204" pitchFamily="34" charset="0"/>
                <a:cs typeface="Arial" panose="020B0604020202020204" pitchFamily="34" charset="0"/>
              </a:rPr>
              <a:t> in </a:t>
            </a:r>
            <a:r>
              <a:rPr lang="es-ES" sz="900" i="1" dirty="0" err="1">
                <a:latin typeface="Arial" panose="020B0604020202020204" pitchFamily="34" charset="0"/>
                <a:cs typeface="Arial" panose="020B0604020202020204" pitchFamily="34" charset="0"/>
              </a:rPr>
              <a:t>my</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business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Having</a:t>
            </a:r>
            <a:r>
              <a:rPr lang="es-ES" sz="900" i="1" dirty="0">
                <a:latin typeface="Arial" panose="020B0604020202020204" pitchFamily="34" charset="0"/>
                <a:cs typeface="Arial" panose="020B0604020202020204" pitchFamily="34" charset="0"/>
              </a:rPr>
              <a:t> a </a:t>
            </a:r>
            <a:r>
              <a:rPr lang="es-ES" sz="900" i="1" dirty="0" err="1">
                <a:latin typeface="Arial" panose="020B0604020202020204" pitchFamily="34" charset="0"/>
                <a:cs typeface="Arial" panose="020B0604020202020204" pitchFamily="34" charset="0"/>
              </a:rPr>
              <a:t>constant</a:t>
            </a:r>
            <a:r>
              <a:rPr lang="es-ES" sz="900" i="1" dirty="0">
                <a:latin typeface="Arial" panose="020B0604020202020204" pitchFamily="34" charset="0"/>
                <a:cs typeface="Arial" panose="020B0604020202020204" pitchFamily="34" charset="0"/>
              </a:rPr>
              <a:t> cash </a:t>
            </a:r>
            <a:r>
              <a:rPr lang="es-ES" sz="900" i="1" dirty="0" err="1">
                <a:latin typeface="Arial" panose="020B0604020202020204" pitchFamily="34" charset="0"/>
                <a:cs typeface="Arial" panose="020B0604020202020204" pitchFamily="34" charset="0"/>
              </a:rPr>
              <a:t>change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is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essential</a:t>
            </a:r>
            <a:r>
              <a:rPr lang="es-ES" sz="900" i="1" dirty="0">
                <a:latin typeface="Arial" panose="020B0604020202020204" pitchFamily="34" charset="0"/>
                <a:cs typeface="Arial" panose="020B0604020202020204" pitchFamily="34" charset="0"/>
              </a:rPr>
              <a:t> in </a:t>
            </a:r>
            <a:r>
              <a:rPr lang="es-ES" sz="900" i="1" dirty="0" err="1">
                <a:latin typeface="Arial" panose="020B0604020202020204" pitchFamily="34" charset="0"/>
                <a:cs typeface="Arial" panose="020B0604020202020204" pitchFamily="34" charset="0"/>
              </a:rPr>
              <a:t>our</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daily</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lives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but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until</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today</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we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used</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to</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waste</a:t>
            </a:r>
            <a:r>
              <a:rPr lang="es-ES" sz="900" i="1" dirty="0">
                <a:latin typeface="Arial" panose="020B0604020202020204" pitchFamily="34" charset="0"/>
                <a:cs typeface="Arial" panose="020B0604020202020204" pitchFamily="34" charset="0"/>
              </a:rPr>
              <a:t> a </a:t>
            </a:r>
            <a:r>
              <a:rPr lang="es-ES" sz="900" i="1" dirty="0" err="1">
                <a:latin typeface="Arial" panose="020B0604020202020204" pitchFamily="34" charset="0"/>
                <a:cs typeface="Arial" panose="020B0604020202020204" pitchFamily="34" charset="0"/>
              </a:rPr>
              <a:t>lot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of</a:t>
            </a:r>
            <a:r>
              <a:rPr lang="es-ES" sz="900" i="1" dirty="0">
                <a:latin typeface="Arial" panose="020B0604020202020204" pitchFamily="34" charset="0"/>
                <a:cs typeface="Arial" panose="020B0604020202020204" pitchFamily="34" charset="0"/>
              </a:rPr>
              <a:t> time </a:t>
            </a:r>
            <a:r>
              <a:rPr lang="es-ES" sz="900" i="1" dirty="0" err="1">
                <a:latin typeface="Arial" panose="020B0604020202020204" pitchFamily="34" charset="0"/>
                <a:cs typeface="Arial" panose="020B0604020202020204" pitchFamily="34" charset="0"/>
              </a:rPr>
              <a:t>looking</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for</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it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or</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going</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to</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the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bank</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when</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we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needed</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it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Thanks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to</a:t>
            </a:r>
            <a:r>
              <a:rPr lang="es-ES" sz="900" i="1" dirty="0">
                <a:latin typeface="Arial" panose="020B0604020202020204" pitchFamily="34" charset="0"/>
                <a:cs typeface="Arial" panose="020B0604020202020204" pitchFamily="34" charset="0"/>
              </a:rPr>
              <a:t> Prosegur Cash </a:t>
            </a:r>
            <a:r>
              <a:rPr lang="es-ES" sz="900" i="1" dirty="0" err="1">
                <a:latin typeface="Arial" panose="020B0604020202020204" pitchFamily="34" charset="0"/>
                <a:cs typeface="Arial" panose="020B0604020202020204" pitchFamily="34" charset="0"/>
              </a:rPr>
              <a:t>we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have</a:t>
            </a:r>
            <a:r>
              <a:rPr lang="es-ES" sz="900" i="1" dirty="0">
                <a:latin typeface="Arial" panose="020B0604020202020204" pitchFamily="34" charset="0"/>
                <a:cs typeface="Arial" panose="020B0604020202020204" pitchFamily="34" charset="0"/>
              </a:rPr>
              <a:t> cash </a:t>
            </a:r>
            <a:r>
              <a:rPr lang="es-ES" sz="900" i="1" dirty="0" err="1">
                <a:latin typeface="Arial" panose="020B0604020202020204" pitchFamily="34" charset="0"/>
                <a:cs typeface="Arial" panose="020B0604020202020204" pitchFamily="34" charset="0"/>
              </a:rPr>
              <a:t>change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for</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the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whole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month</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without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worries</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The</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impact</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for</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us</a:t>
            </a:r>
            <a:r>
              <a:rPr lang="es-ES" sz="900" i="1" dirty="0">
                <a:latin typeface="Arial" panose="020B0604020202020204" pitchFamily="34" charset="0"/>
                <a:cs typeface="Arial" panose="020B0604020202020204" pitchFamily="34" charset="0"/>
              </a:rPr>
              <a:t> has </a:t>
            </a:r>
            <a:r>
              <a:rPr lang="es-ES" sz="900" i="1" dirty="0" err="1">
                <a:latin typeface="Arial" panose="020B0604020202020204" pitchFamily="34" charset="0"/>
                <a:cs typeface="Arial" panose="020B0604020202020204" pitchFamily="34" charset="0"/>
              </a:rPr>
              <a:t>been</a:t>
            </a:r>
            <a:r>
              <a:rPr lang="es-ES" sz="900" i="1" dirty="0">
                <a:latin typeface="Arial" panose="020B0604020202020204" pitchFamily="34" charset="0"/>
                <a:cs typeface="Arial" panose="020B0604020202020204" pitchFamily="34" charset="0"/>
              </a:rPr>
              <a:t> </a:t>
            </a:r>
            <a:r>
              <a:rPr lang="es-ES" sz="900" i="1" dirty="0" err="1">
                <a:latin typeface="Arial" panose="020B0604020202020204" pitchFamily="34" charset="0"/>
                <a:cs typeface="Arial" panose="020B0604020202020204" pitchFamily="34" charset="0"/>
              </a:rPr>
              <a:t>amazing</a:t>
            </a:r>
            <a:r>
              <a:rPr lang="es-ES" sz="900" i="1" dirty="0">
                <a:latin typeface="Arial" panose="020B0604020202020204" pitchFamily="34" charset="0"/>
                <a:cs typeface="Arial" panose="020B0604020202020204" pitchFamily="34" charset="0"/>
              </a:rPr>
              <a:t>.</a:t>
            </a:r>
          </a:p>
        </p:txBody>
      </p:sp>
      <p:sp>
        <p:nvSpPr>
          <p:cNvPr id="26" name="CuadroTexto 25">
            <a:extLst>
              <a:ext uri="{FF2B5EF4-FFF2-40B4-BE49-F238E27FC236}">
                <a16:creationId xmlns:a16="http://schemas.microsoft.com/office/drawing/2014/main" id="{DBD271E8-4934-941A-5523-DD81043ACB06}"/>
              </a:ext>
            </a:extLst>
          </p:cNvPr>
          <p:cNvSpPr txBox="1"/>
          <p:nvPr/>
        </p:nvSpPr>
        <p:spPr>
          <a:xfrm>
            <a:off x="4632960" y="3625353"/>
            <a:ext cx="4242679" cy="276999"/>
          </a:xfrm>
          <a:prstGeom prst="rect">
            <a:avLst/>
          </a:prstGeom>
          <a:noFill/>
        </p:spPr>
        <p:txBody>
          <a:bodyPr wrap="square" rtlCol="0">
            <a:spAutoFit/>
          </a:bodyPr>
          <a:lstStyle/>
          <a:p>
            <a:pPr algn="ctr"/>
            <a:r>
              <a:rPr lang="es-ES" sz="1200" b="1" dirty="0" err="1">
                <a:solidFill>
                  <a:schemeClr val="tx2"/>
                </a:solidFill>
                <a:latin typeface="Century Gothic" panose="020B0502020202020204" pitchFamily="34" charset="0"/>
              </a:rPr>
              <a:t>Hospitality</a:t>
            </a:r>
            <a:endParaRPr lang="es-ES" sz="1200" b="1" dirty="0">
              <a:solidFill>
                <a:schemeClr val="tx2"/>
              </a:solidFill>
              <a:latin typeface="Century Gothic" panose="020B0502020202020204" pitchFamily="34" charset="0"/>
            </a:endParaRPr>
          </a:p>
        </p:txBody>
      </p:sp>
      <p:sp>
        <p:nvSpPr>
          <p:cNvPr id="27" name="Rectángulo 26">
            <a:extLst>
              <a:ext uri="{FF2B5EF4-FFF2-40B4-BE49-F238E27FC236}">
                <a16:creationId xmlns:a16="http://schemas.microsoft.com/office/drawing/2014/main" id="{F56FD5B8-880F-507E-7050-2BA6D10A8AB2}"/>
              </a:ext>
            </a:extLst>
          </p:cNvPr>
          <p:cNvSpPr/>
          <p:nvPr/>
        </p:nvSpPr>
        <p:spPr>
          <a:xfrm>
            <a:off x="4623679" y="3846172"/>
            <a:ext cx="4251960" cy="1061829"/>
          </a:xfrm>
          <a:prstGeom prst="rect">
            <a:avLst/>
          </a:prstGeom>
        </p:spPr>
        <p:txBody>
          <a:bodyPr wrap="square">
            <a:spAutoFit/>
          </a:bodyPr>
          <a:lstStyle/>
          <a:p>
            <a:pPr algn="ctr">
              <a:spcAft>
                <a:spcPts val="600"/>
              </a:spcAft>
              <a:buClr>
                <a:srgbClr val="637B7C"/>
              </a:buClr>
            </a:pPr>
            <a:r>
              <a:rPr lang="en-GB" sz="900" i="1" dirty="0">
                <a:latin typeface="Arial" panose="020B0604020202020204" pitchFamily="34" charset="0"/>
                <a:cs typeface="Arial" panose="020B0604020202020204" pitchFamily="34" charset="0"/>
              </a:rPr>
              <a:t>When you have several restaurants, it is essential to have a good organization for a smooth business management and a good customer service to make them loyal to your brand. That’s why I couldn’t  be happier with the solution </a:t>
            </a:r>
            <a:r>
              <a:rPr lang="en-GB" sz="900" i="1" dirty="0" err="1">
                <a:latin typeface="Arial" panose="020B0604020202020204" pitchFamily="34" charset="0"/>
                <a:cs typeface="Arial" panose="020B0604020202020204" pitchFamily="34" charset="0"/>
              </a:rPr>
              <a:t>Prosegur</a:t>
            </a:r>
            <a:r>
              <a:rPr lang="en-GB" sz="900" i="1" dirty="0">
                <a:latin typeface="Arial" panose="020B0604020202020204" pitchFamily="34" charset="0"/>
                <a:cs typeface="Arial" panose="020B0604020202020204" pitchFamily="34" charset="0"/>
              </a:rPr>
              <a:t> Cash proposed to me for optimizing my business. With Cash Today, we have gained time and peace of mind, I have all the cash movements under control in my business and I receive the cash income in my bank account without having to go to the bank.</a:t>
            </a:r>
          </a:p>
        </p:txBody>
      </p:sp>
    </p:spTree>
    <p:extLst>
      <p:ext uri="{BB962C8B-B14F-4D97-AF65-F5344CB8AC3E}">
        <p14:creationId xmlns:p14="http://schemas.microsoft.com/office/powerpoint/2010/main" val="3306334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ángulo 46">
            <a:extLst>
              <a:ext uri="{FF2B5EF4-FFF2-40B4-BE49-F238E27FC236}">
                <a16:creationId xmlns:a16="http://schemas.microsoft.com/office/drawing/2014/main" id="{B7B2F403-DE1E-DB46-80C0-100DB1051F1A}"/>
              </a:ext>
            </a:extLst>
          </p:cNvPr>
          <p:cNvSpPr/>
          <p:nvPr/>
        </p:nvSpPr>
        <p:spPr>
          <a:xfrm>
            <a:off x="0" y="4107050"/>
            <a:ext cx="9144000" cy="1036449"/>
          </a:xfrm>
          <a:prstGeom prst="rect">
            <a:avLst/>
          </a:prstGeom>
          <a:solidFill>
            <a:srgbClr val="FFD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9" name="4 Marcador de texto">
            <a:extLst>
              <a:ext uri="{FF2B5EF4-FFF2-40B4-BE49-F238E27FC236}">
                <a16:creationId xmlns:a16="http://schemas.microsoft.com/office/drawing/2014/main" id="{AB374DF8-800F-ED48-8072-76642C8DF28A}"/>
              </a:ext>
            </a:extLst>
          </p:cNvPr>
          <p:cNvSpPr txBox="1">
            <a:spLocks/>
          </p:cNvSpPr>
          <p:nvPr/>
        </p:nvSpPr>
        <p:spPr>
          <a:xfrm>
            <a:off x="2118217" y="1041586"/>
            <a:ext cx="4621154" cy="2722694"/>
          </a:xfrm>
          <a:prstGeom prst="rect">
            <a:avLst/>
          </a:prstGeom>
        </p:spPr>
        <p:txBody>
          <a:bodyPr/>
          <a:lstStyle>
            <a:lvl1pPr marL="292186" indent="-292186" algn="l" defTabSz="389582" rtl="0" eaLnBrk="1" latinLnBrk="0" hangingPunct="1">
              <a:spcBef>
                <a:spcPct val="20000"/>
              </a:spcBef>
              <a:buFont typeface="Arial"/>
              <a:buChar char="•"/>
              <a:defRPr sz="2700" kern="1200">
                <a:solidFill>
                  <a:schemeClr val="tx1"/>
                </a:solidFill>
                <a:latin typeface="+mn-lt"/>
                <a:ea typeface="+mn-ea"/>
                <a:cs typeface="+mn-cs"/>
              </a:defRPr>
            </a:lvl1pPr>
            <a:lvl2pPr marL="633070" indent="-243488" algn="l" defTabSz="389582" rtl="0" eaLnBrk="1" latinLnBrk="0" hangingPunct="1">
              <a:spcBef>
                <a:spcPct val="20000"/>
              </a:spcBef>
              <a:buFont typeface="Arial"/>
              <a:buChar char="–"/>
              <a:defRPr sz="2400" kern="1200">
                <a:solidFill>
                  <a:schemeClr val="tx1"/>
                </a:solidFill>
                <a:latin typeface="+mn-lt"/>
                <a:ea typeface="+mn-ea"/>
                <a:cs typeface="+mn-cs"/>
              </a:defRPr>
            </a:lvl2pPr>
            <a:lvl3pPr marL="973954" indent="-194791" algn="l" defTabSz="389582" rtl="0" eaLnBrk="1" latinLnBrk="0" hangingPunct="1">
              <a:spcBef>
                <a:spcPct val="20000"/>
              </a:spcBef>
              <a:buFont typeface="Arial"/>
              <a:buChar char="•"/>
              <a:defRPr sz="2000" kern="1200">
                <a:solidFill>
                  <a:schemeClr val="tx1"/>
                </a:solidFill>
                <a:latin typeface="+mn-lt"/>
                <a:ea typeface="+mn-ea"/>
                <a:cs typeface="+mn-cs"/>
              </a:defRPr>
            </a:lvl3pPr>
            <a:lvl4pPr marL="1363534" indent="-194791" algn="l" defTabSz="389582" rtl="0" eaLnBrk="1" latinLnBrk="0" hangingPunct="1">
              <a:spcBef>
                <a:spcPct val="20000"/>
              </a:spcBef>
              <a:buFont typeface="Arial"/>
              <a:buChar char="–"/>
              <a:defRPr sz="1700" kern="1200">
                <a:solidFill>
                  <a:schemeClr val="tx1"/>
                </a:solidFill>
                <a:latin typeface="+mn-lt"/>
                <a:ea typeface="+mn-ea"/>
                <a:cs typeface="+mn-cs"/>
              </a:defRPr>
            </a:lvl4pPr>
            <a:lvl5pPr marL="1753117" indent="-194791" algn="l" defTabSz="389582" rtl="0" eaLnBrk="1" latinLnBrk="0" hangingPunct="1">
              <a:spcBef>
                <a:spcPct val="20000"/>
              </a:spcBef>
              <a:buFont typeface="Arial"/>
              <a:buChar char="»"/>
              <a:defRPr sz="1700" kern="1200">
                <a:solidFill>
                  <a:schemeClr val="tx1"/>
                </a:solidFill>
                <a:latin typeface="+mn-lt"/>
                <a:ea typeface="+mn-ea"/>
                <a:cs typeface="+mn-cs"/>
              </a:defRPr>
            </a:lvl5pPr>
            <a:lvl6pPr marL="2142698" indent="-194791" algn="l" defTabSz="389582" rtl="0" eaLnBrk="1" latinLnBrk="0" hangingPunct="1">
              <a:spcBef>
                <a:spcPct val="20000"/>
              </a:spcBef>
              <a:buFont typeface="Arial"/>
              <a:buChar char="•"/>
              <a:defRPr sz="1700" kern="1200">
                <a:solidFill>
                  <a:schemeClr val="tx1"/>
                </a:solidFill>
                <a:latin typeface="+mn-lt"/>
                <a:ea typeface="+mn-ea"/>
                <a:cs typeface="+mn-cs"/>
              </a:defRPr>
            </a:lvl6pPr>
            <a:lvl7pPr marL="2532280" indent="-194791" algn="l" defTabSz="389582" rtl="0" eaLnBrk="1" latinLnBrk="0" hangingPunct="1">
              <a:spcBef>
                <a:spcPct val="20000"/>
              </a:spcBef>
              <a:buFont typeface="Arial"/>
              <a:buChar char="•"/>
              <a:defRPr sz="1700" kern="1200">
                <a:solidFill>
                  <a:schemeClr val="tx1"/>
                </a:solidFill>
                <a:latin typeface="+mn-lt"/>
                <a:ea typeface="+mn-ea"/>
                <a:cs typeface="+mn-cs"/>
              </a:defRPr>
            </a:lvl7pPr>
            <a:lvl8pPr marL="2921861" indent="-194791" algn="l" defTabSz="389582" rtl="0" eaLnBrk="1" latinLnBrk="0" hangingPunct="1">
              <a:spcBef>
                <a:spcPct val="20000"/>
              </a:spcBef>
              <a:buFont typeface="Arial"/>
              <a:buChar char="•"/>
              <a:defRPr sz="1700" kern="1200">
                <a:solidFill>
                  <a:schemeClr val="tx1"/>
                </a:solidFill>
                <a:latin typeface="+mn-lt"/>
                <a:ea typeface="+mn-ea"/>
                <a:cs typeface="+mn-cs"/>
              </a:defRPr>
            </a:lvl8pPr>
            <a:lvl9pPr marL="3311443" indent="-194791" algn="l" defTabSz="389582" rtl="0" eaLnBrk="1" latinLnBrk="0" hangingPunct="1">
              <a:spcBef>
                <a:spcPct val="20000"/>
              </a:spcBef>
              <a:buFont typeface="Arial"/>
              <a:buChar char="•"/>
              <a:defRPr sz="1700" kern="1200">
                <a:solidFill>
                  <a:schemeClr val="tx1"/>
                </a:solidFill>
                <a:latin typeface="+mn-lt"/>
                <a:ea typeface="+mn-ea"/>
                <a:cs typeface="+mn-cs"/>
              </a:defRPr>
            </a:lvl9pPr>
          </a:lstStyle>
          <a:p>
            <a:pPr marL="0" indent="0">
              <a:lnSpc>
                <a:spcPct val="150000"/>
              </a:lnSpc>
              <a:buNone/>
            </a:pPr>
            <a:r>
              <a:rPr lang="en-GB" sz="2000" b="1" dirty="0">
                <a:solidFill>
                  <a:srgbClr val="F3813C"/>
                </a:solidFill>
                <a:latin typeface="Century Gothic" panose="020B0502020202020204" pitchFamily="34" charset="0"/>
              </a:rPr>
              <a:t>01</a:t>
            </a:r>
            <a:r>
              <a:rPr lang="en-GB" sz="2000" dirty="0">
                <a:solidFill>
                  <a:schemeClr val="accent6"/>
                </a:solidFill>
                <a:latin typeface="Century Gothic" panose="020B0502020202020204" pitchFamily="34" charset="0"/>
              </a:rPr>
              <a:t> </a:t>
            </a:r>
            <a:r>
              <a:rPr lang="en-GB" sz="2000" dirty="0">
                <a:solidFill>
                  <a:schemeClr val="tx2"/>
                </a:solidFill>
                <a:latin typeface="Century Gothic" panose="020B0502020202020204" pitchFamily="34" charset="0"/>
              </a:rPr>
              <a:t>Cash Today Solutions.</a:t>
            </a:r>
          </a:p>
          <a:p>
            <a:pPr marL="0" indent="0">
              <a:lnSpc>
                <a:spcPct val="150000"/>
              </a:lnSpc>
              <a:buNone/>
            </a:pPr>
            <a:r>
              <a:rPr lang="en-GB" sz="2000" b="1" dirty="0">
                <a:solidFill>
                  <a:srgbClr val="F3813C"/>
                </a:solidFill>
                <a:latin typeface="Century Gothic" panose="020B0502020202020204" pitchFamily="34" charset="0"/>
              </a:rPr>
              <a:t>02 </a:t>
            </a:r>
            <a:r>
              <a:rPr lang="en-GB" sz="2000" dirty="0" err="1">
                <a:solidFill>
                  <a:schemeClr val="tx2"/>
                </a:solidFill>
                <a:latin typeface="Century Gothic" panose="020B0502020202020204" pitchFamily="34" charset="0"/>
              </a:rPr>
              <a:t>Prosegur</a:t>
            </a:r>
            <a:r>
              <a:rPr lang="en-GB" sz="2000" dirty="0">
                <a:solidFill>
                  <a:schemeClr val="tx2"/>
                </a:solidFill>
                <a:latin typeface="Century Gothic" panose="020B0502020202020204" pitchFamily="34" charset="0"/>
              </a:rPr>
              <a:t> Cash Today.</a:t>
            </a:r>
          </a:p>
          <a:p>
            <a:pPr marL="0" indent="0">
              <a:lnSpc>
                <a:spcPct val="150000"/>
              </a:lnSpc>
              <a:buNone/>
            </a:pPr>
            <a:r>
              <a:rPr lang="en-GB" sz="2000" b="1" dirty="0">
                <a:solidFill>
                  <a:srgbClr val="F3813C"/>
                </a:solidFill>
                <a:latin typeface="Century Gothic" panose="020B0502020202020204" pitchFamily="34" charset="0"/>
              </a:rPr>
              <a:t>03</a:t>
            </a:r>
            <a:r>
              <a:rPr lang="en-GB" sz="2000" dirty="0">
                <a:solidFill>
                  <a:schemeClr val="tx2"/>
                </a:solidFill>
                <a:latin typeface="Century Gothic" panose="020B0502020202020204" pitchFamily="34" charset="0"/>
              </a:rPr>
              <a:t> </a:t>
            </a:r>
            <a:r>
              <a:rPr kumimoji="0" lang="en-GB" sz="2000" b="0" i="0" u="none" strike="noStrike" kern="1200" cap="none" spc="0" normalizeH="0" baseline="0" noProof="0" dirty="0">
                <a:ln>
                  <a:noFill/>
                </a:ln>
                <a:solidFill>
                  <a:srgbClr val="000000"/>
                </a:solidFill>
                <a:effectLst/>
                <a:uLnTx/>
                <a:uFillTx/>
                <a:latin typeface="Century Gothic" panose="020B0502020202020204" pitchFamily="34" charset="0"/>
                <a:ea typeface="+mj-ea"/>
                <a:cs typeface="Arial" panose="020B0604020202020204" pitchFamily="34" charset="0"/>
              </a:rPr>
              <a:t>Value proposition</a:t>
            </a:r>
            <a:r>
              <a:rPr lang="en-GB" sz="2000" dirty="0">
                <a:solidFill>
                  <a:schemeClr val="tx2"/>
                </a:solidFill>
                <a:latin typeface="Century Gothic" panose="020B0502020202020204" pitchFamily="34" charset="0"/>
              </a:rPr>
              <a:t>.</a:t>
            </a:r>
          </a:p>
          <a:p>
            <a:pPr marL="0" indent="0">
              <a:lnSpc>
                <a:spcPct val="150000"/>
              </a:lnSpc>
              <a:buNone/>
            </a:pPr>
            <a:r>
              <a:rPr lang="en-GB" sz="2000" b="1" dirty="0">
                <a:solidFill>
                  <a:srgbClr val="F3813C"/>
                </a:solidFill>
                <a:latin typeface="Century Gothic" panose="020B0502020202020204" pitchFamily="34" charset="0"/>
              </a:rPr>
              <a:t>04 </a:t>
            </a:r>
            <a:r>
              <a:rPr lang="en-GB" sz="2000" dirty="0">
                <a:solidFill>
                  <a:schemeClr val="tx2"/>
                </a:solidFill>
                <a:latin typeface="Century Gothic" panose="020B0502020202020204" pitchFamily="34" charset="0"/>
              </a:rPr>
              <a:t>Successful cases.</a:t>
            </a:r>
          </a:p>
          <a:p>
            <a:pPr marL="0" indent="0">
              <a:lnSpc>
                <a:spcPct val="150000"/>
              </a:lnSpc>
              <a:buNone/>
            </a:pPr>
            <a:r>
              <a:rPr lang="en-GB" sz="2000" b="1" dirty="0">
                <a:solidFill>
                  <a:srgbClr val="F3813C"/>
                </a:solidFill>
                <a:latin typeface="Century Gothic" panose="020B0502020202020204" pitchFamily="34" charset="0"/>
              </a:rPr>
              <a:t>05 </a:t>
            </a:r>
            <a:r>
              <a:rPr lang="en-GB" sz="2000" dirty="0">
                <a:solidFill>
                  <a:schemeClr val="tx2"/>
                </a:solidFill>
                <a:latin typeface="Century Gothic" panose="020B0502020202020204" pitchFamily="34" charset="0"/>
              </a:rPr>
              <a:t>Clients’ opinions.</a:t>
            </a:r>
          </a:p>
          <a:p>
            <a:pPr marL="0" indent="0">
              <a:lnSpc>
                <a:spcPct val="150000"/>
              </a:lnSpc>
              <a:buNone/>
            </a:pPr>
            <a:endParaRPr lang="es-ES" sz="2400" dirty="0">
              <a:solidFill>
                <a:schemeClr val="tx2"/>
              </a:solidFill>
              <a:latin typeface="Century Gothic" panose="020B0502020202020204" pitchFamily="34" charset="0"/>
            </a:endParaRPr>
          </a:p>
          <a:p>
            <a:pPr marL="0" indent="0">
              <a:lnSpc>
                <a:spcPct val="150000"/>
              </a:lnSpc>
              <a:buFont typeface="Arial"/>
              <a:buNone/>
            </a:pPr>
            <a:endParaRPr lang="es-ES" sz="2400" dirty="0">
              <a:solidFill>
                <a:schemeClr val="accent6"/>
              </a:solidFill>
              <a:latin typeface="Century Gothic" panose="020B0502020202020204" pitchFamily="34" charset="0"/>
            </a:endParaRPr>
          </a:p>
        </p:txBody>
      </p:sp>
      <p:sp>
        <p:nvSpPr>
          <p:cNvPr id="40" name="Título 1">
            <a:extLst>
              <a:ext uri="{FF2B5EF4-FFF2-40B4-BE49-F238E27FC236}">
                <a16:creationId xmlns:a16="http://schemas.microsoft.com/office/drawing/2014/main" id="{D3E7718B-1791-5746-8041-605C5A6C41D4}"/>
              </a:ext>
            </a:extLst>
          </p:cNvPr>
          <p:cNvSpPr txBox="1">
            <a:spLocks/>
          </p:cNvSpPr>
          <p:nvPr/>
        </p:nvSpPr>
        <p:spPr>
          <a:xfrm>
            <a:off x="575353" y="1165573"/>
            <a:ext cx="962502" cy="302412"/>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sz="1700" dirty="0" err="1">
                <a:latin typeface="Century Gothic" panose="020B0502020202020204" pitchFamily="34" charset="0"/>
              </a:rPr>
              <a:t>Index</a:t>
            </a:r>
            <a:endParaRPr lang="es-ES" sz="1700" dirty="0">
              <a:latin typeface="Century Gothic" panose="020B0502020202020204" pitchFamily="34" charset="0"/>
            </a:endParaRPr>
          </a:p>
        </p:txBody>
      </p:sp>
      <p:cxnSp>
        <p:nvCxnSpPr>
          <p:cNvPr id="41" name="Conector recto 40">
            <a:extLst>
              <a:ext uri="{FF2B5EF4-FFF2-40B4-BE49-F238E27FC236}">
                <a16:creationId xmlns:a16="http://schemas.microsoft.com/office/drawing/2014/main" id="{057F775E-F98F-3742-A46E-E553481AFEC7}"/>
              </a:ext>
            </a:extLst>
          </p:cNvPr>
          <p:cNvCxnSpPr>
            <a:cxnSpLocks/>
          </p:cNvCxnSpPr>
          <p:nvPr/>
        </p:nvCxnSpPr>
        <p:spPr>
          <a:xfrm>
            <a:off x="1789648" y="1106581"/>
            <a:ext cx="0" cy="2657699"/>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pic>
        <p:nvPicPr>
          <p:cNvPr id="3" name="Imagen 2" descr="Imagen que contiene electrónica, pequeño, oscuro, naranja&#10;&#10;Descripción generada automáticamente">
            <a:extLst>
              <a:ext uri="{FF2B5EF4-FFF2-40B4-BE49-F238E27FC236}">
                <a16:creationId xmlns:a16="http://schemas.microsoft.com/office/drawing/2014/main" id="{80D4F7D6-73D4-4770-97C0-9A4767463A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62748" y="1316779"/>
            <a:ext cx="4677577" cy="4505547"/>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42EAE969-5AF1-9D40-B96C-581927EF61F4}"/>
              </a:ext>
            </a:extLst>
          </p:cNvPr>
          <p:cNvSpPr/>
          <p:nvPr/>
        </p:nvSpPr>
        <p:spPr>
          <a:xfrm>
            <a:off x="0" y="3358396"/>
            <a:ext cx="9144000" cy="178510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2" name="Imagen 11">
            <a:extLst>
              <a:ext uri="{FF2B5EF4-FFF2-40B4-BE49-F238E27FC236}">
                <a16:creationId xmlns:a16="http://schemas.microsoft.com/office/drawing/2014/main" id="{E4280637-AC96-C74A-BB44-DC45BD579C5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113762" y="507797"/>
            <a:ext cx="1080456" cy="4398547"/>
          </a:xfrm>
          <a:prstGeom prst="rect">
            <a:avLst/>
          </a:prstGeom>
          <a:effectLst>
            <a:outerShdw blurRad="50800" dist="38100" dir="2700000" algn="tl" rotWithShape="0">
              <a:prstClr val="black">
                <a:alpha val="40000"/>
              </a:prstClr>
            </a:outerShdw>
          </a:effectLst>
        </p:spPr>
      </p:pic>
      <p:sp>
        <p:nvSpPr>
          <p:cNvPr id="13" name="Rectángulo 12">
            <a:extLst>
              <a:ext uri="{FF2B5EF4-FFF2-40B4-BE49-F238E27FC236}">
                <a16:creationId xmlns:a16="http://schemas.microsoft.com/office/drawing/2014/main" id="{54498F1F-09D7-ED4D-93D3-E8E0C129D6F2}"/>
              </a:ext>
            </a:extLst>
          </p:cNvPr>
          <p:cNvSpPr/>
          <p:nvPr/>
        </p:nvSpPr>
        <p:spPr>
          <a:xfrm>
            <a:off x="6045737" y="1915645"/>
            <a:ext cx="1218762" cy="791424"/>
          </a:xfrm>
          <a:prstGeom prst="rect">
            <a:avLst/>
          </a:prstGeom>
          <a:noFill/>
          <a:ln w="127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15" name="Imagen 14">
            <a:extLst>
              <a:ext uri="{FF2B5EF4-FFF2-40B4-BE49-F238E27FC236}">
                <a16:creationId xmlns:a16="http://schemas.microsoft.com/office/drawing/2014/main" id="{56F3C195-CA49-B245-AE42-92E21566EE7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730030" y="1624425"/>
            <a:ext cx="4067821" cy="2362972"/>
          </a:xfrm>
          <a:prstGeom prst="rect">
            <a:avLst/>
          </a:prstGeom>
        </p:spPr>
      </p:pic>
      <p:pic>
        <p:nvPicPr>
          <p:cNvPr id="16" name="Imagen 15">
            <a:extLst>
              <a:ext uri="{FF2B5EF4-FFF2-40B4-BE49-F238E27FC236}">
                <a16:creationId xmlns:a16="http://schemas.microsoft.com/office/drawing/2014/main" id="{25BB711D-FFB8-EE4B-BEAF-AF0E931DAFEB}"/>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414118" y="1330732"/>
            <a:ext cx="4699646" cy="3595069"/>
          </a:xfrm>
          <a:prstGeom prst="rect">
            <a:avLst/>
          </a:prstGeom>
        </p:spPr>
      </p:pic>
      <p:cxnSp>
        <p:nvCxnSpPr>
          <p:cNvPr id="17" name="Conector recto 16">
            <a:extLst>
              <a:ext uri="{FF2B5EF4-FFF2-40B4-BE49-F238E27FC236}">
                <a16:creationId xmlns:a16="http://schemas.microsoft.com/office/drawing/2014/main" id="{27D3F451-0671-414D-98A6-BBE20372956B}"/>
              </a:ext>
            </a:extLst>
          </p:cNvPr>
          <p:cNvCxnSpPr>
            <a:cxnSpLocks/>
          </p:cNvCxnSpPr>
          <p:nvPr/>
        </p:nvCxnSpPr>
        <p:spPr>
          <a:xfrm>
            <a:off x="5615951" y="2311357"/>
            <a:ext cx="429786" cy="0"/>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sp>
        <p:nvSpPr>
          <p:cNvPr id="9" name="CuadroTexto 8">
            <a:hlinkClick r:id="rId6"/>
            <a:extLst>
              <a:ext uri="{FF2B5EF4-FFF2-40B4-BE49-F238E27FC236}">
                <a16:creationId xmlns:a16="http://schemas.microsoft.com/office/drawing/2014/main" id="{F7A5EDD4-9EC7-7FC1-493E-E3B3EBEE9FB3}"/>
              </a:ext>
            </a:extLst>
          </p:cNvPr>
          <p:cNvSpPr txBox="1"/>
          <p:nvPr/>
        </p:nvSpPr>
        <p:spPr>
          <a:xfrm>
            <a:off x="3164265" y="630186"/>
            <a:ext cx="2666579" cy="830997"/>
          </a:xfrm>
          <a:prstGeom prst="rect">
            <a:avLst/>
          </a:prstGeom>
          <a:noFill/>
        </p:spPr>
        <p:txBody>
          <a:bodyPr wrap="square" rtlCol="0">
            <a:spAutoFit/>
          </a:bodyPr>
          <a:lstStyle/>
          <a:p>
            <a:pPr defTabSz="685800">
              <a:defRPr/>
            </a:pPr>
            <a:r>
              <a:rPr lang="es-ES" sz="2400" b="1" dirty="0">
                <a:solidFill>
                  <a:schemeClr val="tx2"/>
                </a:solidFill>
                <a:latin typeface="Century Gothic"/>
              </a:rPr>
              <a:t>Web Cash </a:t>
            </a:r>
            <a:r>
              <a:rPr lang="es-ES" sz="2400" b="1" dirty="0" err="1">
                <a:solidFill>
                  <a:schemeClr val="tx2"/>
                </a:solidFill>
                <a:latin typeface="Century Gothic"/>
              </a:rPr>
              <a:t>Today</a:t>
            </a:r>
            <a:r>
              <a:rPr lang="es-ES" sz="2400" dirty="0">
                <a:solidFill>
                  <a:schemeClr val="accent1"/>
                </a:solidFill>
                <a:latin typeface="Century Gothic"/>
              </a:rPr>
              <a:t>	</a:t>
            </a:r>
            <a:endParaRPr lang="es-ES" sz="2400" b="1" dirty="0">
              <a:solidFill>
                <a:schemeClr val="accent1"/>
              </a:solidFill>
              <a:latin typeface="Century Gothic"/>
            </a:endParaRPr>
          </a:p>
        </p:txBody>
      </p:sp>
      <p:sp>
        <p:nvSpPr>
          <p:cNvPr id="4" name="Triángulo 3">
            <a:hlinkClick r:id="rId6"/>
            <a:extLst>
              <a:ext uri="{FF2B5EF4-FFF2-40B4-BE49-F238E27FC236}">
                <a16:creationId xmlns:a16="http://schemas.microsoft.com/office/drawing/2014/main" id="{31329B61-DBAA-8EA5-7D4A-DB3973E46E31}"/>
              </a:ext>
            </a:extLst>
          </p:cNvPr>
          <p:cNvSpPr/>
          <p:nvPr/>
        </p:nvSpPr>
        <p:spPr>
          <a:xfrm rot="5400000">
            <a:off x="4299467" y="1231510"/>
            <a:ext cx="188196" cy="16223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 name="Marcador de texto 2">
            <a:extLst>
              <a:ext uri="{FF2B5EF4-FFF2-40B4-BE49-F238E27FC236}">
                <a16:creationId xmlns:a16="http://schemas.microsoft.com/office/drawing/2014/main" id="{905DF58A-DAA3-90D4-0C14-776815C795E0}"/>
              </a:ext>
            </a:extLst>
          </p:cNvPr>
          <p:cNvSpPr>
            <a:spLocks noGrp="1"/>
          </p:cNvSpPr>
          <p:nvPr>
            <p:ph type="body" sz="quarter" idx="12"/>
          </p:nvPr>
        </p:nvSpPr>
        <p:spPr/>
        <p:txBody>
          <a:bodyPr/>
          <a:lstStyle/>
          <a:p>
            <a:endParaRPr lang="es-ES"/>
          </a:p>
        </p:txBody>
      </p:sp>
    </p:spTree>
    <p:extLst>
      <p:ext uri="{BB962C8B-B14F-4D97-AF65-F5344CB8AC3E}">
        <p14:creationId xmlns:p14="http://schemas.microsoft.com/office/powerpoint/2010/main" val="23752845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6F90D3E3-F807-EBE0-6924-3204B0F26B36}"/>
              </a:ext>
            </a:extLst>
          </p:cNvPr>
          <p:cNvSpPr>
            <a:spLocks noGrp="1"/>
          </p:cNvSpPr>
          <p:nvPr>
            <p:ph type="body" sz="quarter" idx="10"/>
          </p:nvPr>
        </p:nvSpPr>
        <p:spPr>
          <a:xfrm>
            <a:off x="620944" y="1971675"/>
            <a:ext cx="2617076" cy="249299"/>
          </a:xfrm>
        </p:spPr>
        <p:txBody>
          <a:bodyPr/>
          <a:lstStyle/>
          <a:p>
            <a:r>
              <a:rPr lang="es-ES" dirty="0" err="1"/>
              <a:t>Thank</a:t>
            </a:r>
            <a:r>
              <a:rPr lang="es-ES" dirty="0"/>
              <a:t> </a:t>
            </a:r>
            <a:r>
              <a:rPr lang="es-ES" dirty="0" err="1"/>
              <a:t>you</a:t>
            </a:r>
            <a:r>
              <a:rPr lang="es-ES" dirty="0"/>
              <a:t>.</a:t>
            </a:r>
          </a:p>
        </p:txBody>
      </p:sp>
    </p:spTree>
    <p:extLst>
      <p:ext uri="{BB962C8B-B14F-4D97-AF65-F5344CB8AC3E}">
        <p14:creationId xmlns:p14="http://schemas.microsoft.com/office/powerpoint/2010/main" val="1878656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FFD300"/>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1. Cash </a:t>
            </a:r>
            <a:r>
              <a:rPr lang="es-ES" sz="3200" b="0" dirty="0" err="1">
                <a:solidFill>
                  <a:schemeClr val="tx2"/>
                </a:solidFill>
                <a:latin typeface="Century Gothic" panose="020B0502020202020204" pitchFamily="34" charset="0"/>
              </a:rPr>
              <a:t>Today</a:t>
            </a:r>
            <a:r>
              <a:rPr lang="es-ES" sz="3200" b="0" dirty="0">
                <a:solidFill>
                  <a:schemeClr val="tx2"/>
                </a:solidFill>
                <a:latin typeface="Century Gothic" panose="020B0502020202020204" pitchFamily="34" charset="0"/>
              </a:rPr>
              <a:t> </a:t>
            </a:r>
            <a:r>
              <a:rPr lang="es-ES" sz="3200" b="0" dirty="0" err="1">
                <a:solidFill>
                  <a:schemeClr val="tx2"/>
                </a:solidFill>
                <a:latin typeface="Century Gothic" panose="020B0502020202020204" pitchFamily="34" charset="0"/>
              </a:rPr>
              <a:t>Solutions</a:t>
            </a:r>
            <a:r>
              <a:rPr lang="es-ES" sz="3200" b="0" dirty="0">
                <a:solidFill>
                  <a:schemeClr val="tx2"/>
                </a:solidFill>
                <a:latin typeface="Century Gothic" panose="020B0502020202020204" pitchFamily="34" charset="0"/>
              </a:rPr>
              <a:t>.</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solidFill>
                  <a:schemeClr val="tx2"/>
                </a:solidFill>
              </a:rPr>
              <a:t>Prosegur Cash </a:t>
            </a:r>
            <a:r>
              <a:rPr lang="es-ES" dirty="0" err="1">
                <a:solidFill>
                  <a:schemeClr val="tx2"/>
                </a:solidFill>
              </a:rPr>
              <a:t>Today</a:t>
            </a:r>
            <a:r>
              <a:rPr lang="es-ES" dirty="0">
                <a:solidFill>
                  <a:schemeClr val="tx2"/>
                </a:solidFill>
              </a:rPr>
              <a:t>.</a:t>
            </a:r>
          </a:p>
        </p:txBody>
      </p:sp>
      <p:pic>
        <p:nvPicPr>
          <p:cNvPr id="5" name="Imagen 4">
            <a:extLst>
              <a:ext uri="{FF2B5EF4-FFF2-40B4-BE49-F238E27FC236}">
                <a16:creationId xmlns:a16="http://schemas.microsoft.com/office/drawing/2014/main" id="{7824D19D-DEB7-234E-B085-348F31DFF2F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1850305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01. Cash </a:t>
            </a:r>
            <a:r>
              <a:rPr lang="es-ES" dirty="0" err="1">
                <a:latin typeface="Century Gothic" panose="020B0502020202020204" pitchFamily="34" charset="0"/>
              </a:rPr>
              <a:t>Today</a:t>
            </a:r>
            <a:r>
              <a:rPr lang="es-ES" dirty="0">
                <a:latin typeface="Century Gothic" panose="020B0502020202020204" pitchFamily="34" charset="0"/>
              </a:rPr>
              <a:t> </a:t>
            </a:r>
            <a:r>
              <a:rPr lang="es-ES" dirty="0" err="1">
                <a:latin typeface="Century Gothic" panose="020B0502020202020204" pitchFamily="34" charset="0"/>
              </a:rPr>
              <a:t>Solutions</a:t>
            </a:r>
            <a:r>
              <a:rPr lang="es-ES" dirty="0">
                <a:latin typeface="Century Gothic" panose="020B0502020202020204" pitchFamily="34" charset="0"/>
              </a:rPr>
              <a:t>.</a:t>
            </a:r>
            <a:br>
              <a:rPr lang="es-ES" dirty="0">
                <a:latin typeface="Century Gothic" panose="020B0502020202020204" pitchFamily="34" charset="0"/>
              </a:rPr>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sp>
        <p:nvSpPr>
          <p:cNvPr id="2" name="Rectángulo 1">
            <a:extLst>
              <a:ext uri="{FF2B5EF4-FFF2-40B4-BE49-F238E27FC236}">
                <a16:creationId xmlns:a16="http://schemas.microsoft.com/office/drawing/2014/main" id="{32D516F3-4538-BB4F-938B-16B1415B46D5}"/>
              </a:ext>
            </a:extLst>
          </p:cNvPr>
          <p:cNvSpPr/>
          <p:nvPr/>
        </p:nvSpPr>
        <p:spPr>
          <a:xfrm>
            <a:off x="7113046" y="669602"/>
            <a:ext cx="2030953" cy="4473897"/>
          </a:xfrm>
          <a:prstGeom prst="rect">
            <a:avLst/>
          </a:prstGeom>
          <a:solidFill>
            <a:srgbClr val="FDD9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pic>
        <p:nvPicPr>
          <p:cNvPr id="3" name="Picture 3">
            <a:extLst>
              <a:ext uri="{FF2B5EF4-FFF2-40B4-BE49-F238E27FC236}">
                <a16:creationId xmlns:a16="http://schemas.microsoft.com/office/drawing/2014/main" id="{B3E6B5B8-234E-97CB-5F0C-084F2D284D17}"/>
              </a:ext>
            </a:extLst>
          </p:cNvPr>
          <p:cNvPicPr>
            <a:picLocks noChangeAspect="1"/>
          </p:cNvPicPr>
          <p:nvPr/>
        </p:nvPicPr>
        <p:blipFill>
          <a:blip r:embed="rId3"/>
          <a:srcRect/>
          <a:stretch/>
        </p:blipFill>
        <p:spPr>
          <a:xfrm>
            <a:off x="698159" y="669602"/>
            <a:ext cx="3077339" cy="2175786"/>
          </a:xfrm>
          <a:prstGeom prst="rect">
            <a:avLst/>
          </a:prstGeom>
        </p:spPr>
      </p:pic>
      <p:pic>
        <p:nvPicPr>
          <p:cNvPr id="4" name="Picture 12">
            <a:extLst>
              <a:ext uri="{FF2B5EF4-FFF2-40B4-BE49-F238E27FC236}">
                <a16:creationId xmlns:a16="http://schemas.microsoft.com/office/drawing/2014/main" id="{E0AECCAC-31D9-FA56-BE43-7DA92F9696DA}"/>
              </a:ext>
            </a:extLst>
          </p:cNvPr>
          <p:cNvPicPr>
            <a:picLocks noChangeAspect="1"/>
          </p:cNvPicPr>
          <p:nvPr/>
        </p:nvPicPr>
        <p:blipFill>
          <a:blip r:embed="rId4"/>
          <a:srcRect/>
          <a:stretch/>
        </p:blipFill>
        <p:spPr>
          <a:xfrm>
            <a:off x="3905602" y="669602"/>
            <a:ext cx="3072780" cy="2175786"/>
          </a:xfrm>
          <a:prstGeom prst="rect">
            <a:avLst/>
          </a:prstGeom>
        </p:spPr>
      </p:pic>
      <p:pic>
        <p:nvPicPr>
          <p:cNvPr id="7" name="Picture 13">
            <a:extLst>
              <a:ext uri="{FF2B5EF4-FFF2-40B4-BE49-F238E27FC236}">
                <a16:creationId xmlns:a16="http://schemas.microsoft.com/office/drawing/2014/main" id="{CDC39194-3064-7E5F-B168-EC40499572E5}"/>
              </a:ext>
            </a:extLst>
          </p:cNvPr>
          <p:cNvPicPr>
            <a:picLocks noChangeAspect="1"/>
          </p:cNvPicPr>
          <p:nvPr/>
        </p:nvPicPr>
        <p:blipFill>
          <a:blip r:embed="rId5"/>
          <a:srcRect/>
          <a:stretch/>
        </p:blipFill>
        <p:spPr>
          <a:xfrm>
            <a:off x="698159" y="2969405"/>
            <a:ext cx="3072780" cy="2172401"/>
          </a:xfrm>
          <a:prstGeom prst="rect">
            <a:avLst/>
          </a:prstGeom>
        </p:spPr>
      </p:pic>
      <p:pic>
        <p:nvPicPr>
          <p:cNvPr id="8" name="Picture 14">
            <a:extLst>
              <a:ext uri="{FF2B5EF4-FFF2-40B4-BE49-F238E27FC236}">
                <a16:creationId xmlns:a16="http://schemas.microsoft.com/office/drawing/2014/main" id="{66515F50-E485-205B-F9E9-E76497D8D7E8}"/>
              </a:ext>
            </a:extLst>
          </p:cNvPr>
          <p:cNvPicPr>
            <a:picLocks noChangeAspect="1"/>
          </p:cNvPicPr>
          <p:nvPr/>
        </p:nvPicPr>
        <p:blipFill>
          <a:blip r:embed="rId6"/>
          <a:srcRect/>
          <a:stretch/>
        </p:blipFill>
        <p:spPr>
          <a:xfrm>
            <a:off x="3907488" y="2971099"/>
            <a:ext cx="3070894" cy="2172401"/>
          </a:xfrm>
          <a:prstGeom prst="rect">
            <a:avLst/>
          </a:prstGeom>
        </p:spPr>
      </p:pic>
    </p:spTree>
    <p:extLst>
      <p:ext uri="{BB962C8B-B14F-4D97-AF65-F5344CB8AC3E}">
        <p14:creationId xmlns:p14="http://schemas.microsoft.com/office/powerpoint/2010/main" val="1988741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s-ES" dirty="0">
                <a:latin typeface="Century Gothic" panose="020B0502020202020204" pitchFamily="34" charset="0"/>
              </a:rPr>
              <a:t>01. Cash </a:t>
            </a:r>
            <a:r>
              <a:rPr lang="es-ES" dirty="0" err="1">
                <a:latin typeface="Century Gothic" panose="020B0502020202020204" pitchFamily="34" charset="0"/>
              </a:rPr>
              <a:t>Today</a:t>
            </a:r>
            <a:r>
              <a:rPr lang="es-ES" dirty="0">
                <a:latin typeface="Century Gothic" panose="020B0502020202020204" pitchFamily="34" charset="0"/>
              </a:rPr>
              <a:t> </a:t>
            </a:r>
            <a:r>
              <a:rPr lang="es-ES" dirty="0" err="1">
                <a:latin typeface="Century Gothic" panose="020B0502020202020204" pitchFamily="34" charset="0"/>
              </a:rPr>
              <a:t>Solutions</a:t>
            </a:r>
            <a:r>
              <a:rPr lang="es-ES" dirty="0">
                <a:latin typeface="Century Gothic" panose="020B0502020202020204" pitchFamily="34" charset="0"/>
              </a:rPr>
              <a:t>. </a:t>
            </a:r>
            <a:r>
              <a:rPr lang="en-GB" dirty="0">
                <a:latin typeface="Century Gothic" panose="020B0502020202020204" pitchFamily="34" charset="0"/>
              </a:rPr>
              <a:t>Cash Today optimizes.</a:t>
            </a:r>
            <a:br>
              <a:rPr lang="es-ES" dirty="0">
                <a:latin typeface="Century Gothic" panose="020B0502020202020204" pitchFamily="34" charset="0"/>
              </a:rPr>
            </a:br>
            <a:endParaRPr lang="es-ES" b="0" dirty="0">
              <a:latin typeface="Century Gothic" panose="020B0502020202020204" pitchFamily="34" charset="0"/>
            </a:endParaRPr>
          </a:p>
        </p:txBody>
      </p:sp>
      <p:sp>
        <p:nvSpPr>
          <p:cNvPr id="51" name="Rectángulo 50">
            <a:extLst>
              <a:ext uri="{FF2B5EF4-FFF2-40B4-BE49-F238E27FC236}">
                <a16:creationId xmlns:a16="http://schemas.microsoft.com/office/drawing/2014/main" id="{DDCE11CC-FCCB-CF45-AD5E-22096981A896}"/>
              </a:ext>
            </a:extLst>
          </p:cNvPr>
          <p:cNvSpPr/>
          <p:nvPr/>
        </p:nvSpPr>
        <p:spPr>
          <a:xfrm>
            <a:off x="7378607" y="4459706"/>
            <a:ext cx="1911164" cy="400110"/>
          </a:xfrm>
          <a:prstGeom prst="rect">
            <a:avLst/>
          </a:prstGeom>
        </p:spPr>
        <p:txBody>
          <a:bodyPr wrap="square">
            <a:spAutoFit/>
          </a:bodyPr>
          <a:lstStyle/>
          <a:p>
            <a:pPr>
              <a:buClr>
                <a:srgbClr val="FFCC00"/>
              </a:buClr>
            </a:pPr>
            <a:r>
              <a:rPr lang="es-CO" sz="1000" b="1" dirty="0">
                <a:solidFill>
                  <a:schemeClr val="bg1"/>
                </a:solidFill>
              </a:rPr>
              <a:t>Gestión de redes </a:t>
            </a:r>
            <a:br>
              <a:rPr lang="es-CO" sz="1000" b="1" dirty="0">
                <a:solidFill>
                  <a:schemeClr val="bg1"/>
                </a:solidFill>
              </a:rPr>
            </a:br>
            <a:r>
              <a:rPr lang="es-CO" sz="1000" b="1" dirty="0">
                <a:solidFill>
                  <a:schemeClr val="bg1"/>
                </a:solidFill>
              </a:rPr>
              <a:t>Corresponsales</a:t>
            </a: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sp>
        <p:nvSpPr>
          <p:cNvPr id="2" name="Rectángulo 1">
            <a:extLst>
              <a:ext uri="{FF2B5EF4-FFF2-40B4-BE49-F238E27FC236}">
                <a16:creationId xmlns:a16="http://schemas.microsoft.com/office/drawing/2014/main" id="{D6DCE0FB-7AB2-BBB6-099C-EA31F60C94D8}"/>
              </a:ext>
            </a:extLst>
          </p:cNvPr>
          <p:cNvSpPr/>
          <p:nvPr/>
        </p:nvSpPr>
        <p:spPr>
          <a:xfrm>
            <a:off x="135924" y="948456"/>
            <a:ext cx="2519992" cy="707886"/>
          </a:xfrm>
          <a:prstGeom prst="rect">
            <a:avLst/>
          </a:prstGeom>
        </p:spPr>
        <p:txBody>
          <a:bodyPr wrap="square">
            <a:spAutoFit/>
          </a:bodyPr>
          <a:lstStyle/>
          <a:p>
            <a:pPr algn="r"/>
            <a:r>
              <a:rPr lang="en-gb" sz="2000" b="1" dirty="0">
                <a:solidFill>
                  <a:srgbClr val="F1AA20"/>
                </a:solidFill>
                <a:latin typeface="Century Gothic" panose="020B0502020202020204" pitchFamily="34" charset="0"/>
              </a:rPr>
              <a:t>OPTIMIZES</a:t>
            </a:r>
          </a:p>
          <a:p>
            <a:pPr algn="r"/>
            <a:r>
              <a:rPr lang="en-GB" sz="2000" b="1" dirty="0">
                <a:solidFill>
                  <a:srgbClr val="F1AA20"/>
                </a:solidFill>
                <a:latin typeface="Century Gothic" panose="020B0502020202020204" pitchFamily="34" charset="0"/>
              </a:rPr>
              <a:t>Cash Today</a:t>
            </a:r>
            <a:endParaRPr lang="en-gb" sz="2000" b="1" dirty="0">
              <a:solidFill>
                <a:srgbClr val="F1AA20"/>
              </a:solidFill>
              <a:latin typeface="Century Gothic" panose="020B0502020202020204" pitchFamily="34" charset="0"/>
            </a:endParaRPr>
          </a:p>
        </p:txBody>
      </p:sp>
      <p:sp>
        <p:nvSpPr>
          <p:cNvPr id="3" name="Rectángulo 2">
            <a:extLst>
              <a:ext uri="{FF2B5EF4-FFF2-40B4-BE49-F238E27FC236}">
                <a16:creationId xmlns:a16="http://schemas.microsoft.com/office/drawing/2014/main" id="{A23E64A7-6448-15FD-6EB1-87CE29AE88DB}"/>
              </a:ext>
            </a:extLst>
          </p:cNvPr>
          <p:cNvSpPr/>
          <p:nvPr/>
        </p:nvSpPr>
        <p:spPr>
          <a:xfrm>
            <a:off x="2886270" y="1937709"/>
            <a:ext cx="4819870" cy="2492990"/>
          </a:xfrm>
          <a:prstGeom prst="rect">
            <a:avLst/>
          </a:prstGeom>
        </p:spPr>
        <p:txBody>
          <a:bodyPr wrap="square">
            <a:spAutoFit/>
          </a:bodyPr>
          <a:lstStyle/>
          <a:p>
            <a:pPr marL="171450" indent="-171450">
              <a:buClr>
                <a:srgbClr val="FFD525"/>
              </a:buClr>
              <a:buFont typeface="Arial" panose="020B0604020202020204" pitchFamily="34" charset="0"/>
              <a:buChar char="•"/>
            </a:pPr>
            <a:r>
              <a:rPr lang="en-gb" sz="1200" dirty="0">
                <a:latin typeface="Arial" panose="020B0604020202020204" pitchFamily="34" charset="0"/>
                <a:cs typeface="Arial" panose="020B0604020202020204" pitchFamily="34" charset="0"/>
              </a:rPr>
              <a:t>Improved operating times at end-of-day close: faster counting, validation and balancing.</a:t>
            </a:r>
          </a:p>
          <a:p>
            <a:pPr>
              <a:buClr>
                <a:srgbClr val="FFD525"/>
              </a:buClr>
            </a:pPr>
            <a:endParaRPr lang="es-ES" sz="1200" dirty="0">
              <a:latin typeface="Arial" panose="020B0604020202020204" pitchFamily="34" charset="0"/>
              <a:cs typeface="Arial" panose="020B0604020202020204" pitchFamily="34" charset="0"/>
            </a:endParaRPr>
          </a:p>
          <a:p>
            <a:pPr marL="171450" indent="-171450">
              <a:buClr>
                <a:srgbClr val="FFD525"/>
              </a:buClr>
              <a:buFont typeface="Arial" panose="020B0604020202020204" pitchFamily="34" charset="0"/>
              <a:buChar char="•"/>
            </a:pPr>
            <a:r>
              <a:rPr lang="en-gb" sz="1200" dirty="0">
                <a:latin typeface="Arial" panose="020B0604020202020204" pitchFamily="34" charset="0"/>
                <a:cs typeface="Arial" panose="020B0604020202020204" pitchFamily="34" charset="0"/>
              </a:rPr>
              <a:t>Improved traceability of cash in business.</a:t>
            </a:r>
          </a:p>
          <a:p>
            <a:pPr marL="171450" indent="-171450">
              <a:buClr>
                <a:srgbClr val="FFD525"/>
              </a:buClr>
              <a:buFont typeface="Arial" panose="020B0604020202020204" pitchFamily="34" charset="0"/>
              <a:buChar char="•"/>
            </a:pPr>
            <a:endParaRPr lang="es-ES" sz="1200" dirty="0">
              <a:latin typeface="Arial" panose="020B0604020202020204" pitchFamily="34" charset="0"/>
              <a:cs typeface="Arial" panose="020B0604020202020204" pitchFamily="34" charset="0"/>
            </a:endParaRPr>
          </a:p>
          <a:p>
            <a:pPr marL="171450" indent="-171450">
              <a:buClr>
                <a:srgbClr val="FFD525"/>
              </a:buClr>
              <a:buFont typeface="Arial" panose="020B0604020202020204" pitchFamily="34" charset="0"/>
              <a:buChar char="•"/>
            </a:pPr>
            <a:r>
              <a:rPr lang="en-gb" sz="1200" dirty="0">
                <a:latin typeface="Arial" panose="020B0604020202020204" pitchFamily="34" charset="0"/>
                <a:cs typeface="Arial" panose="020B0604020202020204" pitchFamily="34" charset="0"/>
              </a:rPr>
              <a:t>Change delivery service.</a:t>
            </a:r>
          </a:p>
          <a:p>
            <a:pPr marL="171450" indent="-171450">
              <a:buClr>
                <a:srgbClr val="FFD525"/>
              </a:buClr>
              <a:buFont typeface="Arial" panose="020B0604020202020204" pitchFamily="34" charset="0"/>
              <a:buChar char="•"/>
            </a:pPr>
            <a:endParaRPr lang="es-ES" sz="1200" dirty="0">
              <a:latin typeface="Arial" panose="020B0604020202020204" pitchFamily="34" charset="0"/>
              <a:cs typeface="Arial" panose="020B0604020202020204" pitchFamily="34" charset="0"/>
            </a:endParaRPr>
          </a:p>
          <a:p>
            <a:pPr marL="171450" indent="-171450">
              <a:buClr>
                <a:srgbClr val="FFD525"/>
              </a:buClr>
              <a:buFont typeface="Arial" panose="020B0604020202020204" pitchFamily="34" charset="0"/>
              <a:buChar char="•"/>
            </a:pPr>
            <a:r>
              <a:rPr lang="en-gb" sz="1200" dirty="0">
                <a:latin typeface="Arial" panose="020B0604020202020204" pitchFamily="34" charset="0"/>
                <a:cs typeface="Arial" panose="020B0604020202020204" pitchFamily="34" charset="0"/>
              </a:rPr>
              <a:t>Avoiding the sidewalk risk while transporting cash </a:t>
            </a:r>
            <a:br>
              <a:rPr sz="1200" dirty="0">
                <a:latin typeface="Arial" panose="020B0604020202020204" pitchFamily="34" charset="0"/>
                <a:cs typeface="Arial" panose="020B0604020202020204" pitchFamily="34" charset="0"/>
              </a:rPr>
            </a:br>
            <a:r>
              <a:rPr lang="en-gb" sz="1200" dirty="0">
                <a:latin typeface="Arial" panose="020B0604020202020204" pitchFamily="34" charset="0"/>
                <a:cs typeface="Arial" panose="020B0604020202020204" pitchFamily="34" charset="0"/>
              </a:rPr>
              <a:t>to the bank.</a:t>
            </a:r>
          </a:p>
          <a:p>
            <a:pPr marL="171450" indent="-171450">
              <a:buClr>
                <a:srgbClr val="FFD525"/>
              </a:buClr>
              <a:buFont typeface="Arial" panose="020B0604020202020204" pitchFamily="34" charset="0"/>
              <a:buChar char="•"/>
            </a:pPr>
            <a:endParaRPr lang="es-ES" sz="1200" dirty="0">
              <a:latin typeface="Arial" panose="020B0604020202020204" pitchFamily="34" charset="0"/>
              <a:cs typeface="Arial" panose="020B0604020202020204" pitchFamily="34" charset="0"/>
            </a:endParaRPr>
          </a:p>
          <a:p>
            <a:pPr marL="171450" indent="-171450">
              <a:buClr>
                <a:srgbClr val="FFD525"/>
              </a:buClr>
              <a:buFont typeface="Arial" panose="020B0604020202020204" pitchFamily="34" charset="0"/>
              <a:buChar char="•"/>
            </a:pPr>
            <a:r>
              <a:rPr lang="en-gb" sz="1200" dirty="0">
                <a:latin typeface="Arial" panose="020B0604020202020204" pitchFamily="34" charset="0"/>
                <a:cs typeface="Arial" panose="020B0604020202020204" pitchFamily="34" charset="0"/>
              </a:rPr>
              <a:t>Avoidance of waiting times at the bank branch.</a:t>
            </a:r>
          </a:p>
          <a:p>
            <a:pPr marL="171450" indent="-171450">
              <a:buClr>
                <a:srgbClr val="FFD525"/>
              </a:buClr>
              <a:buFont typeface="Arial" panose="020B0604020202020204" pitchFamily="34" charset="0"/>
              <a:buChar char="•"/>
            </a:pPr>
            <a:endParaRPr lang="es-ES" sz="1200" dirty="0">
              <a:latin typeface="Arial" panose="020B0604020202020204" pitchFamily="34" charset="0"/>
              <a:cs typeface="Arial" panose="020B0604020202020204" pitchFamily="34" charset="0"/>
            </a:endParaRPr>
          </a:p>
          <a:p>
            <a:pPr marL="171450" indent="-171450">
              <a:buClr>
                <a:srgbClr val="FFD525"/>
              </a:buClr>
              <a:buFont typeface="Arial" panose="020B0604020202020204" pitchFamily="34" charset="0"/>
              <a:buChar char="•"/>
            </a:pPr>
            <a:r>
              <a:rPr lang="en-gb" sz="1200" dirty="0">
                <a:latin typeface="Arial" panose="020B0604020202020204" pitchFamily="34" charset="0"/>
                <a:cs typeface="Arial" panose="020B0604020202020204" pitchFamily="34" charset="0"/>
              </a:rPr>
              <a:t>Reduction of cost of immobilised cash in your business.</a:t>
            </a:r>
          </a:p>
        </p:txBody>
      </p:sp>
      <p:cxnSp>
        <p:nvCxnSpPr>
          <p:cNvPr id="4" name="Conector recto 3">
            <a:extLst>
              <a:ext uri="{FF2B5EF4-FFF2-40B4-BE49-F238E27FC236}">
                <a16:creationId xmlns:a16="http://schemas.microsoft.com/office/drawing/2014/main" id="{810251C7-6FE3-924C-8BFA-713466AF1B5E}"/>
              </a:ext>
            </a:extLst>
          </p:cNvPr>
          <p:cNvCxnSpPr>
            <a:cxnSpLocks/>
          </p:cNvCxnSpPr>
          <p:nvPr/>
        </p:nvCxnSpPr>
        <p:spPr>
          <a:xfrm>
            <a:off x="2771092" y="1032469"/>
            <a:ext cx="0" cy="3627292"/>
          </a:xfrm>
          <a:prstGeom prst="line">
            <a:avLst/>
          </a:prstGeom>
        </p:spPr>
        <p:style>
          <a:lnRef idx="2">
            <a:schemeClr val="dk1"/>
          </a:lnRef>
          <a:fillRef idx="0">
            <a:schemeClr val="dk1"/>
          </a:fillRef>
          <a:effectRef idx="1">
            <a:schemeClr val="dk1"/>
          </a:effectRef>
          <a:fontRef idx="minor">
            <a:schemeClr val="tx1"/>
          </a:fontRef>
        </p:style>
      </p:cxnSp>
      <p:pic>
        <p:nvPicPr>
          <p:cNvPr id="6" name="Imagen 5">
            <a:extLst>
              <a:ext uri="{FF2B5EF4-FFF2-40B4-BE49-F238E27FC236}">
                <a16:creationId xmlns:a16="http://schemas.microsoft.com/office/drawing/2014/main" id="{2BAE57F1-808B-A42C-CFF7-51A9268304E9}"/>
              </a:ext>
            </a:extLst>
          </p:cNvPr>
          <p:cNvPicPr>
            <a:picLocks noChangeAspect="1"/>
          </p:cNvPicPr>
          <p:nvPr/>
        </p:nvPicPr>
        <p:blipFill>
          <a:blip r:embed="rId3"/>
          <a:stretch>
            <a:fillRect/>
          </a:stretch>
        </p:blipFill>
        <p:spPr>
          <a:xfrm>
            <a:off x="2950556" y="852055"/>
            <a:ext cx="806800" cy="806800"/>
          </a:xfrm>
          <a:prstGeom prst="rect">
            <a:avLst/>
          </a:prstGeom>
        </p:spPr>
      </p:pic>
      <p:pic>
        <p:nvPicPr>
          <p:cNvPr id="8" name="Imagen 7">
            <a:extLst>
              <a:ext uri="{FF2B5EF4-FFF2-40B4-BE49-F238E27FC236}">
                <a16:creationId xmlns:a16="http://schemas.microsoft.com/office/drawing/2014/main" id="{6C3A7D06-A20C-CB4D-CF70-0DFD98581978}"/>
              </a:ext>
            </a:extLst>
          </p:cNvPr>
          <p:cNvPicPr>
            <a:picLocks noChangeAspect="1"/>
          </p:cNvPicPr>
          <p:nvPr/>
        </p:nvPicPr>
        <p:blipFill>
          <a:blip r:embed="rId4"/>
          <a:stretch>
            <a:fillRect/>
          </a:stretch>
        </p:blipFill>
        <p:spPr>
          <a:xfrm>
            <a:off x="4117632" y="993793"/>
            <a:ext cx="806800" cy="806800"/>
          </a:xfrm>
          <a:prstGeom prst="rect">
            <a:avLst/>
          </a:prstGeom>
        </p:spPr>
      </p:pic>
      <p:pic>
        <p:nvPicPr>
          <p:cNvPr id="9" name="Imagen 8">
            <a:extLst>
              <a:ext uri="{FF2B5EF4-FFF2-40B4-BE49-F238E27FC236}">
                <a16:creationId xmlns:a16="http://schemas.microsoft.com/office/drawing/2014/main" id="{A498A70E-6B03-9BA6-9A45-DB5C32ED3704}"/>
              </a:ext>
            </a:extLst>
          </p:cNvPr>
          <p:cNvPicPr>
            <a:picLocks noChangeAspect="1"/>
          </p:cNvPicPr>
          <p:nvPr/>
        </p:nvPicPr>
        <p:blipFill>
          <a:blip r:embed="rId5"/>
          <a:stretch>
            <a:fillRect/>
          </a:stretch>
        </p:blipFill>
        <p:spPr>
          <a:xfrm>
            <a:off x="5232066" y="869377"/>
            <a:ext cx="1004832" cy="1004832"/>
          </a:xfrm>
          <a:prstGeom prst="rect">
            <a:avLst/>
          </a:prstGeom>
        </p:spPr>
      </p:pic>
      <p:pic>
        <p:nvPicPr>
          <p:cNvPr id="10" name="Imagen 9">
            <a:extLst>
              <a:ext uri="{FF2B5EF4-FFF2-40B4-BE49-F238E27FC236}">
                <a16:creationId xmlns:a16="http://schemas.microsoft.com/office/drawing/2014/main" id="{33E4A9E4-1F21-336D-1B2B-F842C34DD535}"/>
              </a:ext>
            </a:extLst>
          </p:cNvPr>
          <p:cNvPicPr>
            <a:picLocks noChangeAspect="1"/>
          </p:cNvPicPr>
          <p:nvPr/>
        </p:nvPicPr>
        <p:blipFill>
          <a:blip r:embed="rId6"/>
          <a:stretch>
            <a:fillRect/>
          </a:stretch>
        </p:blipFill>
        <p:spPr>
          <a:xfrm>
            <a:off x="6524003" y="948456"/>
            <a:ext cx="806800" cy="806800"/>
          </a:xfrm>
          <a:prstGeom prst="rect">
            <a:avLst/>
          </a:prstGeom>
        </p:spPr>
      </p:pic>
    </p:spTree>
    <p:extLst>
      <p:ext uri="{BB962C8B-B14F-4D97-AF65-F5344CB8AC3E}">
        <p14:creationId xmlns:p14="http://schemas.microsoft.com/office/powerpoint/2010/main" val="4031774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n-gb" dirty="0">
                <a:latin typeface="Century Gothic" panose="020B0502020202020204" pitchFamily="34" charset="0"/>
              </a:rPr>
              <a:t>01. Cash</a:t>
            </a:r>
            <a:r>
              <a:rPr lang="en-GB" dirty="0">
                <a:latin typeface="Century Gothic" panose="020B0502020202020204" pitchFamily="34" charset="0"/>
              </a:rPr>
              <a:t> Today</a:t>
            </a:r>
            <a:r>
              <a:rPr lang="en-gb" dirty="0">
                <a:latin typeface="Century Gothic" panose="020B0502020202020204" pitchFamily="34" charset="0"/>
              </a:rPr>
              <a:t> Solutions. Cash</a:t>
            </a:r>
            <a:r>
              <a:rPr lang="en-GB" dirty="0">
                <a:latin typeface="Century Gothic" panose="020B0502020202020204" pitchFamily="34" charset="0"/>
              </a:rPr>
              <a:t> Today</a:t>
            </a:r>
            <a:r>
              <a:rPr lang="en-gb" dirty="0">
                <a:latin typeface="Century Gothic" panose="020B0502020202020204" pitchFamily="34" charset="0"/>
              </a:rPr>
              <a:t> deposit benefits.</a:t>
            </a:r>
            <a:br>
              <a:rPr dirty="0"/>
            </a:br>
            <a:endParaRPr lang="es-ES" b="0" dirty="0">
              <a:latin typeface="Century Gothic" panose="020B0502020202020204" pitchFamily="34" charset="0"/>
            </a:endParaRPr>
          </a:p>
        </p:txBody>
      </p:sp>
      <p:sp>
        <p:nvSpPr>
          <p:cNvPr id="28" name="Rectángulo 27">
            <a:extLst>
              <a:ext uri="{FF2B5EF4-FFF2-40B4-BE49-F238E27FC236}">
                <a16:creationId xmlns:a16="http://schemas.microsoft.com/office/drawing/2014/main" id="{F245CFCD-7C3A-E543-8BB0-5CDCDFD65571}"/>
              </a:ext>
            </a:extLst>
          </p:cNvPr>
          <p:cNvSpPr/>
          <p:nvPr/>
        </p:nvSpPr>
        <p:spPr>
          <a:xfrm>
            <a:off x="135924" y="922556"/>
            <a:ext cx="2519992" cy="1015663"/>
          </a:xfrm>
          <a:prstGeom prst="rect">
            <a:avLst/>
          </a:prstGeom>
        </p:spPr>
        <p:txBody>
          <a:bodyPr wrap="square">
            <a:spAutoFit/>
          </a:bodyPr>
          <a:lstStyle/>
          <a:p>
            <a:pPr algn="r"/>
            <a:r>
              <a:rPr lang="en-gb" sz="2000" b="1" dirty="0">
                <a:solidFill>
                  <a:srgbClr val="77C8CD"/>
                </a:solidFill>
                <a:latin typeface="Century Gothic" panose="020B0502020202020204" pitchFamily="34" charset="0"/>
              </a:rPr>
              <a:t>Efficient </a:t>
            </a:r>
            <a:br>
              <a:rPr dirty="0"/>
            </a:br>
            <a:r>
              <a:rPr lang="en-gb" sz="2000" b="1" dirty="0">
                <a:solidFill>
                  <a:srgbClr val="77C8CD"/>
                </a:solidFill>
                <a:latin typeface="Century Gothic" panose="020B0502020202020204" pitchFamily="34" charset="0"/>
              </a:rPr>
              <a:t>cash </a:t>
            </a:r>
            <a:br>
              <a:rPr dirty="0"/>
            </a:br>
            <a:r>
              <a:rPr lang="en-gb" sz="2000" b="1" dirty="0">
                <a:solidFill>
                  <a:srgbClr val="77C8CD"/>
                </a:solidFill>
                <a:latin typeface="Century Gothic" panose="020B0502020202020204" pitchFamily="34" charset="0"/>
              </a:rPr>
              <a:t>management</a:t>
            </a:r>
          </a:p>
        </p:txBody>
      </p:sp>
      <p:sp>
        <p:nvSpPr>
          <p:cNvPr id="29" name="Rectángulo 28">
            <a:extLst>
              <a:ext uri="{FF2B5EF4-FFF2-40B4-BE49-F238E27FC236}">
                <a16:creationId xmlns:a16="http://schemas.microsoft.com/office/drawing/2014/main" id="{6E0718CD-AB4A-7542-B345-F9714929E9D3}"/>
              </a:ext>
            </a:extLst>
          </p:cNvPr>
          <p:cNvSpPr/>
          <p:nvPr/>
        </p:nvSpPr>
        <p:spPr>
          <a:xfrm>
            <a:off x="2886271" y="921951"/>
            <a:ext cx="5051096" cy="1166153"/>
          </a:xfrm>
          <a:prstGeom prst="rect">
            <a:avLst/>
          </a:prstGeom>
        </p:spPr>
        <p:txBody>
          <a:bodyPr wrap="square">
            <a:spAutoFit/>
          </a:bodyPr>
          <a:lstStyle/>
          <a:p>
            <a:pPr marL="171450" indent="-171450">
              <a:lnSpc>
                <a:spcPct val="150000"/>
              </a:lnSpc>
              <a:buClr>
                <a:srgbClr val="77C8CD"/>
              </a:buClr>
              <a:buFont typeface="Arial" panose="020B0604020202020204" pitchFamily="34" charset="0"/>
              <a:buChar char="•"/>
            </a:pPr>
            <a:r>
              <a:rPr lang="en-gb" sz="1200" dirty="0">
                <a:latin typeface="Arial" panose="020B0604020202020204" pitchFamily="34" charset="0"/>
                <a:cs typeface="Arial" panose="020B0604020202020204" pitchFamily="34" charset="0"/>
              </a:rPr>
              <a:t>Faster end-of-day close.</a:t>
            </a:r>
          </a:p>
          <a:p>
            <a:pPr marL="171450" indent="-171450">
              <a:lnSpc>
                <a:spcPct val="150000"/>
              </a:lnSpc>
              <a:buClr>
                <a:srgbClr val="77C8CD"/>
              </a:buClr>
              <a:buFont typeface="Arial" panose="020B0604020202020204" pitchFamily="34" charset="0"/>
              <a:buChar char="•"/>
            </a:pPr>
            <a:r>
              <a:rPr lang="en-gb" sz="1200" dirty="0">
                <a:latin typeface="Arial" panose="020B0604020202020204" pitchFamily="34" charset="0"/>
                <a:cs typeface="Arial" panose="020B0604020202020204" pitchFamily="34" charset="0"/>
              </a:rPr>
              <a:t>Possibility of recording the transaction in the customer's bank account the day after it is deposited.</a:t>
            </a:r>
          </a:p>
          <a:p>
            <a:pPr marL="171450" indent="-171450">
              <a:lnSpc>
                <a:spcPct val="150000"/>
              </a:lnSpc>
              <a:buClr>
                <a:srgbClr val="77C8CD"/>
              </a:buClr>
              <a:buFont typeface="Arial" panose="020B0604020202020204" pitchFamily="34" charset="0"/>
              <a:buChar char="•"/>
            </a:pPr>
            <a:r>
              <a:rPr lang="en-gb" sz="1200" dirty="0">
                <a:latin typeface="Arial" panose="020B0604020202020204" pitchFamily="34" charset="0"/>
                <a:cs typeface="Arial" panose="020B0604020202020204" pitchFamily="34" charset="0"/>
              </a:rPr>
              <a:t>Decreases cash counting time.</a:t>
            </a:r>
          </a:p>
        </p:txBody>
      </p:sp>
      <p:cxnSp>
        <p:nvCxnSpPr>
          <p:cNvPr id="32" name="Conector recto 31">
            <a:extLst>
              <a:ext uri="{FF2B5EF4-FFF2-40B4-BE49-F238E27FC236}">
                <a16:creationId xmlns:a16="http://schemas.microsoft.com/office/drawing/2014/main" id="{035E117B-90E8-CB40-B443-EADCA56FC3F0}"/>
              </a:ext>
            </a:extLst>
          </p:cNvPr>
          <p:cNvCxnSpPr>
            <a:cxnSpLocks/>
          </p:cNvCxnSpPr>
          <p:nvPr/>
        </p:nvCxnSpPr>
        <p:spPr>
          <a:xfrm>
            <a:off x="2771092" y="921951"/>
            <a:ext cx="0" cy="1193406"/>
          </a:xfrm>
          <a:prstGeom prst="line">
            <a:avLst/>
          </a:prstGeom>
        </p:spPr>
        <p:style>
          <a:lnRef idx="2">
            <a:schemeClr val="dk1"/>
          </a:lnRef>
          <a:fillRef idx="0">
            <a:schemeClr val="dk1"/>
          </a:fillRef>
          <a:effectRef idx="1">
            <a:schemeClr val="dk1"/>
          </a:effectRef>
          <a:fontRef idx="minor">
            <a:schemeClr val="tx1"/>
          </a:fontRef>
        </p:style>
      </p:cxn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sp>
        <p:nvSpPr>
          <p:cNvPr id="15" name="Rectángulo 14">
            <a:extLst>
              <a:ext uri="{FF2B5EF4-FFF2-40B4-BE49-F238E27FC236}">
                <a16:creationId xmlns:a16="http://schemas.microsoft.com/office/drawing/2014/main" id="{39860F1F-2A86-484A-BACD-F801C31E4F9C}"/>
              </a:ext>
            </a:extLst>
          </p:cNvPr>
          <p:cNvSpPr/>
          <p:nvPr/>
        </p:nvSpPr>
        <p:spPr>
          <a:xfrm>
            <a:off x="135924" y="2339771"/>
            <a:ext cx="2519992" cy="707886"/>
          </a:xfrm>
          <a:prstGeom prst="rect">
            <a:avLst/>
          </a:prstGeom>
        </p:spPr>
        <p:txBody>
          <a:bodyPr wrap="square">
            <a:spAutoFit/>
          </a:bodyPr>
          <a:lstStyle/>
          <a:p>
            <a:pPr algn="r"/>
            <a:r>
              <a:rPr lang="en-gb" sz="2000" b="1" dirty="0">
                <a:solidFill>
                  <a:srgbClr val="637B7C"/>
                </a:solidFill>
                <a:latin typeface="Century Gothic" panose="020B0502020202020204" pitchFamily="34" charset="0"/>
              </a:rPr>
              <a:t>Greater </a:t>
            </a:r>
            <a:br/>
            <a:r>
              <a:rPr lang="en-gb" sz="2000" b="1" dirty="0">
                <a:solidFill>
                  <a:srgbClr val="637B7C"/>
                </a:solidFill>
                <a:latin typeface="Century Gothic" panose="020B0502020202020204" pitchFamily="34" charset="0"/>
              </a:rPr>
              <a:t>security</a:t>
            </a:r>
          </a:p>
        </p:txBody>
      </p:sp>
      <p:sp>
        <p:nvSpPr>
          <p:cNvPr id="16" name="Rectángulo 15">
            <a:extLst>
              <a:ext uri="{FF2B5EF4-FFF2-40B4-BE49-F238E27FC236}">
                <a16:creationId xmlns:a16="http://schemas.microsoft.com/office/drawing/2014/main" id="{6ADFBFAC-6758-2248-B45A-D1AB32AA976D}"/>
              </a:ext>
            </a:extLst>
          </p:cNvPr>
          <p:cNvSpPr/>
          <p:nvPr/>
        </p:nvSpPr>
        <p:spPr>
          <a:xfrm>
            <a:off x="2886270" y="2339166"/>
            <a:ext cx="5051096" cy="1166153"/>
          </a:xfrm>
          <a:prstGeom prst="rect">
            <a:avLst/>
          </a:prstGeom>
        </p:spPr>
        <p:txBody>
          <a:bodyPr wrap="square">
            <a:spAutoFit/>
          </a:bodyPr>
          <a:lstStyle/>
          <a:p>
            <a:pPr marL="171450" indent="-171450">
              <a:lnSpc>
                <a:spcPct val="150000"/>
              </a:lnSpc>
              <a:buClr>
                <a:srgbClr val="637B7C"/>
              </a:buClr>
              <a:buFont typeface="Arial" panose="020B0604020202020204" pitchFamily="34" charset="0"/>
              <a:buChar char="•"/>
            </a:pPr>
            <a:r>
              <a:rPr lang="en-gb" sz="1200" dirty="0">
                <a:latin typeface="Arial" panose="020B0604020202020204" pitchFamily="34" charset="0"/>
                <a:cs typeface="Arial" panose="020B0604020202020204" pitchFamily="34" charset="0"/>
              </a:rPr>
              <a:t>Reduction of sidewalk risk and transportation times to the bank branch.</a:t>
            </a:r>
          </a:p>
          <a:p>
            <a:pPr marL="171450" indent="-171450">
              <a:lnSpc>
                <a:spcPct val="150000"/>
              </a:lnSpc>
              <a:buClr>
                <a:srgbClr val="637B7C"/>
              </a:buClr>
              <a:buFont typeface="Arial" panose="020B0604020202020204" pitchFamily="34" charset="0"/>
              <a:buChar char="•"/>
            </a:pPr>
            <a:r>
              <a:rPr lang="en-gb" sz="1200" dirty="0">
                <a:latin typeface="Arial" panose="020B0604020202020204" pitchFamily="34" charset="0"/>
                <a:cs typeface="Arial" panose="020B0604020202020204" pitchFamily="34" charset="0"/>
              </a:rPr>
              <a:t>Greater traceability of the cash from the time it is deposited into </a:t>
            </a:r>
            <a:r>
              <a:rPr lang="en-GB" sz="1200" dirty="0">
                <a:latin typeface="Arial" panose="020B0604020202020204" pitchFamily="34" charset="0"/>
                <a:cs typeface="Arial" panose="020B0604020202020204" pitchFamily="34" charset="0"/>
              </a:rPr>
              <a:t>Cash Today</a:t>
            </a:r>
            <a:r>
              <a:rPr lang="en-gb" sz="1200" dirty="0">
                <a:latin typeface="Arial" panose="020B0604020202020204" pitchFamily="34" charset="0"/>
                <a:cs typeface="Arial" panose="020B0604020202020204" pitchFamily="34" charset="0"/>
              </a:rPr>
              <a:t> solutions.</a:t>
            </a:r>
          </a:p>
        </p:txBody>
      </p:sp>
      <p:cxnSp>
        <p:nvCxnSpPr>
          <p:cNvPr id="20" name="Conector recto 19">
            <a:extLst>
              <a:ext uri="{FF2B5EF4-FFF2-40B4-BE49-F238E27FC236}">
                <a16:creationId xmlns:a16="http://schemas.microsoft.com/office/drawing/2014/main" id="{D6B1152B-6FB0-7C41-B910-F0EC71B9E6BB}"/>
              </a:ext>
            </a:extLst>
          </p:cNvPr>
          <p:cNvCxnSpPr>
            <a:cxnSpLocks/>
          </p:cNvCxnSpPr>
          <p:nvPr/>
        </p:nvCxnSpPr>
        <p:spPr>
          <a:xfrm>
            <a:off x="2771092" y="2423784"/>
            <a:ext cx="0" cy="804472"/>
          </a:xfrm>
          <a:prstGeom prst="line">
            <a:avLst/>
          </a:prstGeom>
        </p:spPr>
        <p:style>
          <a:lnRef idx="2">
            <a:schemeClr val="dk1"/>
          </a:lnRef>
          <a:fillRef idx="0">
            <a:schemeClr val="dk1"/>
          </a:fillRef>
          <a:effectRef idx="1">
            <a:schemeClr val="dk1"/>
          </a:effectRef>
          <a:fontRef idx="minor">
            <a:schemeClr val="tx1"/>
          </a:fontRef>
        </p:style>
      </p:cxnSp>
      <p:sp>
        <p:nvSpPr>
          <p:cNvPr id="21" name="Rectángulo 20">
            <a:extLst>
              <a:ext uri="{FF2B5EF4-FFF2-40B4-BE49-F238E27FC236}">
                <a16:creationId xmlns:a16="http://schemas.microsoft.com/office/drawing/2014/main" id="{15987D0E-1002-2C43-ADF1-CF36FCDFD7E9}"/>
              </a:ext>
            </a:extLst>
          </p:cNvPr>
          <p:cNvSpPr/>
          <p:nvPr/>
        </p:nvSpPr>
        <p:spPr>
          <a:xfrm>
            <a:off x="135924" y="3537288"/>
            <a:ext cx="2519992" cy="707886"/>
          </a:xfrm>
          <a:prstGeom prst="rect">
            <a:avLst/>
          </a:prstGeom>
        </p:spPr>
        <p:txBody>
          <a:bodyPr wrap="square">
            <a:spAutoFit/>
          </a:bodyPr>
          <a:lstStyle/>
          <a:p>
            <a:pPr algn="r"/>
            <a:r>
              <a:rPr lang="en-gb" sz="2000" b="1" dirty="0">
                <a:solidFill>
                  <a:srgbClr val="F3813C"/>
                </a:solidFill>
                <a:latin typeface="Century Gothic" panose="020B0502020202020204" pitchFamily="34" charset="0"/>
              </a:rPr>
              <a:t>Increased focus on business</a:t>
            </a:r>
          </a:p>
        </p:txBody>
      </p:sp>
      <p:sp>
        <p:nvSpPr>
          <p:cNvPr id="22" name="Rectángulo 21">
            <a:extLst>
              <a:ext uri="{FF2B5EF4-FFF2-40B4-BE49-F238E27FC236}">
                <a16:creationId xmlns:a16="http://schemas.microsoft.com/office/drawing/2014/main" id="{8262F2B1-95F0-B248-8F62-8E23FF4B2349}"/>
              </a:ext>
            </a:extLst>
          </p:cNvPr>
          <p:cNvSpPr/>
          <p:nvPr/>
        </p:nvSpPr>
        <p:spPr>
          <a:xfrm>
            <a:off x="2886270" y="3536683"/>
            <a:ext cx="5494153" cy="1443152"/>
          </a:xfrm>
          <a:prstGeom prst="rect">
            <a:avLst/>
          </a:prstGeom>
        </p:spPr>
        <p:txBody>
          <a:bodyPr wrap="square">
            <a:spAutoFit/>
          </a:bodyPr>
          <a:lstStyle/>
          <a:p>
            <a:pPr marL="171450" indent="-171450">
              <a:lnSpc>
                <a:spcPct val="150000"/>
              </a:lnSpc>
              <a:buClr>
                <a:srgbClr val="F3813C"/>
              </a:buClr>
              <a:buFont typeface="Arial" panose="020B0604020202020204" pitchFamily="34" charset="0"/>
              <a:buChar char="•"/>
            </a:pPr>
            <a:r>
              <a:rPr lang="en-gb" sz="1200" dirty="0">
                <a:latin typeface="Arial" panose="020B0604020202020204" pitchFamily="34" charset="0"/>
                <a:cs typeface="Arial" panose="020B0604020202020204" pitchFamily="34" charset="0"/>
              </a:rPr>
              <a:t>Cash movements are available online. </a:t>
            </a:r>
          </a:p>
          <a:p>
            <a:pPr marL="171450" indent="-171450">
              <a:lnSpc>
                <a:spcPct val="150000"/>
              </a:lnSpc>
              <a:buClr>
                <a:srgbClr val="F3813C"/>
              </a:buClr>
              <a:buFont typeface="Arial" panose="020B0604020202020204" pitchFamily="34" charset="0"/>
              <a:buChar char="•"/>
            </a:pPr>
            <a:r>
              <a:rPr lang="en-gb" sz="1200" dirty="0">
                <a:latin typeface="Arial" panose="020B0604020202020204" pitchFamily="34" charset="0"/>
                <a:cs typeface="Arial" panose="020B0604020202020204" pitchFamily="34" charset="0"/>
              </a:rPr>
              <a:t>Possibility of recording cash transactions in customer's account the day after it is deposited.</a:t>
            </a:r>
          </a:p>
          <a:p>
            <a:pPr marL="171450" indent="-171450">
              <a:lnSpc>
                <a:spcPct val="150000"/>
              </a:lnSpc>
              <a:buClr>
                <a:srgbClr val="F3813C"/>
              </a:buClr>
              <a:buFont typeface="Arial" panose="020B0604020202020204" pitchFamily="34" charset="0"/>
              <a:buChar char="•"/>
            </a:pPr>
            <a:r>
              <a:rPr lang="en-gb" sz="1200" dirty="0">
                <a:latin typeface="Arial" panose="020B0604020202020204" pitchFamily="34" charset="0"/>
                <a:cs typeface="Arial" panose="020B0604020202020204" pitchFamily="34" charset="0"/>
              </a:rPr>
              <a:t>Less time spent on cash control, end-of-day closes and monthly cash balances.</a:t>
            </a:r>
          </a:p>
        </p:txBody>
      </p:sp>
      <p:cxnSp>
        <p:nvCxnSpPr>
          <p:cNvPr id="23" name="Conector recto 22">
            <a:extLst>
              <a:ext uri="{FF2B5EF4-FFF2-40B4-BE49-F238E27FC236}">
                <a16:creationId xmlns:a16="http://schemas.microsoft.com/office/drawing/2014/main" id="{ACEEB5EF-D176-144B-BFDF-3035025022ED}"/>
              </a:ext>
            </a:extLst>
          </p:cNvPr>
          <p:cNvCxnSpPr>
            <a:cxnSpLocks/>
          </p:cNvCxnSpPr>
          <p:nvPr/>
        </p:nvCxnSpPr>
        <p:spPr>
          <a:xfrm>
            <a:off x="2771092" y="3621301"/>
            <a:ext cx="0" cy="1358534"/>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119866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n-gb" dirty="0">
                <a:latin typeface="Century Gothic" panose="020B0502020202020204" pitchFamily="34" charset="0"/>
              </a:rPr>
              <a:t>01. Cash</a:t>
            </a:r>
            <a:r>
              <a:rPr lang="en-GB" dirty="0">
                <a:latin typeface="Century Gothic" panose="020B0502020202020204" pitchFamily="34" charset="0"/>
              </a:rPr>
              <a:t> Today</a:t>
            </a:r>
            <a:r>
              <a:rPr lang="en-gb" dirty="0">
                <a:latin typeface="Century Gothic" panose="020B0502020202020204" pitchFamily="34" charset="0"/>
              </a:rPr>
              <a:t> Solutions. How does it work?</a:t>
            </a:r>
            <a:br>
              <a:rPr dirty="0"/>
            </a:br>
            <a:endParaRPr lang="es-ES" b="0" dirty="0">
              <a:latin typeface="Century Gothic" panose="020B0502020202020204" pitchFamily="34" charset="0"/>
            </a:endParaRP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sp>
        <p:nvSpPr>
          <p:cNvPr id="16" name="Rectángulo 15">
            <a:extLst>
              <a:ext uri="{FF2B5EF4-FFF2-40B4-BE49-F238E27FC236}">
                <a16:creationId xmlns:a16="http://schemas.microsoft.com/office/drawing/2014/main" id="{6ADFBFAC-6758-2248-B45A-D1AB32AA976D}"/>
              </a:ext>
            </a:extLst>
          </p:cNvPr>
          <p:cNvSpPr/>
          <p:nvPr/>
        </p:nvSpPr>
        <p:spPr>
          <a:xfrm>
            <a:off x="2136924" y="1371889"/>
            <a:ext cx="1787203" cy="754053"/>
          </a:xfrm>
          <a:prstGeom prst="rect">
            <a:avLst/>
          </a:prstGeom>
        </p:spPr>
        <p:txBody>
          <a:bodyPr wrap="square">
            <a:spAutoFit/>
          </a:bodyPr>
          <a:lstStyle/>
          <a:p>
            <a:pPr>
              <a:spcAft>
                <a:spcPts val="600"/>
              </a:spcAft>
              <a:buClr>
                <a:srgbClr val="637B7C"/>
              </a:buClr>
            </a:pPr>
            <a:r>
              <a:rPr lang="en-gb" sz="1400" b="1" dirty="0">
                <a:solidFill>
                  <a:srgbClr val="F1AA20"/>
                </a:solidFill>
                <a:latin typeface="Century Gothic" panose="020B0502020202020204" pitchFamily="34" charset="0"/>
              </a:rPr>
              <a:t>Cash</a:t>
            </a:r>
            <a:r>
              <a:rPr lang="en-GB" sz="1400" b="1" dirty="0">
                <a:solidFill>
                  <a:srgbClr val="F1AA20"/>
                </a:solidFill>
                <a:latin typeface="Century Gothic" panose="020B0502020202020204" pitchFamily="34" charset="0"/>
              </a:rPr>
              <a:t> Today</a:t>
            </a:r>
            <a:r>
              <a:rPr lang="en-gb" sz="1400" b="1" dirty="0">
                <a:solidFill>
                  <a:srgbClr val="F1AA20"/>
                </a:solidFill>
                <a:latin typeface="Century Gothic" panose="020B0502020202020204" pitchFamily="34" charset="0"/>
              </a:rPr>
              <a:t>: </a:t>
            </a:r>
          </a:p>
          <a:p>
            <a:pPr>
              <a:buClr>
                <a:srgbClr val="637B7C"/>
              </a:buClr>
            </a:pPr>
            <a:r>
              <a:rPr lang="en-GB" sz="1200" dirty="0">
                <a:latin typeface="Arial" panose="020B0604020202020204" pitchFamily="34" charset="0"/>
                <a:cs typeface="Arial" panose="020B0604020202020204" pitchFamily="34" charset="0"/>
              </a:rPr>
              <a:t>Deposit your daily </a:t>
            </a:r>
            <a:r>
              <a:rPr lang="es-ES" sz="1200" dirty="0">
                <a:latin typeface="Arial" panose="020B0604020202020204" pitchFamily="34" charset="0"/>
                <a:cs typeface="Arial" panose="020B0604020202020204" pitchFamily="34" charset="0"/>
              </a:rPr>
              <a:t>cash </a:t>
            </a:r>
            <a:r>
              <a:rPr lang="en-GB" sz="1200" dirty="0">
                <a:latin typeface="Arial" panose="020B0604020202020204" pitchFamily="34" charset="0"/>
                <a:cs typeface="Arial" panose="020B0604020202020204" pitchFamily="34" charset="0"/>
              </a:rPr>
              <a:t>incomes</a:t>
            </a:r>
            <a:r>
              <a:rPr lang="en-gb" sz="1200" dirty="0">
                <a:latin typeface="Arial" panose="020B0604020202020204" pitchFamily="34" charset="0"/>
                <a:cs typeface="Arial" panose="020B0604020202020204" pitchFamily="34" charset="0"/>
              </a:rPr>
              <a:t>.</a:t>
            </a:r>
          </a:p>
        </p:txBody>
      </p:sp>
      <p:pic>
        <p:nvPicPr>
          <p:cNvPr id="13" name="Imagen 12">
            <a:extLst>
              <a:ext uri="{FF2B5EF4-FFF2-40B4-BE49-F238E27FC236}">
                <a16:creationId xmlns:a16="http://schemas.microsoft.com/office/drawing/2014/main" id="{BC61704C-97AF-EC46-964C-83A2DDE56C47}"/>
              </a:ext>
            </a:extLst>
          </p:cNvPr>
          <p:cNvPicPr>
            <a:picLocks noChangeAspect="1"/>
          </p:cNvPicPr>
          <p:nvPr/>
        </p:nvPicPr>
        <p:blipFill>
          <a:blip r:embed="rId3"/>
          <a:stretch>
            <a:fillRect/>
          </a:stretch>
        </p:blipFill>
        <p:spPr>
          <a:xfrm>
            <a:off x="555877" y="1045834"/>
            <a:ext cx="1194309" cy="1194309"/>
          </a:xfrm>
          <a:prstGeom prst="rect">
            <a:avLst/>
          </a:prstGeom>
        </p:spPr>
      </p:pic>
      <p:pic>
        <p:nvPicPr>
          <p:cNvPr id="14" name="Imagen 13">
            <a:extLst>
              <a:ext uri="{FF2B5EF4-FFF2-40B4-BE49-F238E27FC236}">
                <a16:creationId xmlns:a16="http://schemas.microsoft.com/office/drawing/2014/main" id="{C1E7FD6B-BCCA-434C-992F-2E87D855F57F}"/>
              </a:ext>
            </a:extLst>
          </p:cNvPr>
          <p:cNvPicPr>
            <a:picLocks noChangeAspect="1"/>
          </p:cNvPicPr>
          <p:nvPr/>
        </p:nvPicPr>
        <p:blipFill>
          <a:blip r:embed="rId4"/>
          <a:stretch>
            <a:fillRect/>
          </a:stretch>
        </p:blipFill>
        <p:spPr>
          <a:xfrm>
            <a:off x="4749148" y="1227224"/>
            <a:ext cx="1194309" cy="1194309"/>
          </a:xfrm>
          <a:prstGeom prst="rect">
            <a:avLst/>
          </a:prstGeom>
        </p:spPr>
      </p:pic>
      <p:pic>
        <p:nvPicPr>
          <p:cNvPr id="17" name="Imagen 16">
            <a:extLst>
              <a:ext uri="{FF2B5EF4-FFF2-40B4-BE49-F238E27FC236}">
                <a16:creationId xmlns:a16="http://schemas.microsoft.com/office/drawing/2014/main" id="{AC6855C2-A889-4E45-A757-CFB1EEC55E12}"/>
              </a:ext>
            </a:extLst>
          </p:cNvPr>
          <p:cNvPicPr>
            <a:picLocks noChangeAspect="1"/>
          </p:cNvPicPr>
          <p:nvPr/>
        </p:nvPicPr>
        <p:blipFill>
          <a:blip r:embed="rId5"/>
          <a:stretch>
            <a:fillRect/>
          </a:stretch>
        </p:blipFill>
        <p:spPr>
          <a:xfrm>
            <a:off x="502423" y="2958632"/>
            <a:ext cx="1301217" cy="1301217"/>
          </a:xfrm>
          <a:prstGeom prst="rect">
            <a:avLst/>
          </a:prstGeom>
        </p:spPr>
      </p:pic>
      <p:pic>
        <p:nvPicPr>
          <p:cNvPr id="18" name="Imagen 17">
            <a:extLst>
              <a:ext uri="{FF2B5EF4-FFF2-40B4-BE49-F238E27FC236}">
                <a16:creationId xmlns:a16="http://schemas.microsoft.com/office/drawing/2014/main" id="{D268890A-ADEE-4548-8C28-A991DEF9AB41}"/>
              </a:ext>
            </a:extLst>
          </p:cNvPr>
          <p:cNvPicPr>
            <a:picLocks noChangeAspect="1"/>
          </p:cNvPicPr>
          <p:nvPr/>
        </p:nvPicPr>
        <p:blipFill>
          <a:blip r:embed="rId6"/>
          <a:stretch>
            <a:fillRect/>
          </a:stretch>
        </p:blipFill>
        <p:spPr>
          <a:xfrm>
            <a:off x="4749148" y="2999696"/>
            <a:ext cx="1194309" cy="1194309"/>
          </a:xfrm>
          <a:prstGeom prst="rect">
            <a:avLst/>
          </a:prstGeom>
        </p:spPr>
      </p:pic>
      <p:sp>
        <p:nvSpPr>
          <p:cNvPr id="19" name="Rectángulo 18">
            <a:extLst>
              <a:ext uri="{FF2B5EF4-FFF2-40B4-BE49-F238E27FC236}">
                <a16:creationId xmlns:a16="http://schemas.microsoft.com/office/drawing/2014/main" id="{FD96CA03-F935-1341-8FE8-F710C9DE8368}"/>
              </a:ext>
            </a:extLst>
          </p:cNvPr>
          <p:cNvSpPr/>
          <p:nvPr/>
        </p:nvSpPr>
        <p:spPr>
          <a:xfrm>
            <a:off x="6429208" y="1371889"/>
            <a:ext cx="1769904" cy="1123384"/>
          </a:xfrm>
          <a:prstGeom prst="rect">
            <a:avLst/>
          </a:prstGeom>
        </p:spPr>
        <p:txBody>
          <a:bodyPr wrap="square">
            <a:spAutoFit/>
          </a:bodyPr>
          <a:lstStyle/>
          <a:p>
            <a:pPr>
              <a:spcAft>
                <a:spcPts val="600"/>
              </a:spcAft>
              <a:buClr>
                <a:srgbClr val="637B7C"/>
              </a:buClr>
            </a:pPr>
            <a:r>
              <a:rPr lang="en-gb" sz="1400" b="1" dirty="0">
                <a:solidFill>
                  <a:srgbClr val="F3813C"/>
                </a:solidFill>
                <a:latin typeface="Century Gothic" panose="020B0502020202020204" pitchFamily="34" charset="0"/>
              </a:rPr>
              <a:t>Transport:</a:t>
            </a:r>
          </a:p>
          <a:p>
            <a:pPr>
              <a:buClr>
                <a:srgbClr val="637B7C"/>
              </a:buClr>
            </a:pPr>
            <a:r>
              <a:rPr lang="en-gb" sz="1200" dirty="0" err="1">
                <a:latin typeface="Arial" panose="020B0604020202020204" pitchFamily="34" charset="0"/>
                <a:cs typeface="Arial" panose="020B0604020202020204" pitchFamily="34" charset="0"/>
              </a:rPr>
              <a:t>Prosegur</a:t>
            </a:r>
            <a:r>
              <a:rPr lang="en-GB" sz="1200"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will collect the cash</a:t>
            </a:r>
            <a:r>
              <a:rPr lang="en-GB" sz="1200"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deposited into </a:t>
            </a:r>
            <a:r>
              <a:rPr lang="en-gb" sz="1200" b="1" dirty="0">
                <a:latin typeface="Arial" panose="020B0604020202020204" pitchFamily="34" charset="0"/>
                <a:cs typeface="Arial" panose="020B0604020202020204" pitchFamily="34" charset="0"/>
              </a:rPr>
              <a:t>Cash</a:t>
            </a:r>
            <a:r>
              <a:rPr lang="en-GB" sz="1200" b="1" dirty="0">
                <a:latin typeface="Arial" panose="020B0604020202020204" pitchFamily="34" charset="0"/>
                <a:cs typeface="Arial" panose="020B0604020202020204" pitchFamily="34" charset="0"/>
              </a:rPr>
              <a:t> Today</a:t>
            </a:r>
            <a:r>
              <a:rPr lang="en-gb" sz="1200" b="1" dirty="0">
                <a:latin typeface="Arial" panose="020B0604020202020204" pitchFamily="34" charset="0"/>
                <a:cs typeface="Arial" panose="020B0604020202020204" pitchFamily="34" charset="0"/>
              </a:rPr>
              <a:t> solutions.</a:t>
            </a:r>
          </a:p>
        </p:txBody>
      </p:sp>
      <p:sp>
        <p:nvSpPr>
          <p:cNvPr id="24" name="Rectángulo 23">
            <a:extLst>
              <a:ext uri="{FF2B5EF4-FFF2-40B4-BE49-F238E27FC236}">
                <a16:creationId xmlns:a16="http://schemas.microsoft.com/office/drawing/2014/main" id="{33E31D18-7FB8-C84E-A10D-350DFFFCAB4B}"/>
              </a:ext>
            </a:extLst>
          </p:cNvPr>
          <p:cNvSpPr/>
          <p:nvPr/>
        </p:nvSpPr>
        <p:spPr>
          <a:xfrm>
            <a:off x="2136924" y="3140689"/>
            <a:ext cx="1787203" cy="1154162"/>
          </a:xfrm>
          <a:prstGeom prst="rect">
            <a:avLst/>
          </a:prstGeom>
        </p:spPr>
        <p:txBody>
          <a:bodyPr wrap="square">
            <a:spAutoFit/>
          </a:bodyPr>
          <a:lstStyle/>
          <a:p>
            <a:pPr>
              <a:spcAft>
                <a:spcPts val="600"/>
              </a:spcAft>
              <a:buClr>
                <a:srgbClr val="637B7C"/>
              </a:buClr>
            </a:pPr>
            <a:r>
              <a:rPr lang="en-gb" sz="1400" b="1" dirty="0">
                <a:solidFill>
                  <a:srgbClr val="77C8CD"/>
                </a:solidFill>
                <a:latin typeface="Century Gothic" panose="020B0502020202020204" pitchFamily="34" charset="0"/>
              </a:rPr>
              <a:t>Online information:</a:t>
            </a:r>
          </a:p>
          <a:p>
            <a:pPr>
              <a:buClr>
                <a:srgbClr val="637B7C"/>
              </a:buClr>
            </a:pPr>
            <a:r>
              <a:rPr lang="en-gb" sz="1200" dirty="0">
                <a:latin typeface="Arial" panose="020B0604020202020204" pitchFamily="34" charset="0"/>
                <a:cs typeface="Arial" panose="020B0604020202020204" pitchFamily="34" charset="0"/>
              </a:rPr>
              <a:t>See the cash transactions on our </a:t>
            </a:r>
            <a:r>
              <a:rPr lang="en-GB" sz="1200" b="1" dirty="0">
                <a:latin typeface="Arial" panose="020B0604020202020204" pitchFamily="34" charset="0"/>
                <a:cs typeface="Arial" panose="020B0604020202020204" pitchFamily="34" charset="0"/>
              </a:rPr>
              <a:t>Cash Today</a:t>
            </a:r>
            <a:r>
              <a:rPr lang="en-gb" sz="1200" dirty="0">
                <a:latin typeface="Arial" panose="020B0604020202020204" pitchFamily="34" charset="0"/>
                <a:cs typeface="Arial" panose="020B0604020202020204" pitchFamily="34" charset="0"/>
              </a:rPr>
              <a:t> website.</a:t>
            </a:r>
            <a:endParaRPr lang="en-gb" sz="1200" b="1" dirty="0">
              <a:latin typeface="Arial" panose="020B0604020202020204" pitchFamily="34" charset="0"/>
              <a:cs typeface="Arial" panose="020B0604020202020204" pitchFamily="34" charset="0"/>
            </a:endParaRPr>
          </a:p>
        </p:txBody>
      </p:sp>
      <p:sp>
        <p:nvSpPr>
          <p:cNvPr id="25" name="Rectángulo 24">
            <a:extLst>
              <a:ext uri="{FF2B5EF4-FFF2-40B4-BE49-F238E27FC236}">
                <a16:creationId xmlns:a16="http://schemas.microsoft.com/office/drawing/2014/main" id="{BE34F662-440A-854F-AFF0-EA27AD858595}"/>
              </a:ext>
            </a:extLst>
          </p:cNvPr>
          <p:cNvSpPr/>
          <p:nvPr/>
        </p:nvSpPr>
        <p:spPr>
          <a:xfrm>
            <a:off x="6429207" y="3140689"/>
            <a:ext cx="2067092" cy="1338828"/>
          </a:xfrm>
          <a:prstGeom prst="rect">
            <a:avLst/>
          </a:prstGeom>
        </p:spPr>
        <p:txBody>
          <a:bodyPr wrap="square">
            <a:spAutoFit/>
          </a:bodyPr>
          <a:lstStyle/>
          <a:p>
            <a:pPr>
              <a:spcAft>
                <a:spcPts val="600"/>
              </a:spcAft>
              <a:buClr>
                <a:srgbClr val="637B7C"/>
              </a:buClr>
            </a:pPr>
            <a:r>
              <a:rPr lang="en-gb" sz="1400" b="1" dirty="0">
                <a:solidFill>
                  <a:srgbClr val="637B7C"/>
                </a:solidFill>
                <a:latin typeface="Century Gothic" panose="020B0502020202020204" pitchFamily="34" charset="0"/>
              </a:rPr>
              <a:t>Same Day Value </a:t>
            </a:r>
            <a:br>
              <a:rPr dirty="0"/>
            </a:br>
            <a:r>
              <a:rPr lang="en-gb" sz="1400" b="1" dirty="0">
                <a:solidFill>
                  <a:srgbClr val="637B7C"/>
                </a:solidFill>
                <a:latin typeface="Century Gothic" panose="020B0502020202020204" pitchFamily="34" charset="0"/>
              </a:rPr>
              <a:t>Service:</a:t>
            </a:r>
          </a:p>
          <a:p>
            <a:pPr>
              <a:buClr>
                <a:srgbClr val="637B7C"/>
              </a:buClr>
            </a:pPr>
            <a:r>
              <a:rPr lang="en-gb" sz="1200" dirty="0">
                <a:latin typeface="Arial" panose="020B0604020202020204" pitchFamily="34" charset="0"/>
                <a:cs typeface="Arial" panose="020B0604020202020204" pitchFamily="34" charset="0"/>
              </a:rPr>
              <a:t>Your daily cash incomes will be automatically </a:t>
            </a:r>
            <a:r>
              <a:rPr lang="en-gb" sz="1200" dirty="0">
                <a:solidFill>
                  <a:schemeClr val="tx2"/>
                </a:solidFill>
                <a:latin typeface="Arial" panose="020B0604020202020204" pitchFamily="34" charset="0"/>
                <a:cs typeface="Arial" panose="020B0604020202020204" pitchFamily="34" charset="0"/>
              </a:rPr>
              <a:t>available</a:t>
            </a:r>
            <a:r>
              <a:rPr lang="en-GB" sz="1200" dirty="0">
                <a:solidFill>
                  <a:schemeClr val="tx2"/>
                </a:solidFill>
                <a:latin typeface="Arial" panose="020B0604020202020204" pitchFamily="34" charset="0"/>
                <a:cs typeface="Arial" panose="020B0604020202020204" pitchFamily="34" charset="0"/>
              </a:rPr>
              <a:t> </a:t>
            </a:r>
            <a:r>
              <a:rPr lang="en-gb" sz="1200" dirty="0">
                <a:solidFill>
                  <a:schemeClr val="tx2"/>
                </a:solidFill>
                <a:latin typeface="Arial" panose="020B0604020202020204" pitchFamily="34" charset="0"/>
                <a:cs typeface="Arial" panose="020B0604020202020204" pitchFamily="34" charset="0"/>
              </a:rPr>
              <a:t>in your bank account.</a:t>
            </a:r>
            <a:endParaRPr lang="es-ES" sz="1200" b="1" dirty="0">
              <a:solidFill>
                <a:schemeClr val="tx2"/>
              </a:solidFill>
              <a:latin typeface="Arial" panose="020B0604020202020204" pitchFamily="34" charset="0"/>
              <a:cs typeface="Arial" panose="020B0604020202020204" pitchFamily="34" charset="0"/>
            </a:endParaRPr>
          </a:p>
        </p:txBody>
      </p:sp>
      <p:cxnSp>
        <p:nvCxnSpPr>
          <p:cNvPr id="26" name="Conector recto 25">
            <a:extLst>
              <a:ext uri="{FF2B5EF4-FFF2-40B4-BE49-F238E27FC236}">
                <a16:creationId xmlns:a16="http://schemas.microsoft.com/office/drawing/2014/main" id="{9742F2E1-4370-7941-90F8-79A3FF6FD983}"/>
              </a:ext>
            </a:extLst>
          </p:cNvPr>
          <p:cNvCxnSpPr>
            <a:cxnSpLocks/>
          </p:cNvCxnSpPr>
          <p:nvPr/>
        </p:nvCxnSpPr>
        <p:spPr>
          <a:xfrm>
            <a:off x="1917927" y="1385930"/>
            <a:ext cx="0" cy="920410"/>
          </a:xfrm>
          <a:prstGeom prst="line">
            <a:avLst/>
          </a:prstGeom>
        </p:spPr>
        <p:style>
          <a:lnRef idx="2">
            <a:schemeClr val="dk1"/>
          </a:lnRef>
          <a:fillRef idx="0">
            <a:schemeClr val="dk1"/>
          </a:fillRef>
          <a:effectRef idx="1">
            <a:schemeClr val="dk1"/>
          </a:effectRef>
          <a:fontRef idx="minor">
            <a:schemeClr val="tx1"/>
          </a:fontRef>
        </p:style>
      </p:cxnSp>
      <p:cxnSp>
        <p:nvCxnSpPr>
          <p:cNvPr id="27" name="Conector recto 26">
            <a:extLst>
              <a:ext uri="{FF2B5EF4-FFF2-40B4-BE49-F238E27FC236}">
                <a16:creationId xmlns:a16="http://schemas.microsoft.com/office/drawing/2014/main" id="{6AD405E2-408E-C347-8C5F-C1E84A4DF0F3}"/>
              </a:ext>
            </a:extLst>
          </p:cNvPr>
          <p:cNvCxnSpPr>
            <a:cxnSpLocks/>
          </p:cNvCxnSpPr>
          <p:nvPr/>
        </p:nvCxnSpPr>
        <p:spPr>
          <a:xfrm>
            <a:off x="6181526" y="1385930"/>
            <a:ext cx="0" cy="938719"/>
          </a:xfrm>
          <a:prstGeom prst="line">
            <a:avLst/>
          </a:prstGeom>
        </p:spPr>
        <p:style>
          <a:lnRef idx="2">
            <a:schemeClr val="dk1"/>
          </a:lnRef>
          <a:fillRef idx="0">
            <a:schemeClr val="dk1"/>
          </a:fillRef>
          <a:effectRef idx="1">
            <a:schemeClr val="dk1"/>
          </a:effectRef>
          <a:fontRef idx="minor">
            <a:schemeClr val="tx1"/>
          </a:fontRef>
        </p:style>
      </p:cxnSp>
      <p:cxnSp>
        <p:nvCxnSpPr>
          <p:cNvPr id="31" name="Conector recto 30">
            <a:extLst>
              <a:ext uri="{FF2B5EF4-FFF2-40B4-BE49-F238E27FC236}">
                <a16:creationId xmlns:a16="http://schemas.microsoft.com/office/drawing/2014/main" id="{096DD47F-F2EF-6049-B599-63DB0F9FEB42}"/>
              </a:ext>
            </a:extLst>
          </p:cNvPr>
          <p:cNvCxnSpPr>
            <a:cxnSpLocks/>
          </p:cNvCxnSpPr>
          <p:nvPr/>
        </p:nvCxnSpPr>
        <p:spPr>
          <a:xfrm>
            <a:off x="1917927" y="3204437"/>
            <a:ext cx="0" cy="1157095"/>
          </a:xfrm>
          <a:prstGeom prst="line">
            <a:avLst/>
          </a:prstGeom>
        </p:spPr>
        <p:style>
          <a:lnRef idx="2">
            <a:schemeClr val="dk1"/>
          </a:lnRef>
          <a:fillRef idx="0">
            <a:schemeClr val="dk1"/>
          </a:fillRef>
          <a:effectRef idx="1">
            <a:schemeClr val="dk1"/>
          </a:effectRef>
          <a:fontRef idx="minor">
            <a:schemeClr val="tx1"/>
          </a:fontRef>
        </p:style>
      </p:cxnSp>
      <p:cxnSp>
        <p:nvCxnSpPr>
          <p:cNvPr id="33" name="Conector recto 32">
            <a:extLst>
              <a:ext uri="{FF2B5EF4-FFF2-40B4-BE49-F238E27FC236}">
                <a16:creationId xmlns:a16="http://schemas.microsoft.com/office/drawing/2014/main" id="{04898CF3-0862-DB4F-8E53-696B3FD03B9D}"/>
              </a:ext>
            </a:extLst>
          </p:cNvPr>
          <p:cNvCxnSpPr>
            <a:cxnSpLocks/>
          </p:cNvCxnSpPr>
          <p:nvPr/>
        </p:nvCxnSpPr>
        <p:spPr>
          <a:xfrm>
            <a:off x="6181526" y="3204437"/>
            <a:ext cx="0" cy="1157095"/>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667874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FFCB02"/>
        </a:solidFill>
        <a:effectLst/>
      </p:bgPr>
    </p:bg>
    <p:spTree>
      <p:nvGrpSpPr>
        <p:cNvPr id="1" name=""/>
        <p:cNvGrpSpPr/>
        <p:nvPr/>
      </p:nvGrpSpPr>
      <p:grpSpPr>
        <a:xfrm>
          <a:off x="0" y="0"/>
          <a:ext cx="0" cy="0"/>
          <a:chOff x="0" y="0"/>
          <a:chExt cx="0" cy="0"/>
        </a:xfrm>
      </p:grpSpPr>
      <p:sp>
        <p:nvSpPr>
          <p:cNvPr id="6" name="Título 7">
            <a:extLst>
              <a:ext uri="{FF2B5EF4-FFF2-40B4-BE49-F238E27FC236}">
                <a16:creationId xmlns:a16="http://schemas.microsoft.com/office/drawing/2014/main" id="{D87D56D2-1B4E-4748-A7C7-263BAD692CFC}"/>
              </a:ext>
            </a:extLst>
          </p:cNvPr>
          <p:cNvSpPr txBox="1">
            <a:spLocks/>
          </p:cNvSpPr>
          <p:nvPr/>
        </p:nvSpPr>
        <p:spPr>
          <a:xfrm>
            <a:off x="826820" y="1832011"/>
            <a:ext cx="5748641" cy="1897508"/>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pPr algn="l"/>
            <a:r>
              <a:rPr lang="es-ES" sz="3200" b="0" dirty="0">
                <a:solidFill>
                  <a:schemeClr val="tx2"/>
                </a:solidFill>
                <a:latin typeface="Century Gothic" panose="020B0502020202020204" pitchFamily="34" charset="0"/>
              </a:rPr>
              <a:t>2. Prosegur Cash </a:t>
            </a:r>
            <a:r>
              <a:rPr lang="es-ES" sz="3200" b="0" dirty="0" err="1">
                <a:solidFill>
                  <a:schemeClr val="tx2"/>
                </a:solidFill>
                <a:latin typeface="Century Gothic" panose="020B0502020202020204" pitchFamily="34" charset="0"/>
              </a:rPr>
              <a:t>Today</a:t>
            </a:r>
            <a:r>
              <a:rPr lang="es-ES" sz="3200" b="0" dirty="0">
                <a:solidFill>
                  <a:schemeClr val="tx2"/>
                </a:solidFill>
                <a:latin typeface="Century Gothic" panose="020B0502020202020204" pitchFamily="34" charset="0"/>
              </a:rPr>
              <a:t>.</a:t>
            </a:r>
          </a:p>
        </p:txBody>
      </p:sp>
      <p:sp>
        <p:nvSpPr>
          <p:cNvPr id="11" name="Marcador de título 1">
            <a:extLst>
              <a:ext uri="{FF2B5EF4-FFF2-40B4-BE49-F238E27FC236}">
                <a16:creationId xmlns:a16="http://schemas.microsoft.com/office/drawing/2014/main" id="{9489A513-8AC8-2D4F-8059-1CC45BE6339E}"/>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solidFill>
                  <a:schemeClr val="tx2"/>
                </a:solidFill>
              </a:rPr>
              <a:t>Prosegur Cash </a:t>
            </a:r>
            <a:r>
              <a:rPr lang="es-ES" dirty="0" err="1">
                <a:solidFill>
                  <a:schemeClr val="tx2"/>
                </a:solidFill>
              </a:rPr>
              <a:t>Today</a:t>
            </a:r>
            <a:r>
              <a:rPr lang="es-ES" dirty="0">
                <a:solidFill>
                  <a:schemeClr val="tx2"/>
                </a:solidFill>
              </a:rPr>
              <a:t>.</a:t>
            </a:r>
          </a:p>
        </p:txBody>
      </p:sp>
      <p:pic>
        <p:nvPicPr>
          <p:cNvPr id="5" name="Imagen 4">
            <a:extLst>
              <a:ext uri="{FF2B5EF4-FFF2-40B4-BE49-F238E27FC236}">
                <a16:creationId xmlns:a16="http://schemas.microsoft.com/office/drawing/2014/main" id="{5E649AD8-B7CD-8C48-A6C9-3AF431ADC75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0912" y="159657"/>
            <a:ext cx="330199" cy="328698"/>
          </a:xfrm>
          <a:prstGeom prst="rect">
            <a:avLst/>
          </a:prstGeom>
        </p:spPr>
      </p:pic>
    </p:spTree>
    <p:extLst>
      <p:ext uri="{BB962C8B-B14F-4D97-AF65-F5344CB8AC3E}">
        <p14:creationId xmlns:p14="http://schemas.microsoft.com/office/powerpoint/2010/main" val="2740367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1 Título">
            <a:extLst>
              <a:ext uri="{FF2B5EF4-FFF2-40B4-BE49-F238E27FC236}">
                <a16:creationId xmlns:a16="http://schemas.microsoft.com/office/drawing/2014/main" id="{4E7B37D7-1256-1947-9569-060804931627}"/>
              </a:ext>
            </a:extLst>
          </p:cNvPr>
          <p:cNvSpPr>
            <a:spLocks noGrp="1"/>
          </p:cNvSpPr>
          <p:nvPr>
            <p:ph type="title"/>
          </p:nvPr>
        </p:nvSpPr>
        <p:spPr>
          <a:xfrm>
            <a:off x="603816" y="182071"/>
            <a:ext cx="5500280" cy="487531"/>
          </a:xfrm>
          <a:prstGeom prst="rect">
            <a:avLst/>
          </a:prstGeom>
        </p:spPr>
        <p:txBody>
          <a:bodyPr>
            <a:normAutofit fontScale="90000"/>
          </a:bodyPr>
          <a:lstStyle/>
          <a:p>
            <a:pPr algn="l">
              <a:lnSpc>
                <a:spcPct val="150000"/>
              </a:lnSpc>
            </a:pPr>
            <a:r>
              <a:rPr lang="en-gb" dirty="0">
                <a:latin typeface="Century Gothic" panose="020B0502020202020204" pitchFamily="34" charset="0"/>
              </a:rPr>
              <a:t>02. </a:t>
            </a:r>
            <a:r>
              <a:rPr lang="en-gb" dirty="0" err="1">
                <a:latin typeface="Century Gothic" panose="020B0502020202020204" pitchFamily="34" charset="0"/>
              </a:rPr>
              <a:t>Prosegur</a:t>
            </a:r>
            <a:r>
              <a:rPr lang="en-gb" dirty="0">
                <a:latin typeface="Century Gothic" panose="020B0502020202020204" pitchFamily="34" charset="0"/>
              </a:rPr>
              <a:t> Cash</a:t>
            </a:r>
            <a:r>
              <a:rPr lang="en-GB" dirty="0">
                <a:latin typeface="Century Gothic" panose="020B0502020202020204" pitchFamily="34" charset="0"/>
              </a:rPr>
              <a:t> Today</a:t>
            </a:r>
            <a:r>
              <a:rPr lang="en-gb" dirty="0">
                <a:latin typeface="Century Gothic" panose="020B0502020202020204" pitchFamily="34" charset="0"/>
              </a:rPr>
              <a:t>. Machine suite.</a:t>
            </a:r>
            <a:br>
              <a:rPr lang="es-ES" dirty="0">
                <a:latin typeface="Century Gothic" panose="020B0502020202020204" pitchFamily="34" charset="0"/>
              </a:rPr>
            </a:br>
            <a:r>
              <a:rPr lang="es-ES" b="0" dirty="0" err="1">
                <a:latin typeface="Century Gothic" panose="020B0502020202020204" pitchFamily="34" charset="0"/>
              </a:rPr>
              <a:t>Banknote</a:t>
            </a:r>
            <a:r>
              <a:rPr lang="es-ES" b="0" dirty="0">
                <a:latin typeface="Century Gothic" panose="020B0502020202020204" pitchFamily="34" charset="0"/>
              </a:rPr>
              <a:t> </a:t>
            </a:r>
            <a:r>
              <a:rPr lang="es-ES" b="0" dirty="0" err="1">
                <a:latin typeface="Century Gothic" panose="020B0502020202020204" pitchFamily="34" charset="0"/>
              </a:rPr>
              <a:t>deposit</a:t>
            </a:r>
            <a:r>
              <a:rPr lang="es-ES" b="0" dirty="0">
                <a:latin typeface="Century Gothic" panose="020B0502020202020204" pitchFamily="34" charset="0"/>
              </a:rPr>
              <a:t> machine.</a:t>
            </a:r>
          </a:p>
        </p:txBody>
      </p:sp>
      <p:sp>
        <p:nvSpPr>
          <p:cNvPr id="39" name="Marcador de título 1">
            <a:extLst>
              <a:ext uri="{FF2B5EF4-FFF2-40B4-BE49-F238E27FC236}">
                <a16:creationId xmlns:a16="http://schemas.microsoft.com/office/drawing/2014/main" id="{27B74857-7883-1C48-B6B2-18589625750F}"/>
              </a:ext>
            </a:extLst>
          </p:cNvPr>
          <p:cNvSpPr txBox="1">
            <a:spLocks/>
          </p:cNvSpPr>
          <p:nvPr/>
        </p:nvSpPr>
        <p:spPr>
          <a:xfrm>
            <a:off x="2391019" y="226030"/>
            <a:ext cx="6553206" cy="159194"/>
          </a:xfrm>
          <a:prstGeom prst="rect">
            <a:avLst/>
          </a:prstGeom>
        </p:spPr>
        <p:txBody>
          <a:bodyPr vert="horz" lIns="77916" tIns="38958" rIns="77916" bIns="38958" rtlCol="0" anchor="ctr">
            <a:noAutofit/>
          </a:bodyPr>
          <a:lstStyle>
            <a:lvl1pPr algn="r" defTabSz="389582" rtl="0" eaLnBrk="1" latinLnBrk="0" hangingPunct="1">
              <a:spcBef>
                <a:spcPct val="0"/>
              </a:spcBef>
              <a:buNone/>
              <a:defRPr sz="1200" b="1" i="0" kern="1200">
                <a:solidFill>
                  <a:srgbClr val="000000"/>
                </a:solidFill>
                <a:latin typeface="Arial" panose="020B0604020202020204" pitchFamily="34" charset="0"/>
                <a:ea typeface="+mj-ea"/>
                <a:cs typeface="Arial" panose="020B0604020202020204" pitchFamily="34" charset="0"/>
              </a:defRPr>
            </a:lvl1pPr>
          </a:lstStyle>
          <a:p>
            <a:r>
              <a:rPr lang="es-ES" dirty="0"/>
              <a:t>Prosegur Cash </a:t>
            </a:r>
            <a:r>
              <a:rPr lang="es-ES" dirty="0" err="1"/>
              <a:t>Today</a:t>
            </a:r>
            <a:r>
              <a:rPr lang="es-ES" dirty="0"/>
              <a:t>.</a:t>
            </a:r>
          </a:p>
        </p:txBody>
      </p:sp>
      <p:pic>
        <p:nvPicPr>
          <p:cNvPr id="4" name="Imagen 3">
            <a:extLst>
              <a:ext uri="{FF2B5EF4-FFF2-40B4-BE49-F238E27FC236}">
                <a16:creationId xmlns:a16="http://schemas.microsoft.com/office/drawing/2014/main" id="{61EF3374-67AF-8F43-AD68-9AD3D9CC7E9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99478" y="884720"/>
            <a:ext cx="1783081" cy="2383077"/>
          </a:xfrm>
          <a:prstGeom prst="rect">
            <a:avLst/>
          </a:prstGeom>
        </p:spPr>
      </p:pic>
      <p:pic>
        <p:nvPicPr>
          <p:cNvPr id="69" name="Imagen 68">
            <a:extLst>
              <a:ext uri="{FF2B5EF4-FFF2-40B4-BE49-F238E27FC236}">
                <a16:creationId xmlns:a16="http://schemas.microsoft.com/office/drawing/2014/main" id="{288B1B11-A738-B64C-9F75-9899F64EFB2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15315" y="813413"/>
            <a:ext cx="1322353" cy="2459208"/>
          </a:xfrm>
          <a:prstGeom prst="rect">
            <a:avLst/>
          </a:prstGeom>
        </p:spPr>
      </p:pic>
      <p:cxnSp>
        <p:nvCxnSpPr>
          <p:cNvPr id="75" name="Conector recto 74">
            <a:extLst>
              <a:ext uri="{FF2B5EF4-FFF2-40B4-BE49-F238E27FC236}">
                <a16:creationId xmlns:a16="http://schemas.microsoft.com/office/drawing/2014/main" id="{B70EC634-D840-7749-B44B-892EB8A21A10}"/>
              </a:ext>
            </a:extLst>
          </p:cNvPr>
          <p:cNvCxnSpPr>
            <a:cxnSpLocks/>
          </p:cNvCxnSpPr>
          <p:nvPr/>
        </p:nvCxnSpPr>
        <p:spPr>
          <a:xfrm>
            <a:off x="4572000" y="3340704"/>
            <a:ext cx="0" cy="1649750"/>
          </a:xfrm>
          <a:prstGeom prst="line">
            <a:avLst/>
          </a:prstGeom>
          <a:ln w="12700">
            <a:solidFill>
              <a:schemeClr val="accent1"/>
            </a:solidFill>
          </a:ln>
        </p:spPr>
        <p:style>
          <a:lnRef idx="1">
            <a:schemeClr val="accent6"/>
          </a:lnRef>
          <a:fillRef idx="0">
            <a:schemeClr val="accent6"/>
          </a:fillRef>
          <a:effectRef idx="0">
            <a:schemeClr val="accent6"/>
          </a:effectRef>
          <a:fontRef idx="minor">
            <a:schemeClr val="tx1"/>
          </a:fontRef>
        </p:style>
      </p:cxnSp>
      <p:sp>
        <p:nvSpPr>
          <p:cNvPr id="3" name="Rectángulo 2">
            <a:extLst>
              <a:ext uri="{FF2B5EF4-FFF2-40B4-BE49-F238E27FC236}">
                <a16:creationId xmlns:a16="http://schemas.microsoft.com/office/drawing/2014/main" id="{20D17063-1A80-FAEA-90A0-6B3DADBE47F0}"/>
              </a:ext>
            </a:extLst>
          </p:cNvPr>
          <p:cNvSpPr/>
          <p:nvPr/>
        </p:nvSpPr>
        <p:spPr>
          <a:xfrm>
            <a:off x="1342985" y="3297352"/>
            <a:ext cx="2265231" cy="1577355"/>
          </a:xfrm>
          <a:prstGeom prst="rect">
            <a:avLst/>
          </a:prstGeom>
        </p:spPr>
        <p:txBody>
          <a:bodyPr wrap="square">
            <a:spAutoFit/>
          </a:bodyPr>
          <a:lstStyle/>
          <a:p>
            <a:pPr defTabSz="389582">
              <a:spcAft>
                <a:spcPts val="600"/>
              </a:spcAft>
              <a:buClr>
                <a:srgbClr val="FFD525"/>
              </a:buClr>
            </a:pPr>
            <a:r>
              <a:rPr lang="en-gb" sz="1200" b="1" dirty="0">
                <a:solidFill>
                  <a:srgbClr val="F1AA20"/>
                </a:solidFill>
                <a:latin typeface="Century Gothic" panose="020B0502020202020204" pitchFamily="34" charset="0"/>
              </a:rPr>
              <a:t>LOW VOLUME BANKNOTE  </a:t>
            </a:r>
            <a:br>
              <a:rPr sz="1500" dirty="0">
                <a:solidFill>
                  <a:srgbClr val="4C4C4C"/>
                </a:solidFill>
                <a:latin typeface="Arial"/>
              </a:rPr>
            </a:br>
            <a:r>
              <a:rPr lang="en-gb" sz="1200" b="1" dirty="0">
                <a:solidFill>
                  <a:srgbClr val="F1AA20"/>
                </a:solidFill>
                <a:latin typeface="Century Gothic" panose="020B0502020202020204" pitchFamily="34" charset="0"/>
              </a:rPr>
              <a:t>DEPOSIT MACHINE SDM100</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Capacity of </a:t>
            </a:r>
            <a:r>
              <a:rPr lang="en-gb" sz="1000" b="1" dirty="0">
                <a:solidFill>
                  <a:srgbClr val="000000"/>
                </a:solidFill>
                <a:latin typeface="Arial"/>
              </a:rPr>
              <a:t>2,500 banknotes.</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Speed of deposit machine:</a:t>
            </a:r>
            <a:br>
              <a:rPr sz="1500" dirty="0">
                <a:solidFill>
                  <a:srgbClr val="4C4C4C"/>
                </a:solidFill>
                <a:latin typeface="Arial"/>
              </a:rPr>
            </a:br>
            <a:r>
              <a:rPr lang="en-gb" sz="1000" b="1" dirty="0">
                <a:solidFill>
                  <a:srgbClr val="000000"/>
                </a:solidFill>
                <a:latin typeface="Arial"/>
              </a:rPr>
              <a:t>1.5 banknotes/second.</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Dimensions:</a:t>
            </a:r>
            <a:br>
              <a:rPr sz="1500" dirty="0">
                <a:solidFill>
                  <a:srgbClr val="4C4C4C"/>
                </a:solidFill>
                <a:latin typeface="Arial"/>
              </a:rPr>
            </a:br>
            <a:r>
              <a:rPr lang="en-gb" sz="1000" b="1" dirty="0">
                <a:solidFill>
                  <a:srgbClr val="000000"/>
                </a:solidFill>
                <a:latin typeface="Arial"/>
              </a:rPr>
              <a:t>455 x 690 x 734 mm.</a:t>
            </a:r>
            <a:endParaRPr lang="es-ES" sz="1000" b="1" dirty="0">
              <a:solidFill>
                <a:srgbClr val="000000"/>
              </a:solidFill>
              <a:latin typeface="Arial"/>
            </a:endParaRP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Weight: </a:t>
            </a:r>
            <a:r>
              <a:rPr lang="en-gb" sz="1000" b="1" dirty="0">
                <a:solidFill>
                  <a:srgbClr val="000000"/>
                </a:solidFill>
                <a:latin typeface="Arial"/>
              </a:rPr>
              <a:t>336kg.</a:t>
            </a:r>
          </a:p>
        </p:txBody>
      </p:sp>
      <p:sp>
        <p:nvSpPr>
          <p:cNvPr id="8" name="Rectángulo 7">
            <a:extLst>
              <a:ext uri="{FF2B5EF4-FFF2-40B4-BE49-F238E27FC236}">
                <a16:creationId xmlns:a16="http://schemas.microsoft.com/office/drawing/2014/main" id="{3915B079-9D87-84F9-DA2E-6F469F598258}"/>
              </a:ext>
            </a:extLst>
          </p:cNvPr>
          <p:cNvSpPr/>
          <p:nvPr/>
        </p:nvSpPr>
        <p:spPr>
          <a:xfrm>
            <a:off x="5486853" y="3297352"/>
            <a:ext cx="2164658" cy="1577355"/>
          </a:xfrm>
          <a:prstGeom prst="rect">
            <a:avLst/>
          </a:prstGeom>
        </p:spPr>
        <p:txBody>
          <a:bodyPr wrap="square">
            <a:spAutoFit/>
          </a:bodyPr>
          <a:lstStyle/>
          <a:p>
            <a:pPr defTabSz="389582">
              <a:spcAft>
                <a:spcPts val="600"/>
              </a:spcAft>
              <a:buClr>
                <a:srgbClr val="FFD525"/>
              </a:buClr>
            </a:pPr>
            <a:r>
              <a:rPr lang="en-gb" sz="1200" b="1" dirty="0">
                <a:solidFill>
                  <a:srgbClr val="F1AA20"/>
                </a:solidFill>
                <a:latin typeface="Century Gothic" panose="020B0502020202020204" pitchFamily="34" charset="0"/>
              </a:rPr>
              <a:t>BANKNOTE DEPOSIT </a:t>
            </a:r>
            <a:br>
              <a:rPr sz="1500" dirty="0">
                <a:solidFill>
                  <a:srgbClr val="4C4C4C"/>
                </a:solidFill>
                <a:latin typeface="Arial"/>
              </a:rPr>
            </a:br>
            <a:r>
              <a:rPr lang="en-gb" sz="1200" b="1" dirty="0">
                <a:solidFill>
                  <a:srgbClr val="F1AA20"/>
                </a:solidFill>
                <a:latin typeface="Century Gothic" panose="020B0502020202020204" pitchFamily="34" charset="0"/>
              </a:rPr>
              <a:t>MACHINE SDM500</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Capacity of </a:t>
            </a:r>
            <a:r>
              <a:rPr lang="en-gb" sz="1000" b="1" dirty="0">
                <a:solidFill>
                  <a:srgbClr val="000000"/>
                </a:solidFill>
                <a:latin typeface="Arial"/>
              </a:rPr>
              <a:t>9,000 banknotes.</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Deposit machine speed: </a:t>
            </a:r>
            <a:br>
              <a:rPr sz="1500" dirty="0">
                <a:solidFill>
                  <a:srgbClr val="4C4C4C"/>
                </a:solidFill>
                <a:latin typeface="Arial"/>
              </a:rPr>
            </a:br>
            <a:r>
              <a:rPr lang="en-gb" sz="1000" b="1" dirty="0">
                <a:solidFill>
                  <a:srgbClr val="000000"/>
                </a:solidFill>
                <a:latin typeface="Arial"/>
              </a:rPr>
              <a:t>3 banknotes/second.</a:t>
            </a: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Dimensions:</a:t>
            </a:r>
            <a:br>
              <a:rPr sz="1500" dirty="0">
                <a:solidFill>
                  <a:srgbClr val="4C4C4C"/>
                </a:solidFill>
                <a:latin typeface="Arial"/>
              </a:rPr>
            </a:br>
            <a:r>
              <a:rPr lang="en-gb" sz="1000" b="1" dirty="0">
                <a:solidFill>
                  <a:srgbClr val="000000"/>
                </a:solidFill>
                <a:latin typeface="Arial"/>
              </a:rPr>
              <a:t>455 x 685 x 1035 mm.</a:t>
            </a:r>
            <a:endParaRPr lang="es-ES" sz="1000" b="1" dirty="0">
              <a:solidFill>
                <a:srgbClr val="000000"/>
              </a:solidFill>
              <a:latin typeface="Arial"/>
            </a:endParaRPr>
          </a:p>
          <a:p>
            <a:pPr marL="171450" indent="-171450" defTabSz="389582">
              <a:spcAft>
                <a:spcPts val="300"/>
              </a:spcAft>
              <a:buClr>
                <a:srgbClr val="FFD525"/>
              </a:buClr>
              <a:buFont typeface="Arial" panose="020B0604020202020204" pitchFamily="34" charset="0"/>
              <a:buChar char="•"/>
            </a:pPr>
            <a:r>
              <a:rPr lang="en-gb" sz="1000" dirty="0">
                <a:solidFill>
                  <a:srgbClr val="000000"/>
                </a:solidFill>
                <a:latin typeface="Arial"/>
              </a:rPr>
              <a:t>Weight: </a:t>
            </a:r>
            <a:r>
              <a:rPr lang="en-gb" sz="1000" b="1" dirty="0">
                <a:solidFill>
                  <a:srgbClr val="000000"/>
                </a:solidFill>
                <a:latin typeface="Arial"/>
              </a:rPr>
              <a:t>425kg.</a:t>
            </a:r>
          </a:p>
        </p:txBody>
      </p:sp>
    </p:spTree>
    <p:extLst>
      <p:ext uri="{BB962C8B-B14F-4D97-AF65-F5344CB8AC3E}">
        <p14:creationId xmlns:p14="http://schemas.microsoft.com/office/powerpoint/2010/main" val="6766230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emaProsegurCash">
  <a:themeElements>
    <a:clrScheme name="PALETA PROSEGUR">
      <a:dk1>
        <a:srgbClr val="000000"/>
      </a:dk1>
      <a:lt1>
        <a:srgbClr val="FFFFFF"/>
      </a:lt1>
      <a:dk2>
        <a:srgbClr val="000000"/>
      </a:dk2>
      <a:lt2>
        <a:srgbClr val="FFFFFF"/>
      </a:lt2>
      <a:accent1>
        <a:srgbClr val="FAD200"/>
      </a:accent1>
      <a:accent2>
        <a:srgbClr val="637A7C"/>
      </a:accent2>
      <a:accent3>
        <a:srgbClr val="78CBCF"/>
      </a:accent3>
      <a:accent4>
        <a:srgbClr val="F3813C"/>
      </a:accent4>
      <a:accent5>
        <a:srgbClr val="9D9FA2"/>
      </a:accent5>
      <a:accent6>
        <a:srgbClr val="F2AA00"/>
      </a:accent6>
      <a:hlink>
        <a:srgbClr val="FAD200"/>
      </a:hlink>
      <a:folHlink>
        <a:srgbClr val="9D9FA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ProsegurCash" id="{1BCEF4A3-350E-7C4A-A908-591B7ED165F4}" vid="{B720807B-336B-4E4B-B035-A34F156F9DFC}"/>
    </a:ext>
  </a:extLst>
</a:theme>
</file>

<file path=ppt/theme/theme2.xml><?xml version="1.0" encoding="utf-8"?>
<a:theme xmlns:a="http://schemas.openxmlformats.org/drawingml/2006/main" name="Diseño personalizado">
  <a:themeElements>
    <a:clrScheme name="Personalizado 2">
      <a:dk1>
        <a:srgbClr val="000000"/>
      </a:dk1>
      <a:lt1>
        <a:srgbClr val="FFFFFF"/>
      </a:lt1>
      <a:dk2>
        <a:srgbClr val="000000"/>
      </a:dk2>
      <a:lt2>
        <a:srgbClr val="FFFFFF"/>
      </a:lt2>
      <a:accent1>
        <a:srgbClr val="FFD300"/>
      </a:accent1>
      <a:accent2>
        <a:srgbClr val="637A7C"/>
      </a:accent2>
      <a:accent3>
        <a:srgbClr val="78CBCF"/>
      </a:accent3>
      <a:accent4>
        <a:srgbClr val="F3813C"/>
      </a:accent4>
      <a:accent5>
        <a:srgbClr val="9D9FA2"/>
      </a:accent5>
      <a:accent6>
        <a:srgbClr val="F0AA00"/>
      </a:accent6>
      <a:hlink>
        <a:srgbClr val="F0AA00"/>
      </a:hlink>
      <a:folHlink>
        <a:srgbClr val="9D9FA2"/>
      </a:folHlink>
    </a:clrScheme>
    <a:fontScheme name="FUENTES PROSEGUR">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L&amp;F 180112">
  <a:themeElements>
    <a:clrScheme name="Personalizado 8">
      <a:dk1>
        <a:srgbClr val="4C4C4C"/>
      </a:dk1>
      <a:lt1>
        <a:srgbClr val="FFFFFF"/>
      </a:lt1>
      <a:dk2>
        <a:srgbClr val="4C4C4C"/>
      </a:dk2>
      <a:lt2>
        <a:srgbClr val="FFFFFF"/>
      </a:lt2>
      <a:accent1>
        <a:srgbClr val="FFD300"/>
      </a:accent1>
      <a:accent2>
        <a:srgbClr val="D0D0D0"/>
      </a:accent2>
      <a:accent3>
        <a:srgbClr val="808080"/>
      </a:accent3>
      <a:accent4>
        <a:srgbClr val="FFEC8F"/>
      </a:accent4>
      <a:accent5>
        <a:srgbClr val="4C4C4C"/>
      </a:accent5>
      <a:accent6>
        <a:srgbClr val="000000"/>
      </a:accent6>
      <a:hlink>
        <a:srgbClr val="FFD300"/>
      </a:hlink>
      <a:folHlink>
        <a:srgbClr val="808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B54BF2B455AD4E4C91A0732592A61C68" ma:contentTypeVersion="9" ma:contentTypeDescription="Crear nuevo documento." ma:contentTypeScope="" ma:versionID="ec0ecbf4afefce5a9854211c6312dec5">
  <xsd:schema xmlns:xsd="http://www.w3.org/2001/XMLSchema" xmlns:xs="http://www.w3.org/2001/XMLSchema" xmlns:p="http://schemas.microsoft.com/office/2006/metadata/properties" xmlns:ns2="fcfbbffe-b982-4a9d-aff9-389c4cd2ad84" xmlns:ns3="ad79ca8b-544e-4285-b908-2b268a42819d" targetNamespace="http://schemas.microsoft.com/office/2006/metadata/properties" ma:root="true" ma:fieldsID="c38f52bf06e769bd9fc48bac13e76336" ns2:_="" ns3:_="">
    <xsd:import namespace="fcfbbffe-b982-4a9d-aff9-389c4cd2ad84"/>
    <xsd:import namespace="ad79ca8b-544e-4285-b908-2b268a42819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Fech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fbbffe-b982-4a9d-aff9-389c4cd2ad8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Fecha" ma:index="16" nillable="true" ma:displayName="Fecha" ma:format="DateOnly" ma:internalName="Fecha">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d79ca8b-544e-4285-b908-2b268a42819d" elementFormDefault="qualified">
    <xsd:import namespace="http://schemas.microsoft.com/office/2006/documentManagement/types"/>
    <xsd:import namespace="http://schemas.microsoft.com/office/infopath/2007/PartnerControls"/>
    <xsd:element name="SharedWithUsers" ma:index="14"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Fecha xmlns="fcfbbffe-b982-4a9d-aff9-389c4cd2ad84" xsi:nil="true"/>
    <SharedWithUsers xmlns="ad79ca8b-544e-4285-b908-2b268a42819d">
      <UserInfo>
        <DisplayName>Monica Naranjo-Almeida</DisplayName>
        <AccountId>1036</AccountId>
        <AccountType/>
      </UserInfo>
      <UserInfo>
        <DisplayName>Jose Antonio Verdura</DisplayName>
        <AccountId>743</AccountId>
        <AccountType/>
      </UserInfo>
      <UserInfo>
        <DisplayName>Eduardo Alaminos</DisplayName>
        <AccountId>1382</AccountId>
        <AccountType/>
      </UserInfo>
    </SharedWithUsers>
  </documentManagement>
</p:properties>
</file>

<file path=customXml/itemProps1.xml><?xml version="1.0" encoding="utf-8"?>
<ds:datastoreItem xmlns:ds="http://schemas.openxmlformats.org/officeDocument/2006/customXml" ds:itemID="{63C4BCBA-7941-47D4-B649-366535D067D2}">
  <ds:schemaRefs>
    <ds:schemaRef ds:uri="http://schemas.microsoft.com/sharepoint/v3/contenttype/forms"/>
  </ds:schemaRefs>
</ds:datastoreItem>
</file>

<file path=customXml/itemProps2.xml><?xml version="1.0" encoding="utf-8"?>
<ds:datastoreItem xmlns:ds="http://schemas.openxmlformats.org/officeDocument/2006/customXml" ds:itemID="{489F5A51-6623-4903-A0F6-FCF827CD85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fbbffe-b982-4a9d-aff9-389c4cd2ad84"/>
    <ds:schemaRef ds:uri="ad79ca8b-544e-4285-b908-2b268a42819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70B7023-6C77-4E5C-9763-75B15C7CA8AE}">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ad79ca8b-544e-4285-b908-2b268a42819d"/>
    <ds:schemaRef ds:uri="fcfbbffe-b982-4a9d-aff9-389c4cd2ad84"/>
    <ds:schemaRef ds:uri="http://purl.org/dc/terms/"/>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68485601-fbbc-47c6-b156-3e1a7e0a4434}" enabled="0" method="" siteId="{68485601-fbbc-47c6-b156-3e1a7e0a4434}" removed="1"/>
</clbl:labelList>
</file>

<file path=docProps/app.xml><?xml version="1.0" encoding="utf-8"?>
<Properties xmlns="http://schemas.openxmlformats.org/officeDocument/2006/extended-properties" xmlns:vt="http://schemas.openxmlformats.org/officeDocument/2006/docPropsVTypes">
  <Template>TemaProsegurCash</Template>
  <TotalTime>11</TotalTime>
  <Words>1517</Words>
  <Application>Microsoft Office PowerPoint</Application>
  <PresentationFormat>Presentación en pantalla (16:9)</PresentationFormat>
  <Paragraphs>225</Paragraphs>
  <Slides>21</Slides>
  <Notes>14</Notes>
  <HiddenSlides>0</HiddenSlides>
  <MMClips>0</MMClips>
  <ScaleCrop>false</ScaleCrop>
  <HeadingPairs>
    <vt:vector size="8" baseType="variant">
      <vt:variant>
        <vt:lpstr>Fuentes usadas</vt:lpstr>
      </vt:variant>
      <vt:variant>
        <vt:i4>8</vt:i4>
      </vt:variant>
      <vt:variant>
        <vt:lpstr>Tema</vt:lpstr>
      </vt:variant>
      <vt:variant>
        <vt:i4>4</vt:i4>
      </vt:variant>
      <vt:variant>
        <vt:lpstr>Servidores OLE incrustados</vt:lpstr>
      </vt:variant>
      <vt:variant>
        <vt:i4>1</vt:i4>
      </vt:variant>
      <vt:variant>
        <vt:lpstr>Títulos de diapositiva</vt:lpstr>
      </vt:variant>
      <vt:variant>
        <vt:i4>21</vt:i4>
      </vt:variant>
    </vt:vector>
  </HeadingPairs>
  <TitlesOfParts>
    <vt:vector size="34" baseType="lpstr">
      <vt:lpstr>Arial</vt:lpstr>
      <vt:lpstr>Calibri</vt:lpstr>
      <vt:lpstr>Calibri Light</vt:lpstr>
      <vt:lpstr>Century Gothic</vt:lpstr>
      <vt:lpstr>Poppins</vt:lpstr>
      <vt:lpstr>Times New Roman</vt:lpstr>
      <vt:lpstr>Wingdings</vt:lpstr>
      <vt:lpstr>Wingdings 3</vt:lpstr>
      <vt:lpstr>TemaProsegurCash</vt:lpstr>
      <vt:lpstr>Diseño personalizado</vt:lpstr>
      <vt:lpstr>1_Diseño personalizado</vt:lpstr>
      <vt:lpstr>L&amp;F 180112</vt:lpstr>
      <vt:lpstr>Diapositiva de think-cell</vt:lpstr>
      <vt:lpstr>Digitalizing your Cash  Prosegur Cash Today.</vt:lpstr>
      <vt:lpstr>Presentación de PowerPoint</vt:lpstr>
      <vt:lpstr>Presentación de PowerPoint</vt:lpstr>
      <vt:lpstr>01. Cash Today Solutions. </vt:lpstr>
      <vt:lpstr>01. Cash Today Solutions. Cash Today optimizes. </vt:lpstr>
      <vt:lpstr>01. Cash Today Solutions. Cash Today deposit benefits. </vt:lpstr>
      <vt:lpstr>01. Cash Today Solutions. How does it work? </vt:lpstr>
      <vt:lpstr>Presentación de PowerPoint</vt:lpstr>
      <vt:lpstr>02. Prosegur Cash Today. Machine suite. Banknote deposit machine.</vt:lpstr>
      <vt:lpstr>02. Prosegur Cash Today. Machine suite. Banknote and coin deposit machine.</vt:lpstr>
      <vt:lpstr>02. Prosegur Cash Today. Machine suite. Banknote and coin deposit machine.</vt:lpstr>
      <vt:lpstr>Presentación de PowerPoint</vt:lpstr>
      <vt:lpstr>03. Value proposition. Monthly fee. </vt:lpstr>
      <vt:lpstr>03. Value proposition. Monthly fee. </vt:lpstr>
      <vt:lpstr>03. Value proposition. Variable Services. </vt:lpstr>
      <vt:lpstr>Presentación de PowerPoint</vt:lpstr>
      <vt:lpstr>04. Success Cases. </vt:lpstr>
      <vt:lpstr>Presentación de PowerPoint</vt:lpstr>
      <vt:lpstr>05. Clients’ Opinions. </vt:lpstr>
      <vt:lpstr>Presentación de PowerPoint</vt:lpstr>
      <vt:lpstr>Presentación de PowerPoint</vt:lpstr>
    </vt:vector>
  </TitlesOfParts>
  <Company>One World Language Systems, S.L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your title Department xxx 18/01/12</dc:title>
  <dc:creator>Ángel</dc:creator>
  <cp:lastModifiedBy>Leticia Barrios Martin</cp:lastModifiedBy>
  <cp:revision>1408</cp:revision>
  <cp:lastPrinted>2012-02-08T16:00:24Z</cp:lastPrinted>
  <dcterms:created xsi:type="dcterms:W3CDTF">2012-01-17T18:24:29Z</dcterms:created>
  <dcterms:modified xsi:type="dcterms:W3CDTF">2023-02-15T10:18:28Z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0x010100B54BF2B455AD4E4C91A0732592A61C68</vt:lpwstr>
  </property>
</Properties>
</file>