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 id="2147483700" r:id="rId3"/>
  </p:sldMasterIdLst>
  <p:sldIdLst>
    <p:sldId id="257" r:id="rId4"/>
    <p:sldId id="258" r:id="rId5"/>
    <p:sldId id="303" r:id="rId6"/>
    <p:sldId id="263" r:id="rId7"/>
    <p:sldId id="288" r:id="rId8"/>
    <p:sldId id="290" r:id="rId9"/>
    <p:sldId id="292" r:id="rId10"/>
    <p:sldId id="259" r:id="rId11"/>
    <p:sldId id="277" r:id="rId12"/>
    <p:sldId id="262" r:id="rId13"/>
    <p:sldId id="305" r:id="rId14"/>
    <p:sldId id="302"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59" userDrawn="1">
          <p15:clr>
            <a:srgbClr val="A4A3A4"/>
          </p15:clr>
        </p15:guide>
        <p15:guide id="2" pos="3840" userDrawn="1">
          <p15:clr>
            <a:srgbClr val="A4A3A4"/>
          </p15:clr>
        </p15:guide>
        <p15:guide id="3" pos="461" userDrawn="1">
          <p15:clr>
            <a:srgbClr val="A4A3A4"/>
          </p15:clr>
        </p15:guide>
        <p15:guide id="4" pos="7446" userDrawn="1">
          <p15:clr>
            <a:srgbClr val="A4A3A4"/>
          </p15:clr>
        </p15:guide>
        <p15:guide id="5" orient="horz" pos="981" userDrawn="1">
          <p15:clr>
            <a:srgbClr val="A4A3A4"/>
          </p15:clr>
        </p15:guide>
        <p15:guide id="6" orient="horz" pos="1638" userDrawn="1">
          <p15:clr>
            <a:srgbClr val="A4A3A4"/>
          </p15:clr>
        </p15:guide>
        <p15:guide id="7" orient="horz" pos="2296" userDrawn="1">
          <p15:clr>
            <a:srgbClr val="A4A3A4"/>
          </p15:clr>
        </p15:guide>
        <p15:guide id="8" orient="horz" pos="2908" userDrawn="1">
          <p15:clr>
            <a:srgbClr val="A4A3A4"/>
          </p15:clr>
        </p15:guide>
        <p15:guide id="9" orient="horz" pos="3612" userDrawn="1">
          <p15:clr>
            <a:srgbClr val="A4A3A4"/>
          </p15:clr>
        </p15:guide>
        <p15:guide id="10" pos="257" userDrawn="1">
          <p15:clr>
            <a:srgbClr val="A4A3A4"/>
          </p15:clr>
        </p15:guide>
        <p15:guide id="11" pos="2162" userDrawn="1">
          <p15:clr>
            <a:srgbClr val="A4A3A4"/>
          </p15:clr>
        </p15:guide>
        <p15:guide id="12" orient="horz" pos="913" userDrawn="1">
          <p15:clr>
            <a:srgbClr val="A4A3A4"/>
          </p15:clr>
        </p15:guide>
        <p15:guide id="13" pos="3727" userDrawn="1">
          <p15:clr>
            <a:srgbClr val="A4A3A4"/>
          </p15:clr>
        </p15:guide>
        <p15:guide id="14" pos="3953" userDrawn="1">
          <p15:clr>
            <a:srgbClr val="A4A3A4"/>
          </p15:clr>
        </p15:guide>
        <p15:guide id="15" pos="710" userDrawn="1">
          <p15:clr>
            <a:srgbClr val="A4A3A4"/>
          </p15:clr>
        </p15:guide>
        <p15:guide id="16" pos="458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C59567A-53C7-42BE-92B1-403C0CCFCC06}" v="1" dt="2023-02-06T10:11:12.0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65"/>
    <p:restoredTop sz="96405"/>
  </p:normalViewPr>
  <p:slideViewPr>
    <p:cSldViewPr snapToGrid="0" snapToObjects="1" showGuides="1">
      <p:cViewPr varScale="1">
        <p:scale>
          <a:sx n="114" d="100"/>
          <a:sy n="114" d="100"/>
        </p:scale>
        <p:origin x="432" y="84"/>
      </p:cViewPr>
      <p:guideLst>
        <p:guide orient="horz" pos="459"/>
        <p:guide pos="3840"/>
        <p:guide pos="461"/>
        <p:guide pos="7446"/>
        <p:guide orient="horz" pos="981"/>
        <p:guide orient="horz" pos="1638"/>
        <p:guide orient="horz" pos="2296"/>
        <p:guide orient="horz" pos="2908"/>
        <p:guide orient="horz" pos="3612"/>
        <p:guide pos="257"/>
        <p:guide pos="2162"/>
        <p:guide orient="horz" pos="913"/>
        <p:guide pos="3727"/>
        <p:guide pos="3953"/>
        <p:guide pos="710"/>
        <p:guide pos="458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21" Type="http://schemas.microsoft.com/office/2015/10/relationships/revisionInfo" Target="revisionInfo.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ticia Barrios Martin" userId="6fd6af31-0f8a-4d57-a585-69e6d630a049" providerId="ADAL" clId="{CC59567A-53C7-42BE-92B1-403C0CCFCC06}"/>
    <pc:docChg chg="custSel modSld">
      <pc:chgData name="Leticia Barrios Martin" userId="6fd6af31-0f8a-4d57-a585-69e6d630a049" providerId="ADAL" clId="{CC59567A-53C7-42BE-92B1-403C0CCFCC06}" dt="2023-02-06T16:02:48.131" v="24" actId="255"/>
      <pc:docMkLst>
        <pc:docMk/>
      </pc:docMkLst>
      <pc:sldChg chg="addSp delSp modSp mod">
        <pc:chgData name="Leticia Barrios Martin" userId="6fd6af31-0f8a-4d57-a585-69e6d630a049" providerId="ADAL" clId="{CC59567A-53C7-42BE-92B1-403C0CCFCC06}" dt="2023-02-06T16:02:48.131" v="24" actId="255"/>
        <pc:sldMkLst>
          <pc:docMk/>
          <pc:sldMk cId="737151205" sldId="257"/>
        </pc:sldMkLst>
        <pc:spChg chg="add mod">
          <ac:chgData name="Leticia Barrios Martin" userId="6fd6af31-0f8a-4d57-a585-69e6d630a049" providerId="ADAL" clId="{CC59567A-53C7-42BE-92B1-403C0CCFCC06}" dt="2023-02-06T16:02:48.131" v="24" actId="255"/>
          <ac:spMkLst>
            <pc:docMk/>
            <pc:sldMk cId="737151205" sldId="257"/>
            <ac:spMk id="4" creationId="{363B22B9-89AC-0091-ED57-01858D96DBAB}"/>
          </ac:spMkLst>
        </pc:spChg>
        <pc:spChg chg="del mod">
          <ac:chgData name="Leticia Barrios Martin" userId="6fd6af31-0f8a-4d57-a585-69e6d630a049" providerId="ADAL" clId="{CC59567A-53C7-42BE-92B1-403C0CCFCC06}" dt="2023-02-06T11:14:44.824" v="21" actId="478"/>
          <ac:spMkLst>
            <pc:docMk/>
            <pc:sldMk cId="737151205" sldId="257"/>
            <ac:spMk id="5" creationId="{0A73E8A2-B38B-5B44-925D-EB4A88C2EC2A}"/>
          </ac:spMkLst>
        </pc:spChg>
      </pc:sldChg>
      <pc:sldChg chg="addSp delSp modSp mod">
        <pc:chgData name="Leticia Barrios Martin" userId="6fd6af31-0f8a-4d57-a585-69e6d630a049" providerId="ADAL" clId="{CC59567A-53C7-42BE-92B1-403C0CCFCC06}" dt="2023-02-06T10:11:42.894" v="14" actId="2711"/>
        <pc:sldMkLst>
          <pc:docMk/>
          <pc:sldMk cId="178253256" sldId="302"/>
        </pc:sldMkLst>
        <pc:spChg chg="del">
          <ac:chgData name="Leticia Barrios Martin" userId="6fd6af31-0f8a-4d57-a585-69e6d630a049" providerId="ADAL" clId="{CC59567A-53C7-42BE-92B1-403C0CCFCC06}" dt="2023-02-06T10:11:13.835" v="1" actId="478"/>
          <ac:spMkLst>
            <pc:docMk/>
            <pc:sldMk cId="178253256" sldId="302"/>
            <ac:spMk id="2" creationId="{BE60396E-1B3C-374F-B5EF-B2B7842D1FAA}"/>
          </ac:spMkLst>
        </pc:spChg>
        <pc:spChg chg="add mod">
          <ac:chgData name="Leticia Barrios Martin" userId="6fd6af31-0f8a-4d57-a585-69e6d630a049" providerId="ADAL" clId="{CC59567A-53C7-42BE-92B1-403C0CCFCC06}" dt="2023-02-06T10:11:42.894" v="14" actId="2711"/>
          <ac:spMkLst>
            <pc:docMk/>
            <pc:sldMk cId="178253256" sldId="302"/>
            <ac:spMk id="3" creationId="{1C4C6EB2-5840-87B1-C935-C343855FB167}"/>
          </ac:spMkLst>
        </pc:spChg>
      </pc:sld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image" Target="../media/image16.svg"/><Relationship Id="rId5" Type="http://schemas.openxmlformats.org/officeDocument/2006/relationships/image" Target="../media/image15.png"/><Relationship Id="rId10" Type="http://schemas.openxmlformats.org/officeDocument/2006/relationships/image" Target="../media/image2.svg"/><Relationship Id="rId4" Type="http://schemas.openxmlformats.org/officeDocument/2006/relationships/image" Target="../media/image14.svg"/><Relationship Id="rId9"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jpeg"/><Relationship Id="rId1" Type="http://schemas.openxmlformats.org/officeDocument/2006/relationships/slideMaster" Target="../slideMasters/slideMaster2.xml"/><Relationship Id="rId4" Type="http://schemas.openxmlformats.org/officeDocument/2006/relationships/image" Target="../media/image2.sv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jpeg"/><Relationship Id="rId1" Type="http://schemas.openxmlformats.org/officeDocument/2006/relationships/slideMaster" Target="../slideMasters/slideMaster2.xml"/><Relationship Id="rId4" Type="http://schemas.openxmlformats.org/officeDocument/2006/relationships/image" Target="../media/image2.sv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0.tiff"/><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2.sv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1.jpeg"/><Relationship Id="rId1" Type="http://schemas.openxmlformats.org/officeDocument/2006/relationships/slideMaster" Target="../slideMasters/slideMaster2.xml"/><Relationship Id="rId4" Type="http://schemas.openxmlformats.org/officeDocument/2006/relationships/image" Target="../media/image2.sv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tif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svg"/><Relationship Id="rId7"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11" Type="http://schemas.openxmlformats.org/officeDocument/2006/relationships/image" Target="../media/image2.svg"/><Relationship Id="rId5" Type="http://schemas.openxmlformats.org/officeDocument/2006/relationships/image" Target="../media/image7.svg"/><Relationship Id="rId10" Type="http://schemas.openxmlformats.org/officeDocument/2006/relationships/image" Target="../media/image1.png"/><Relationship Id="rId4" Type="http://schemas.openxmlformats.org/officeDocument/2006/relationships/image" Target="../media/image6.png"/><Relationship Id="rId9" Type="http://schemas.openxmlformats.org/officeDocument/2006/relationships/image" Target="../media/image11.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30620" y="3317631"/>
            <a:ext cx="7262446" cy="1200329"/>
          </a:xfrm>
          <a:prstGeom prst="rect">
            <a:avLst/>
          </a:prstGeom>
          <a:noFill/>
        </p:spPr>
        <p:txBody>
          <a:bodyPr wrap="square" rtlCol="0">
            <a:spAutoFit/>
          </a:bodyPr>
          <a:lstStyle/>
          <a:p>
            <a:pPr marL="432000" indent="-432000">
              <a:buFont typeface="+mj-lt"/>
              <a:buAutoNum type="arabicPeriod"/>
            </a:pPr>
            <a:r>
              <a:rPr lang="es-ES" sz="1800" b="1" dirty="0">
                <a:latin typeface="Century Gothic" panose="020B0502020202020204" pitchFamily="34" charset="0"/>
              </a:rPr>
              <a:t>Elementos fijos de portada.</a:t>
            </a:r>
          </a:p>
          <a:p>
            <a:pPr marL="432000" indent="-432000">
              <a:buFont typeface="+mj-lt"/>
              <a:buAutoNum type="arabicPeriod"/>
            </a:pPr>
            <a:r>
              <a:rPr lang="es-ES" sz="1800" b="1" dirty="0">
                <a:latin typeface="Century Gothic" panose="020B0502020202020204" pitchFamily="34" charset="0"/>
              </a:rPr>
              <a:t>Uso de Fuentes en slides interiores.</a:t>
            </a:r>
          </a:p>
          <a:p>
            <a:pPr marL="432000" indent="-432000">
              <a:buFont typeface="+mj-lt"/>
              <a:buAutoNum type="arabicPeriod"/>
            </a:pPr>
            <a:r>
              <a:rPr lang="es-ES" sz="1800" b="1" dirty="0">
                <a:latin typeface="Century Gothic" panose="020B0502020202020204" pitchFamily="34" charset="0"/>
              </a:rPr>
              <a:t>Iconografía y Colores Corporativos.</a:t>
            </a:r>
          </a:p>
          <a:p>
            <a:pPr marL="432000" indent="-432000">
              <a:buFont typeface="+mj-lt"/>
              <a:buAutoNum type="arabicPeriod"/>
            </a:pPr>
            <a:r>
              <a:rPr lang="es-ES" sz="1800" b="1" dirty="0">
                <a:latin typeface="Century Gothic" panose="020B0502020202020204" pitchFamily="34" charset="0"/>
              </a:rPr>
              <a:t>Orden, Alineación y Estructura.</a:t>
            </a:r>
          </a:p>
        </p:txBody>
      </p:sp>
      <p:sp>
        <p:nvSpPr>
          <p:cNvPr id="5" name="CuadroTexto 4">
            <a:extLst>
              <a:ext uri="{FF2B5EF4-FFF2-40B4-BE49-F238E27FC236}">
                <a16:creationId xmlns:a16="http://schemas.microsoft.com/office/drawing/2014/main" id="{FA590604-1750-4B6C-814F-6428145A7136}"/>
              </a:ext>
            </a:extLst>
          </p:cNvPr>
          <p:cNvSpPr txBox="1"/>
          <p:nvPr/>
        </p:nvSpPr>
        <p:spPr>
          <a:xfrm>
            <a:off x="719862" y="2286736"/>
            <a:ext cx="6230815" cy="830997"/>
          </a:xfrm>
          <a:prstGeom prst="rect">
            <a:avLst/>
          </a:prstGeom>
          <a:noFill/>
        </p:spPr>
        <p:txBody>
          <a:bodyPr wrap="square" rtlCol="0">
            <a:spAutoFit/>
          </a:bodyPr>
          <a:lstStyle/>
          <a:p>
            <a:r>
              <a:rPr lang="es-ES" sz="2400" b="0" dirty="0">
                <a:latin typeface="Century Gothic" panose="020B0502020202020204" pitchFamily="34" charset="0"/>
              </a:rPr>
              <a:t>Guía de estilo para la construcción de presentaciones Powerpoint PROSEGUR</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56170" y="357106"/>
            <a:ext cx="1895475" cy="356242"/>
          </a:xfrm>
          <a:prstGeom prst="rect">
            <a:avLst/>
          </a:prstGeom>
        </p:spPr>
      </p:pic>
    </p:spTree>
    <p:extLst>
      <p:ext uri="{BB962C8B-B14F-4D97-AF65-F5344CB8AC3E}">
        <p14:creationId xmlns:p14="http://schemas.microsoft.com/office/powerpoint/2010/main" val="11112308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ESPECIFICACIONES COMPOSICIÓN SLIDE">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027FB43C-B73E-419E-9EF1-914799BA2434}"/>
              </a:ext>
            </a:extLst>
          </p:cNvPr>
          <p:cNvSpPr/>
          <p:nvPr/>
        </p:nvSpPr>
        <p:spPr>
          <a:xfrm>
            <a:off x="6940740" y="5703332"/>
            <a:ext cx="3928648" cy="8037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828675" y="1219200"/>
            <a:ext cx="4743450" cy="338554"/>
          </a:xfrm>
          <a:prstGeom prst="rect">
            <a:avLst/>
          </a:prstGeom>
          <a:noFill/>
        </p:spPr>
        <p:txBody>
          <a:bodyPr wrap="square" lIns="0" tIns="0" rIns="0" bIns="0" rtlCol="0">
            <a:spAutoFit/>
          </a:bodyPr>
          <a:lstStyle/>
          <a:p>
            <a:r>
              <a:rPr lang="es-ES" sz="2200" b="0" dirty="0">
                <a:latin typeface="Century Gothic" panose="020B0502020202020204" pitchFamily="34" charset="0"/>
              </a:rPr>
              <a:t>Títulos y encabezados</a:t>
            </a:r>
            <a:endParaRPr lang="en-GB" sz="2200" b="0" dirty="0">
              <a:latin typeface="Century Gothic" panose="020B0502020202020204" pitchFamily="34" charset="0"/>
            </a:endParaRPr>
          </a:p>
        </p:txBody>
      </p:sp>
      <p:sp>
        <p:nvSpPr>
          <p:cNvPr id="10" name="CuadroTexto 9">
            <a:extLst>
              <a:ext uri="{FF2B5EF4-FFF2-40B4-BE49-F238E27FC236}">
                <a16:creationId xmlns:a16="http://schemas.microsoft.com/office/drawing/2014/main" id="{C28FFFEA-951E-43B3-A7C0-9A465AB7D8B2}"/>
              </a:ext>
            </a:extLst>
          </p:cNvPr>
          <p:cNvSpPr txBox="1"/>
          <p:nvPr/>
        </p:nvSpPr>
        <p:spPr>
          <a:xfrm>
            <a:off x="7092128" y="5779533"/>
            <a:ext cx="3739159" cy="646331"/>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Se intentará alinear los diferentes elementos que compongan la slide de forma que queden estructuras lo más ordenadas posibles.</a:t>
            </a:r>
            <a:endParaRPr lang="en-GB" sz="1400" b="0" dirty="0">
              <a:latin typeface="Arial" panose="020B0604020202020204" pitchFamily="34" charset="0"/>
              <a:cs typeface="Arial" panose="020B0604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823714" y="1862457"/>
            <a:ext cx="5043686" cy="2200602"/>
          </a:xfrm>
          <a:prstGeom prst="rect">
            <a:avLst/>
          </a:prstGeom>
          <a:noFill/>
        </p:spPr>
        <p:txBody>
          <a:bodyPr wrap="square" lIns="0" tIns="0" rIns="0" bIns="0" rtlCol="0">
            <a:spAutoFit/>
          </a:bodyPr>
          <a:lstStyle/>
          <a:p>
            <a:r>
              <a:rPr lang="es-ES" sz="1300" b="0" dirty="0">
                <a:latin typeface="Arial" panose="020B0604020202020204" pitchFamily="34" charset="0"/>
                <a:cs typeface="Arial" panose="020B0604020202020204" pitchFamily="34" charset="0"/>
              </a:rPr>
              <a:t>Cuerpos de texto. </a:t>
            </a:r>
            <a:r>
              <a:rPr lang="en-GB" sz="13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Donec diam ipsum, porta sit amet nisl quis, imperdiet laoreet diam. Pellentesque dolor quam, suscipit sit amet euismod sed, tempus a quam. Vestibulum laoreet tincidunt leo at convallis. Morbi arcu augue, pellentesque at magna eget, auctor lobortis enim. Quisque interdum, tortor et convallis tempor, orci nisl pretium turpis, quis iaculis nibh erat ut eros. </a:t>
            </a:r>
            <a:endParaRPr lang="en-GB" sz="1300" b="0" dirty="0">
              <a:latin typeface="Arial" panose="020B0604020202020204" pitchFamily="34" charset="0"/>
              <a:cs typeface="Arial" panose="020B0604020202020204" pitchFamily="34" charset="0"/>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561975" y="1266825"/>
            <a:ext cx="6115050"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pic>
        <p:nvPicPr>
          <p:cNvPr id="3" name="Imagen 2" descr="Imagen que contiene exterior, camioneta, amarillo, camino&#10;&#10;Descripción generada automáticamente">
            <a:extLst>
              <a:ext uri="{FF2B5EF4-FFF2-40B4-BE49-F238E27FC236}">
                <a16:creationId xmlns:a16="http://schemas.microsoft.com/office/drawing/2014/main" id="{028C68F6-40B5-4CC2-8E1B-28BEAB25332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29400" y="1265341"/>
            <a:ext cx="4617668" cy="3373333"/>
          </a:xfrm>
          <a:prstGeom prst="rect">
            <a:avLst/>
          </a:prstGeom>
        </p:spPr>
      </p:pic>
      <p:cxnSp>
        <p:nvCxnSpPr>
          <p:cNvPr id="29" name="Conector recto 28">
            <a:extLst>
              <a:ext uri="{FF2B5EF4-FFF2-40B4-BE49-F238E27FC236}">
                <a16:creationId xmlns:a16="http://schemas.microsoft.com/office/drawing/2014/main" id="{CAD2862F-28AA-4549-8644-971DC8C3C1B9}"/>
              </a:ext>
            </a:extLst>
          </p:cNvPr>
          <p:cNvCxnSpPr>
            <a:cxnSpLocks/>
          </p:cNvCxnSpPr>
          <p:nvPr/>
        </p:nvCxnSpPr>
        <p:spPr>
          <a:xfrm flipV="1">
            <a:off x="823913" y="923925"/>
            <a:ext cx="1" cy="47244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30" name="CuadroTexto 29">
            <a:extLst>
              <a:ext uri="{FF2B5EF4-FFF2-40B4-BE49-F238E27FC236}">
                <a16:creationId xmlns:a16="http://schemas.microsoft.com/office/drawing/2014/main" id="{629829B2-0839-47C9-91B4-258700C806A6}"/>
              </a:ext>
            </a:extLst>
          </p:cNvPr>
          <p:cNvSpPr txBox="1"/>
          <p:nvPr/>
        </p:nvSpPr>
        <p:spPr>
          <a:xfrm>
            <a:off x="6624438" y="4725144"/>
            <a:ext cx="4615061" cy="484748"/>
          </a:xfrm>
          <a:prstGeom prst="rect">
            <a:avLst/>
          </a:prstGeom>
          <a:noFill/>
        </p:spPr>
        <p:txBody>
          <a:bodyPr wrap="square" lIns="0" tIns="0" rIns="0" bIns="0" rtlCol="0">
            <a:spAutoFit/>
          </a:bodyPr>
          <a:lstStyle/>
          <a:p>
            <a:r>
              <a:rPr lang="en-GB" sz="105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a:t>
            </a:r>
            <a:endParaRPr lang="en-GB" sz="1050" b="0" dirty="0">
              <a:latin typeface="Arial" panose="020B0604020202020204" pitchFamily="34" charset="0"/>
              <a:cs typeface="Arial" panose="020B0604020202020204" pitchFamily="34" charset="0"/>
            </a:endParaRPr>
          </a:p>
        </p:txBody>
      </p:sp>
      <p:pic>
        <p:nvPicPr>
          <p:cNvPr id="34" name="Marcador de posición de imagen 17">
            <a:extLst>
              <a:ext uri="{FF2B5EF4-FFF2-40B4-BE49-F238E27FC236}">
                <a16:creationId xmlns:a16="http://schemas.microsoft.com/office/drawing/2014/main" id="{1733CF86-E1D8-470D-B810-0DCBCCFCA632}"/>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1117098" y="4388828"/>
            <a:ext cx="819664" cy="914400"/>
          </a:xfrm>
          <a:prstGeom prst="rect">
            <a:avLst/>
          </a:prstGeom>
        </p:spPr>
      </p:pic>
      <p:pic>
        <p:nvPicPr>
          <p:cNvPr id="35" name="Marcador de posición de imagen 19">
            <a:extLst>
              <a:ext uri="{FF2B5EF4-FFF2-40B4-BE49-F238E27FC236}">
                <a16:creationId xmlns:a16="http://schemas.microsoft.com/office/drawing/2014/main" id="{CFA60294-7189-4176-9696-725C1BD7717F}"/>
              </a:ext>
            </a:extLst>
          </p:cNvPr>
          <p:cNvPicPr>
            <a:picLocks noChangeAspect="1"/>
          </p:cNvPicPr>
          <p:nvPr/>
        </p:nvPicPr>
        <p:blipFill>
          <a:blip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3001108" y="4458667"/>
            <a:ext cx="661780" cy="771400"/>
          </a:xfrm>
          <a:prstGeom prst="rect">
            <a:avLst/>
          </a:prstGeom>
        </p:spPr>
      </p:pic>
      <p:pic>
        <p:nvPicPr>
          <p:cNvPr id="36" name="Marcador de posición de imagen 21">
            <a:extLst>
              <a:ext uri="{FF2B5EF4-FFF2-40B4-BE49-F238E27FC236}">
                <a16:creationId xmlns:a16="http://schemas.microsoft.com/office/drawing/2014/main" id="{18D5F230-0A2F-4687-8383-3683929D877B}"/>
              </a:ext>
            </a:extLst>
          </p:cNvPr>
          <p:cNvPicPr>
            <a:picLocks noChangeAspect="1"/>
          </p:cNvPicPr>
          <p:nvPr/>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4783015" y="4535489"/>
            <a:ext cx="767214" cy="621078"/>
          </a:xfrm>
          <a:prstGeom prst="rect">
            <a:avLst/>
          </a:prstGeom>
        </p:spPr>
      </p:pic>
      <p:cxnSp>
        <p:nvCxnSpPr>
          <p:cNvPr id="38" name="Conector recto 37">
            <a:extLst>
              <a:ext uri="{FF2B5EF4-FFF2-40B4-BE49-F238E27FC236}">
                <a16:creationId xmlns:a16="http://schemas.microsoft.com/office/drawing/2014/main" id="{BC03AEA0-CA81-45FE-90BB-A5B21E82604E}"/>
              </a:ext>
            </a:extLst>
          </p:cNvPr>
          <p:cNvCxnSpPr>
            <a:cxnSpLocks/>
          </p:cNvCxnSpPr>
          <p:nvPr/>
        </p:nvCxnSpPr>
        <p:spPr>
          <a:xfrm>
            <a:off x="1019175" y="4855696"/>
            <a:ext cx="4752975"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1E1D12D5-1DB4-4DDE-BD00-64035DC80F95}"/>
              </a:ext>
            </a:extLst>
          </p:cNvPr>
          <p:cNvCxnSpPr>
            <a:cxnSpLocks/>
          </p:cNvCxnSpPr>
          <p:nvPr/>
        </p:nvCxnSpPr>
        <p:spPr>
          <a:xfrm flipV="1">
            <a:off x="6619106" y="923925"/>
            <a:ext cx="0" cy="4591051"/>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6" name="Conector recto 45">
            <a:extLst>
              <a:ext uri="{FF2B5EF4-FFF2-40B4-BE49-F238E27FC236}">
                <a16:creationId xmlns:a16="http://schemas.microsoft.com/office/drawing/2014/main" id="{099509A5-36FA-4B02-85DA-F002D12E1259}"/>
              </a:ext>
            </a:extLst>
          </p:cNvPr>
          <p:cNvCxnSpPr>
            <a:cxnSpLocks/>
          </p:cNvCxnSpPr>
          <p:nvPr/>
        </p:nvCxnSpPr>
        <p:spPr>
          <a:xfrm flipV="1">
            <a:off x="5879976" y="923925"/>
            <a:ext cx="1" cy="47244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32" name="Conector recto 31">
            <a:extLst>
              <a:ext uri="{FF2B5EF4-FFF2-40B4-BE49-F238E27FC236}">
                <a16:creationId xmlns:a16="http://schemas.microsoft.com/office/drawing/2014/main" id="{106A602D-9901-4C53-8687-0B56D0A3AF91}"/>
              </a:ext>
            </a:extLst>
          </p:cNvPr>
          <p:cNvCxnSpPr>
            <a:cxnSpLocks/>
          </p:cNvCxnSpPr>
          <p:nvPr/>
        </p:nvCxnSpPr>
        <p:spPr>
          <a:xfrm flipH="1" flipV="1">
            <a:off x="5171306" y="4391027"/>
            <a:ext cx="10294" cy="149542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9" name="Conector recto 48">
            <a:extLst>
              <a:ext uri="{FF2B5EF4-FFF2-40B4-BE49-F238E27FC236}">
                <a16:creationId xmlns:a16="http://schemas.microsoft.com/office/drawing/2014/main" id="{6468E9AE-9678-4227-B97C-F62F2F84B708}"/>
              </a:ext>
            </a:extLst>
          </p:cNvPr>
          <p:cNvCxnSpPr>
            <a:cxnSpLocks/>
          </p:cNvCxnSpPr>
          <p:nvPr/>
        </p:nvCxnSpPr>
        <p:spPr>
          <a:xfrm flipH="1" flipV="1">
            <a:off x="3331121" y="4391027"/>
            <a:ext cx="10294" cy="149542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50" name="Conector recto 49">
            <a:extLst>
              <a:ext uri="{FF2B5EF4-FFF2-40B4-BE49-F238E27FC236}">
                <a16:creationId xmlns:a16="http://schemas.microsoft.com/office/drawing/2014/main" id="{9214A7D3-696C-4204-8D85-A8B10077745C}"/>
              </a:ext>
            </a:extLst>
          </p:cNvPr>
          <p:cNvCxnSpPr>
            <a:cxnSpLocks/>
          </p:cNvCxnSpPr>
          <p:nvPr/>
        </p:nvCxnSpPr>
        <p:spPr>
          <a:xfrm flipH="1" flipV="1">
            <a:off x="1530921" y="4391027"/>
            <a:ext cx="10294" cy="149542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5" name="CuadroTexto 54">
            <a:extLst>
              <a:ext uri="{FF2B5EF4-FFF2-40B4-BE49-F238E27FC236}">
                <a16:creationId xmlns:a16="http://schemas.microsoft.com/office/drawing/2014/main" id="{12136222-1DD5-4053-943B-FA56F7224CF7}"/>
              </a:ext>
            </a:extLst>
          </p:cNvPr>
          <p:cNvSpPr txBox="1"/>
          <p:nvPr/>
        </p:nvSpPr>
        <p:spPr>
          <a:xfrm>
            <a:off x="830982" y="5274941"/>
            <a:ext cx="1409650" cy="507831"/>
          </a:xfrm>
          <a:prstGeom prst="rect">
            <a:avLst/>
          </a:prstGeom>
          <a:noFill/>
        </p:spPr>
        <p:txBody>
          <a:bodyPr wrap="square" lIns="0" tIns="0" rIns="0" bIns="0" rtlCol="0">
            <a:spAutoFit/>
          </a:bodyPr>
          <a:lstStyle/>
          <a:p>
            <a:pPr algn="ctr"/>
            <a:r>
              <a:rPr lang="en-GB" sz="11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1100" b="0" dirty="0">
              <a:latin typeface="Arial" panose="020B0604020202020204" pitchFamily="34" charset="0"/>
              <a:cs typeface="Arial" panose="020B0604020202020204" pitchFamily="34" charset="0"/>
            </a:endParaRPr>
          </a:p>
        </p:txBody>
      </p:sp>
      <p:sp>
        <p:nvSpPr>
          <p:cNvPr id="56" name="CuadroTexto 55">
            <a:extLst>
              <a:ext uri="{FF2B5EF4-FFF2-40B4-BE49-F238E27FC236}">
                <a16:creationId xmlns:a16="http://schemas.microsoft.com/office/drawing/2014/main" id="{32900FA2-73ED-4549-A830-F7B03807CDA3}"/>
              </a:ext>
            </a:extLst>
          </p:cNvPr>
          <p:cNvSpPr txBox="1"/>
          <p:nvPr/>
        </p:nvSpPr>
        <p:spPr>
          <a:xfrm>
            <a:off x="2632026" y="5274941"/>
            <a:ext cx="1409650" cy="507831"/>
          </a:xfrm>
          <a:prstGeom prst="rect">
            <a:avLst/>
          </a:prstGeom>
          <a:noFill/>
        </p:spPr>
        <p:txBody>
          <a:bodyPr wrap="square" lIns="0" tIns="0" rIns="0" bIns="0" rtlCol="0">
            <a:spAutoFit/>
          </a:bodyPr>
          <a:lstStyle/>
          <a:p>
            <a:pPr algn="ctr"/>
            <a:r>
              <a:rPr lang="en-GB" sz="11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1100" b="0" dirty="0">
              <a:latin typeface="Arial" panose="020B0604020202020204" pitchFamily="34" charset="0"/>
              <a:cs typeface="Arial" panose="020B0604020202020204" pitchFamily="34" charset="0"/>
            </a:endParaRPr>
          </a:p>
        </p:txBody>
      </p:sp>
      <p:sp>
        <p:nvSpPr>
          <p:cNvPr id="57" name="CuadroTexto 56">
            <a:extLst>
              <a:ext uri="{FF2B5EF4-FFF2-40B4-BE49-F238E27FC236}">
                <a16:creationId xmlns:a16="http://schemas.microsoft.com/office/drawing/2014/main" id="{C0F8B041-CC1C-4EDF-97EB-C15457FF936A}"/>
              </a:ext>
            </a:extLst>
          </p:cNvPr>
          <p:cNvSpPr txBox="1"/>
          <p:nvPr/>
        </p:nvSpPr>
        <p:spPr>
          <a:xfrm>
            <a:off x="4456609" y="5274941"/>
            <a:ext cx="1409650" cy="507831"/>
          </a:xfrm>
          <a:prstGeom prst="rect">
            <a:avLst/>
          </a:prstGeom>
          <a:noFill/>
        </p:spPr>
        <p:txBody>
          <a:bodyPr wrap="square" lIns="0" tIns="0" rIns="0" bIns="0" rtlCol="0">
            <a:spAutoFit/>
          </a:bodyPr>
          <a:lstStyle/>
          <a:p>
            <a:pPr algn="ctr"/>
            <a:r>
              <a:rPr lang="en-GB" sz="11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1100" b="0" dirty="0">
              <a:latin typeface="Arial" panose="020B0604020202020204" pitchFamily="34" charset="0"/>
              <a:cs typeface="Arial" panose="020B0604020202020204" pitchFamily="34" charset="0"/>
            </a:endParaRPr>
          </a:p>
        </p:txBody>
      </p:sp>
      <p:sp>
        <p:nvSpPr>
          <p:cNvPr id="60" name="CuadroTexto 59">
            <a:extLst>
              <a:ext uri="{FF2B5EF4-FFF2-40B4-BE49-F238E27FC236}">
                <a16:creationId xmlns:a16="http://schemas.microsoft.com/office/drawing/2014/main" id="{6E9DCCE2-5ED7-4690-A7E4-2E10000033FF}"/>
              </a:ext>
            </a:extLst>
          </p:cNvPr>
          <p:cNvSpPr txBox="1"/>
          <p:nvPr/>
        </p:nvSpPr>
        <p:spPr>
          <a:xfrm>
            <a:off x="2768779" y="466403"/>
            <a:ext cx="9067800" cy="153888"/>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s-ES" sz="1000" b="1" dirty="0">
                <a:latin typeface="Century Gothic" panose="020B0502020202020204" pitchFamily="34" charset="0"/>
                <a:cs typeface="Arial" panose="020B0604020202020204" pitchFamily="34" charset="0"/>
              </a:rPr>
              <a:t>ORDEN Y ESTRUCTURA</a:t>
            </a:r>
            <a:endParaRPr lang="en-GB" sz="1000" b="1" dirty="0">
              <a:latin typeface="Century Gothic" panose="020B0502020202020204" pitchFamily="34" charset="0"/>
              <a:cs typeface="Arial" panose="020B0604020202020204" pitchFamily="34" charset="0"/>
            </a:endParaRPr>
          </a:p>
        </p:txBody>
      </p:sp>
      <p:grpSp>
        <p:nvGrpSpPr>
          <p:cNvPr id="65" name="Grupo 64">
            <a:extLst>
              <a:ext uri="{FF2B5EF4-FFF2-40B4-BE49-F238E27FC236}">
                <a16:creationId xmlns:a16="http://schemas.microsoft.com/office/drawing/2014/main" id="{8D27A0C6-943F-4176-AA26-2EDFAEC99012}"/>
              </a:ext>
            </a:extLst>
          </p:cNvPr>
          <p:cNvGrpSpPr/>
          <p:nvPr/>
        </p:nvGrpSpPr>
        <p:grpSpPr>
          <a:xfrm>
            <a:off x="10731473" y="5592659"/>
            <a:ext cx="262136" cy="267838"/>
            <a:chOff x="6737824" y="5895368"/>
            <a:chExt cx="278868" cy="284934"/>
          </a:xfrm>
        </p:grpSpPr>
        <p:sp>
          <p:nvSpPr>
            <p:cNvPr id="66" name="Elipse 65">
              <a:extLst>
                <a:ext uri="{FF2B5EF4-FFF2-40B4-BE49-F238E27FC236}">
                  <a16:creationId xmlns:a16="http://schemas.microsoft.com/office/drawing/2014/main" id="{95AAA528-603B-4611-9962-B68805E1F936}"/>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7" name="CuadroTexto 66">
              <a:extLst>
                <a:ext uri="{FF2B5EF4-FFF2-40B4-BE49-F238E27FC236}">
                  <a16:creationId xmlns:a16="http://schemas.microsoft.com/office/drawing/2014/main" id="{987A18BC-F3C3-4971-A493-BCA5577C1E7F}"/>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pic>
        <p:nvPicPr>
          <p:cNvPr id="2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rcRect r="80847" b="-1640"/>
          <a:stretch/>
        </p:blipFill>
        <p:spPr>
          <a:xfrm>
            <a:off x="356170" y="357106"/>
            <a:ext cx="363021" cy="362085"/>
          </a:xfrm>
          <a:prstGeom prst="rect">
            <a:avLst/>
          </a:prstGeom>
        </p:spPr>
      </p:pic>
    </p:spTree>
    <p:extLst>
      <p:ext uri="{BB962C8B-B14F-4D97-AF65-F5344CB8AC3E}">
        <p14:creationId xmlns:p14="http://schemas.microsoft.com/office/powerpoint/2010/main" val="1627708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6E76E85-9886-4D28-B3A8-1E6CB4BDC272}"/>
              </a:ext>
            </a:extLst>
          </p:cNvPr>
          <p:cNvSpPr txBox="1"/>
          <p:nvPr/>
        </p:nvSpPr>
        <p:spPr>
          <a:xfrm>
            <a:off x="745734" y="3044279"/>
            <a:ext cx="5613969" cy="769441"/>
          </a:xfrm>
          <a:prstGeom prst="rect">
            <a:avLst/>
          </a:prstGeom>
          <a:noFill/>
        </p:spPr>
        <p:txBody>
          <a:bodyPr wrap="square" rtlCol="0">
            <a:spAutoFit/>
          </a:bodyPr>
          <a:lstStyle/>
          <a:p>
            <a:r>
              <a:rPr lang="es-ES" sz="2200" b="0" dirty="0">
                <a:latin typeface="Century Gothic" panose="020B0502020202020204" pitchFamily="34" charset="0"/>
                <a:cs typeface="Calibri" panose="020F0502020204030204" pitchFamily="34" charset="0"/>
              </a:rPr>
              <a:t>1 Ejemplo práctico (editable) de Subportada</a:t>
            </a:r>
            <a:r>
              <a:rPr lang="es-ES" sz="2200" b="0" baseline="0" dirty="0">
                <a:latin typeface="Century Gothic" panose="020B0502020202020204" pitchFamily="34" charset="0"/>
                <a:cs typeface="Calibri" panose="020F0502020204030204" pitchFamily="34" charset="0"/>
              </a:rPr>
              <a:t> de</a:t>
            </a:r>
            <a:r>
              <a:rPr lang="es-ES" sz="2200" b="0" dirty="0">
                <a:latin typeface="Century Gothic" panose="020B0502020202020204" pitchFamily="34" charset="0"/>
                <a:cs typeface="Calibri" panose="020F0502020204030204" pitchFamily="34" charset="0"/>
              </a:rPr>
              <a:t> Interiores / Capítulos</a:t>
            </a:r>
          </a:p>
        </p:txBody>
      </p:sp>
    </p:spTree>
    <p:extLst>
      <p:ext uri="{BB962C8B-B14F-4D97-AF65-F5344CB8AC3E}">
        <p14:creationId xmlns:p14="http://schemas.microsoft.com/office/powerpoint/2010/main" val="7945846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UBPORTADA O PORTADILLA">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4" y="3762375"/>
            <a:ext cx="10601325" cy="381000"/>
          </a:xfrm>
          <a:prstGeom prst="rect">
            <a:avLst/>
          </a:prstGeom>
        </p:spPr>
        <p:txBody>
          <a:bodyPr/>
          <a:lstStyle>
            <a:lvl1pPr marL="0" indent="0">
              <a:buNone/>
              <a:defRPr sz="1600" b="1">
                <a:latin typeface="+mj-lt"/>
              </a:defRPr>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5" y="2095500"/>
            <a:ext cx="5981699" cy="1089529"/>
          </a:xfrm>
          <a:prstGeom prst="rect">
            <a:avLst/>
          </a:prstGeom>
        </p:spPr>
        <p:txBody>
          <a:bodyPr>
            <a:spAutoFit/>
          </a:bodyPr>
          <a:lstStyle>
            <a:lvl1pPr marL="0" indent="0">
              <a:buNone/>
              <a:defRPr sz="3600" b="0">
                <a:latin typeface="+mj-lt"/>
              </a:defRPr>
            </a:lvl1pPr>
          </a:lstStyle>
          <a:p>
            <a:pPr lvl="0"/>
            <a:r>
              <a:rPr lang="es-ES" dirty="0"/>
              <a:t>Título del documento en dos líneas</a:t>
            </a:r>
            <a:endParaRPr lang="en-GB" dirty="0"/>
          </a:p>
        </p:txBody>
      </p:sp>
      <p:pic>
        <p:nvPicPr>
          <p:cNvPr id="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Tree>
    <p:extLst>
      <p:ext uri="{BB962C8B-B14F-4D97-AF65-F5344CB8AC3E}">
        <p14:creationId xmlns:p14="http://schemas.microsoft.com/office/powerpoint/2010/main" val="36896364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95C20AF-C77C-40FB-B940-E3F2FD9FD51E}"/>
              </a:ext>
            </a:extLst>
          </p:cNvPr>
          <p:cNvSpPr txBox="1"/>
          <p:nvPr/>
        </p:nvSpPr>
        <p:spPr>
          <a:xfrm>
            <a:off x="735461" y="2346684"/>
            <a:ext cx="5375030"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Ejemplos prácticos (editables) de Slides interiores.</a:t>
            </a:r>
          </a:p>
        </p:txBody>
      </p:sp>
      <p:sp>
        <p:nvSpPr>
          <p:cNvPr id="5" name="CuadroTexto 4">
            <a:extLst>
              <a:ext uri="{FF2B5EF4-FFF2-40B4-BE49-F238E27FC236}">
                <a16:creationId xmlns:a16="http://schemas.microsoft.com/office/drawing/2014/main" id="{C37821B1-CDDF-4C6E-BA68-6F09D81FFDCE}"/>
              </a:ext>
            </a:extLst>
          </p:cNvPr>
          <p:cNvSpPr txBox="1"/>
          <p:nvPr/>
        </p:nvSpPr>
        <p:spPr>
          <a:xfrm>
            <a:off x="735460" y="3317631"/>
            <a:ext cx="7262446" cy="1477328"/>
          </a:xfrm>
          <a:prstGeom prst="rect">
            <a:avLst/>
          </a:prstGeom>
          <a:noFill/>
        </p:spPr>
        <p:txBody>
          <a:bodyPr wrap="square" rtlCol="0">
            <a:spAutoFit/>
          </a:bodyPr>
          <a:lstStyle/>
          <a:p>
            <a:pPr marL="432000" indent="-432000">
              <a:buFont typeface="+mj-lt"/>
              <a:buAutoNum type="arabicPeriod"/>
            </a:pPr>
            <a:r>
              <a:rPr lang="es-ES" sz="1800" b="1" dirty="0">
                <a:latin typeface="Century Gothic" panose="020B0502020202020204" pitchFamily="34" charset="0"/>
              </a:rPr>
              <a:t>Índice (1)</a:t>
            </a:r>
          </a:p>
          <a:p>
            <a:pPr marL="432000" indent="-432000">
              <a:buFont typeface="+mj-lt"/>
              <a:buAutoNum type="arabicPeriod"/>
            </a:pPr>
            <a:r>
              <a:rPr lang="es-ES" sz="1800" b="1" dirty="0">
                <a:latin typeface="Century Gothic" panose="020B0502020202020204" pitchFamily="34" charset="0"/>
              </a:rPr>
              <a:t>Slides de cita (1)</a:t>
            </a:r>
          </a:p>
          <a:p>
            <a:pPr marL="432000" indent="-432000">
              <a:buFont typeface="+mj-lt"/>
              <a:buAutoNum type="arabicPeriod"/>
            </a:pPr>
            <a:r>
              <a:rPr lang="es-ES" sz="1800" b="1" dirty="0">
                <a:latin typeface="Century Gothic" panose="020B0502020202020204" pitchFamily="34" charset="0"/>
              </a:rPr>
              <a:t>Slides</a:t>
            </a:r>
            <a:r>
              <a:rPr lang="es-ES" sz="1800" b="1" baseline="0" dirty="0">
                <a:latin typeface="Century Gothic" panose="020B0502020202020204" pitchFamily="34" charset="0"/>
              </a:rPr>
              <a:t> de </a:t>
            </a:r>
            <a:r>
              <a:rPr lang="es-ES" sz="1800" b="1" dirty="0">
                <a:latin typeface="Century Gothic" panose="020B0502020202020204" pitchFamily="34" charset="0"/>
              </a:rPr>
              <a:t>destacado (2)</a:t>
            </a:r>
          </a:p>
          <a:p>
            <a:pPr marL="432000" indent="-432000">
              <a:buFont typeface="+mj-lt"/>
              <a:buAutoNum type="arabicPeriod"/>
            </a:pPr>
            <a:r>
              <a:rPr lang="es-ES" sz="1800" b="1" dirty="0">
                <a:latin typeface="Century Gothic" panose="020B0502020202020204" pitchFamily="34" charset="0"/>
              </a:rPr>
              <a:t>Slides de contenido (15)</a:t>
            </a:r>
          </a:p>
          <a:p>
            <a:pPr marL="432000" indent="-432000">
              <a:buFont typeface="+mj-lt"/>
              <a:buAutoNum type="arabicPeriod"/>
            </a:pPr>
            <a:r>
              <a:rPr lang="es-ES" sz="1800" b="1" dirty="0">
                <a:latin typeface="Century Gothic" panose="020B0502020202020204" pitchFamily="34" charset="0"/>
              </a:rPr>
              <a:t>Slide de cierre (1)</a:t>
            </a:r>
          </a:p>
        </p:txBody>
      </p:sp>
    </p:spTree>
    <p:extLst>
      <p:ext uri="{BB962C8B-B14F-4D97-AF65-F5344CB8AC3E}">
        <p14:creationId xmlns:p14="http://schemas.microsoft.com/office/powerpoint/2010/main" val="8021894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7" y="3013501"/>
            <a:ext cx="4771487"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 práctico (editable) </a:t>
            </a:r>
          </a:p>
          <a:p>
            <a:r>
              <a:rPr lang="es-ES" sz="2400" b="0" dirty="0">
                <a:latin typeface="Century Gothic" panose="020B0502020202020204" pitchFamily="34" charset="0"/>
                <a:cs typeface="Calibri" panose="020F0502020204030204" pitchFamily="34" charset="0"/>
              </a:rPr>
              <a:t>de Slide de índice.</a:t>
            </a:r>
          </a:p>
        </p:txBody>
      </p:sp>
    </p:spTree>
    <p:extLst>
      <p:ext uri="{BB962C8B-B14F-4D97-AF65-F5344CB8AC3E}">
        <p14:creationId xmlns:p14="http://schemas.microsoft.com/office/powerpoint/2010/main" val="34742948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Indice">
    <p:spTree>
      <p:nvGrpSpPr>
        <p:cNvPr id="1" name=""/>
        <p:cNvGrpSpPr/>
        <p:nvPr/>
      </p:nvGrpSpPr>
      <p:grpSpPr>
        <a:xfrm>
          <a:off x="0" y="0"/>
          <a:ext cx="0" cy="0"/>
          <a:chOff x="0" y="0"/>
          <a:chExt cx="0" cy="0"/>
        </a:xfrm>
      </p:grpSpPr>
      <p:sp>
        <p:nvSpPr>
          <p:cNvPr id="10" name="Marcador de texto 9">
            <a:extLst>
              <a:ext uri="{FF2B5EF4-FFF2-40B4-BE49-F238E27FC236}">
                <a16:creationId xmlns:a16="http://schemas.microsoft.com/office/drawing/2014/main" id="{E95A4175-E04B-4496-95BE-1D806E28F26E}"/>
              </a:ext>
            </a:extLst>
          </p:cNvPr>
          <p:cNvSpPr>
            <a:spLocks noGrp="1"/>
          </p:cNvSpPr>
          <p:nvPr>
            <p:ph type="body" sz="quarter" idx="10"/>
          </p:nvPr>
        </p:nvSpPr>
        <p:spPr>
          <a:xfrm>
            <a:off x="1390650" y="1514475"/>
            <a:ext cx="1971675" cy="304699"/>
          </a:xfrm>
          <a:prstGeom prst="rect">
            <a:avLst/>
          </a:prstGeom>
        </p:spPr>
        <p:txBody>
          <a:bodyPr wrap="square" lIns="0" tIns="0" rIns="0" bIns="0">
            <a:spAutoFit/>
          </a:bodyPr>
          <a:lstStyle>
            <a:lvl1pPr marL="0" indent="0">
              <a:buNone/>
              <a:defRPr sz="2200" b="0">
                <a:latin typeface="+mj-lt"/>
              </a:defRPr>
            </a:lvl1pPr>
          </a:lstStyle>
          <a:p>
            <a:pPr lvl="0"/>
            <a:r>
              <a:rPr lang="es-ES"/>
              <a:t>Haga clic para modificar los estilos de texto del patrón</a:t>
            </a:r>
          </a:p>
        </p:txBody>
      </p:sp>
      <p:sp>
        <p:nvSpPr>
          <p:cNvPr id="12" name="Marcador de texto 11">
            <a:extLst>
              <a:ext uri="{FF2B5EF4-FFF2-40B4-BE49-F238E27FC236}">
                <a16:creationId xmlns:a16="http://schemas.microsoft.com/office/drawing/2014/main" id="{CDE50B0A-A55B-4666-8E6C-28F0415E53F3}"/>
              </a:ext>
            </a:extLst>
          </p:cNvPr>
          <p:cNvSpPr>
            <a:spLocks noGrp="1"/>
          </p:cNvSpPr>
          <p:nvPr>
            <p:ph type="body" sz="quarter" idx="11"/>
          </p:nvPr>
        </p:nvSpPr>
        <p:spPr>
          <a:xfrm>
            <a:off x="3657600" y="1514475"/>
            <a:ext cx="6143625" cy="4162425"/>
          </a:xfrm>
          <a:prstGeom prst="rect">
            <a:avLst/>
          </a:prstGeom>
        </p:spPr>
        <p:txBody>
          <a:bodyPr lIns="0" tIns="0" rIns="0" bIns="0"/>
          <a:lstStyle>
            <a:lvl1pPr marL="457200" indent="-457200">
              <a:buClr>
                <a:schemeClr val="accent4"/>
              </a:buClr>
              <a:buFont typeface="+mj-lt"/>
              <a:buAutoNum type="arabicPeriod"/>
              <a:defRPr sz="2000" b="1">
                <a:latin typeface="Century Gothic" panose="020B0502020202020204" pitchFamily="34" charset="0"/>
              </a:defRPr>
            </a:lvl1pPr>
            <a:lvl2pPr marL="914400" indent="-457200">
              <a:buFont typeface="+mj-lt"/>
              <a:buAutoNum type="arabicPeriod"/>
              <a:defRPr/>
            </a:lvl2pPr>
            <a:lvl3pPr marL="1371600" indent="-457200">
              <a:buFont typeface="+mj-lt"/>
              <a:buAutoNum type="arabicPeriod"/>
              <a:defRPr/>
            </a:lvl3pPr>
            <a:lvl4pPr marL="1714500" indent="-342900">
              <a:buFont typeface="+mj-lt"/>
              <a:buAutoNum type="arabicPeriod"/>
              <a:defRPr/>
            </a:lvl4pPr>
            <a:lvl5pPr marL="2171700" indent="-342900">
              <a:buFont typeface="+mj-lt"/>
              <a:buAutoNum type="arabicPeriod"/>
              <a:defRPr/>
            </a:lvl5pPr>
          </a:lstStyle>
          <a:p>
            <a:pPr lvl="0"/>
            <a:r>
              <a:rPr lang="es-ES"/>
              <a:t>Haga clic para modificar los estilos de texto del patrón</a:t>
            </a:r>
          </a:p>
        </p:txBody>
      </p:sp>
      <p:sp>
        <p:nvSpPr>
          <p:cNvPr id="14" name="Marcador de texto 13">
            <a:extLst>
              <a:ext uri="{FF2B5EF4-FFF2-40B4-BE49-F238E27FC236}">
                <a16:creationId xmlns:a16="http://schemas.microsoft.com/office/drawing/2014/main" id="{93113146-1BC8-4F87-B4E1-47D33481E9DB}"/>
              </a:ext>
            </a:extLst>
          </p:cNvPr>
          <p:cNvSpPr>
            <a:spLocks noGrp="1"/>
          </p:cNvSpPr>
          <p:nvPr>
            <p:ph type="body" sz="quarter" idx="12" hasCustomPrompt="1"/>
          </p:nvPr>
        </p:nvSpPr>
        <p:spPr>
          <a:xfrm>
            <a:off x="2739456" y="476675"/>
            <a:ext cx="9086850" cy="138499"/>
          </a:xfrm>
          <a:prstGeom prst="rect">
            <a:avLst/>
          </a:prstGeom>
        </p:spPr>
        <p:txBody>
          <a:bodyPr lIns="0" tIns="0" rIns="0" bIns="0">
            <a:spAutoFit/>
          </a:bodyPr>
          <a:lstStyle>
            <a:lvl1pPr marL="0" indent="0" algn="r">
              <a:buNone/>
              <a:defRPr sz="1000" b="1">
                <a:latin typeface="+mj-lt"/>
              </a:defRPr>
            </a:lvl1pPr>
          </a:lstStyle>
          <a:p>
            <a:r>
              <a:rPr lang="es-ES" dirty="0"/>
              <a:t>TÍTULO DEL APARTADO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Tree>
    <p:extLst>
      <p:ext uri="{BB962C8B-B14F-4D97-AF65-F5344CB8AC3E}">
        <p14:creationId xmlns:p14="http://schemas.microsoft.com/office/powerpoint/2010/main" val="22702318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7" y="3013501"/>
            <a:ext cx="4771487"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 práctico (editable) </a:t>
            </a:r>
          </a:p>
          <a:p>
            <a:r>
              <a:rPr lang="es-ES" sz="2400" b="0" dirty="0">
                <a:latin typeface="Century Gothic" panose="020B0502020202020204" pitchFamily="34" charset="0"/>
                <a:cs typeface="Calibri" panose="020F0502020204030204" pitchFamily="34" charset="0"/>
              </a:rPr>
              <a:t>de Slide de citas.</a:t>
            </a:r>
          </a:p>
        </p:txBody>
      </p:sp>
    </p:spTree>
    <p:extLst>
      <p:ext uri="{BB962C8B-B14F-4D97-AF65-F5344CB8AC3E}">
        <p14:creationId xmlns:p14="http://schemas.microsoft.com/office/powerpoint/2010/main" val="2839841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lide CITAS">
    <p:bg>
      <p:bgRef idx="1001">
        <a:schemeClr val="bg2"/>
      </p:bgRef>
    </p:bg>
    <p:spTree>
      <p:nvGrpSpPr>
        <p:cNvPr id="1" name=""/>
        <p:cNvGrpSpPr/>
        <p:nvPr/>
      </p:nvGrpSpPr>
      <p:grpSpPr>
        <a:xfrm>
          <a:off x="0" y="0"/>
          <a:ext cx="0" cy="0"/>
          <a:chOff x="0" y="0"/>
          <a:chExt cx="0" cy="0"/>
        </a:xfrm>
      </p:grpSpPr>
      <p:sp>
        <p:nvSpPr>
          <p:cNvPr id="6" name="Marcador de texto 5">
            <a:extLst>
              <a:ext uri="{FF2B5EF4-FFF2-40B4-BE49-F238E27FC236}">
                <a16:creationId xmlns:a16="http://schemas.microsoft.com/office/drawing/2014/main" id="{D16594FC-A757-4815-9E82-33781C5EC2D2}"/>
              </a:ext>
            </a:extLst>
          </p:cNvPr>
          <p:cNvSpPr>
            <a:spLocks noGrp="1"/>
          </p:cNvSpPr>
          <p:nvPr>
            <p:ph type="body" sz="quarter" idx="14"/>
          </p:nvPr>
        </p:nvSpPr>
        <p:spPr>
          <a:xfrm>
            <a:off x="808127" y="2105025"/>
            <a:ext cx="6686550" cy="1265796"/>
          </a:xfrm>
          <a:prstGeom prst="rect">
            <a:avLst/>
          </a:prstGeom>
        </p:spPr>
        <p:txBody>
          <a:bodyPr lIns="0" tIns="0" rIns="0" bIns="0">
            <a:spAutoFit/>
          </a:bodyPr>
          <a:lstStyle>
            <a:lvl1pPr marL="0" indent="0">
              <a:lnSpc>
                <a:spcPct val="120000"/>
              </a:lnSpc>
              <a:buNone/>
              <a:defRPr sz="3600">
                <a:solidFill>
                  <a:srgbClr val="FAD200"/>
                </a:solidFill>
                <a:latin typeface="Century Gothic" panose="020B0502020202020204" pitchFamily="34" charset="0"/>
              </a:defRPr>
            </a:lvl1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31B24029-D280-4F0C-9842-114EF1EEA1F7}"/>
              </a:ext>
            </a:extLst>
          </p:cNvPr>
          <p:cNvSpPr>
            <a:spLocks noGrp="1"/>
          </p:cNvSpPr>
          <p:nvPr>
            <p:ph type="body" sz="quarter" idx="15" hasCustomPrompt="1"/>
          </p:nvPr>
        </p:nvSpPr>
        <p:spPr>
          <a:xfrm>
            <a:off x="828675" y="3533775"/>
            <a:ext cx="6696075" cy="238125"/>
          </a:xfrm>
          <a:prstGeom prst="rect">
            <a:avLst/>
          </a:prstGeom>
        </p:spPr>
        <p:txBody>
          <a:bodyPr lIns="0" tIns="0" rIns="0" bIns="0"/>
          <a:lstStyle>
            <a:lvl1pPr marL="0" indent="0">
              <a:buNone/>
              <a:defRPr sz="1000" b="1">
                <a:solidFill>
                  <a:srgbClr val="FAD200"/>
                </a:solidFill>
                <a:latin typeface="Century Gothic" panose="020B0502020202020204" pitchFamily="34" charset="0"/>
              </a:defRPr>
            </a:lvl1pPr>
          </a:lstStyle>
          <a:p>
            <a:pPr lvl="0"/>
            <a:r>
              <a:rPr lang="es-ES" dirty="0"/>
              <a:t>HAGA CLIC PARA MODIFICAR LOS ESTILOS DE</a:t>
            </a:r>
            <a:endParaRPr lang="en-GB" dirty="0"/>
          </a:p>
        </p:txBody>
      </p:sp>
      <p:sp>
        <p:nvSpPr>
          <p:cNvPr id="20" name="Marcador de texto 13">
            <a:extLst>
              <a:ext uri="{FF2B5EF4-FFF2-40B4-BE49-F238E27FC236}">
                <a16:creationId xmlns:a16="http://schemas.microsoft.com/office/drawing/2014/main" id="{264AC38B-F02B-4BF9-9374-D4AFCC17F134}"/>
              </a:ext>
            </a:extLst>
          </p:cNvPr>
          <p:cNvSpPr>
            <a:spLocks noGrp="1"/>
          </p:cNvSpPr>
          <p:nvPr>
            <p:ph type="body" sz="quarter" idx="12" hasCustomPrompt="1"/>
          </p:nvPr>
        </p:nvSpPr>
        <p:spPr>
          <a:xfrm>
            <a:off x="2749730" y="476674"/>
            <a:ext cx="9086850" cy="138499"/>
          </a:xfrm>
          <a:prstGeom prst="rect">
            <a:avLst/>
          </a:prstGeom>
        </p:spPr>
        <p:txBody>
          <a:bodyPr lIns="0" tIns="0" rIns="0" bIns="0">
            <a:spAutoFit/>
          </a:bodyPr>
          <a:lstStyle>
            <a:lvl1pPr marL="0" indent="0" algn="r">
              <a:buNone/>
              <a:defRPr sz="1000" b="1" baseline="0">
                <a:solidFill>
                  <a:srgbClr val="FAD200"/>
                </a:solidFill>
                <a:latin typeface="Century Gothic" panose="020B0502020202020204" pitchFamily="34" charset="0"/>
              </a:defRPr>
            </a:lvl1pPr>
          </a:lstStyle>
          <a:p>
            <a:r>
              <a:rPr lang="es-ES" dirty="0"/>
              <a:t>TÍTULO DEL APARTADO</a:t>
            </a:r>
            <a:endParaRPr lang="en-GB" dirty="0"/>
          </a:p>
        </p:txBody>
      </p:sp>
      <p:sp>
        <p:nvSpPr>
          <p:cNvPr id="2" name="Gráfico 20">
            <a:extLst>
              <a:ext uri="{FF2B5EF4-FFF2-40B4-BE49-F238E27FC236}">
                <a16:creationId xmlns:a16="http://schemas.microsoft.com/office/drawing/2014/main" id="{537D9F33-1C1E-40D1-8FDF-1269832E7618}"/>
              </a:ext>
            </a:extLst>
          </p:cNvPr>
          <p:cNvSpPr/>
          <p:nvPr/>
        </p:nvSpPr>
        <p:spPr>
          <a:xfrm>
            <a:off x="356169" y="357106"/>
            <a:ext cx="351416" cy="354177"/>
          </a:xfrm>
          <a:custGeom>
            <a:avLst/>
            <a:gdLst>
              <a:gd name="connsiteX0" fmla="*/ 92682 w 351416"/>
              <a:gd name="connsiteY0" fmla="*/ 49816 h 354177"/>
              <a:gd name="connsiteX1" fmla="*/ 90110 w 351416"/>
              <a:gd name="connsiteY1" fmla="*/ 57627 h 354177"/>
              <a:gd name="connsiteX2" fmla="*/ 82014 w 351416"/>
              <a:gd name="connsiteY2" fmla="*/ 128112 h 354177"/>
              <a:gd name="connsiteX3" fmla="*/ 134878 w 351416"/>
              <a:gd name="connsiteY3" fmla="*/ 103537 h 354177"/>
              <a:gd name="connsiteX4" fmla="*/ 106303 w 351416"/>
              <a:gd name="connsiteY4" fmla="*/ 42006 h 354177"/>
              <a:gd name="connsiteX5" fmla="*/ 92777 w 351416"/>
              <a:gd name="connsiteY5" fmla="*/ 49816 h 354177"/>
              <a:gd name="connsiteX6" fmla="*/ 82681 w 351416"/>
              <a:gd name="connsiteY6" fmla="*/ 136684 h 354177"/>
              <a:gd name="connsiteX7" fmla="*/ 97730 w 351416"/>
              <a:gd name="connsiteY7" fmla="*/ 198787 h 354177"/>
              <a:gd name="connsiteX8" fmla="*/ 164405 w 351416"/>
              <a:gd name="connsiteY8" fmla="*/ 167545 h 354177"/>
              <a:gd name="connsiteX9" fmla="*/ 137926 w 351416"/>
              <a:gd name="connsiteY9" fmla="*/ 110395 h 354177"/>
              <a:gd name="connsiteX10" fmla="*/ 107255 w 351416"/>
              <a:gd name="connsiteY10" fmla="*/ 219647 h 354177"/>
              <a:gd name="connsiteX11" fmla="*/ 145355 w 351416"/>
              <a:gd name="connsiteY11" fmla="*/ 273178 h 354177"/>
              <a:gd name="connsiteX12" fmla="*/ 201458 w 351416"/>
              <a:gd name="connsiteY12" fmla="*/ 246984 h 354177"/>
              <a:gd name="connsiteX13" fmla="*/ 174026 w 351416"/>
              <a:gd name="connsiteY13" fmla="*/ 188310 h 354177"/>
              <a:gd name="connsiteX14" fmla="*/ 151737 w 351416"/>
              <a:gd name="connsiteY14" fmla="*/ 279178 h 354177"/>
              <a:gd name="connsiteX15" fmla="*/ 212126 w 351416"/>
              <a:gd name="connsiteY15" fmla="*/ 320612 h 354177"/>
              <a:gd name="connsiteX16" fmla="*/ 218126 w 351416"/>
              <a:gd name="connsiteY16" fmla="*/ 323184 h 354177"/>
              <a:gd name="connsiteX17" fmla="*/ 234509 w 351416"/>
              <a:gd name="connsiteY17" fmla="*/ 317088 h 354177"/>
              <a:gd name="connsiteX18" fmla="*/ 205172 w 351416"/>
              <a:gd name="connsiteY18" fmla="*/ 254223 h 354177"/>
              <a:gd name="connsiteX19" fmla="*/ 205839 w 351416"/>
              <a:gd name="connsiteY19" fmla="*/ 326803 h 354177"/>
              <a:gd name="connsiteX20" fmla="*/ 144022 w 351416"/>
              <a:gd name="connsiteY20" fmla="*/ 283179 h 354177"/>
              <a:gd name="connsiteX21" fmla="*/ 92873 w 351416"/>
              <a:gd name="connsiteY21" fmla="*/ 306991 h 354177"/>
              <a:gd name="connsiteX22" fmla="*/ 205839 w 351416"/>
              <a:gd name="connsiteY22" fmla="*/ 326803 h 354177"/>
              <a:gd name="connsiteX23" fmla="*/ 138116 w 351416"/>
              <a:gd name="connsiteY23" fmla="*/ 276702 h 354177"/>
              <a:gd name="connsiteX24" fmla="*/ 100016 w 351416"/>
              <a:gd name="connsiteY24" fmla="*/ 222981 h 354177"/>
              <a:gd name="connsiteX25" fmla="*/ 42866 w 351416"/>
              <a:gd name="connsiteY25" fmla="*/ 249937 h 354177"/>
              <a:gd name="connsiteX26" fmla="*/ 20864 w 351416"/>
              <a:gd name="connsiteY26" fmla="*/ 259938 h 354177"/>
              <a:gd name="connsiteX27" fmla="*/ 16482 w 351416"/>
              <a:gd name="connsiteY27" fmla="*/ 251270 h 354177"/>
              <a:gd name="connsiteX28" fmla="*/ 101445 w 351416"/>
              <a:gd name="connsiteY28" fmla="*/ 17812 h 354177"/>
              <a:gd name="connsiteX29" fmla="*/ 311471 w 351416"/>
              <a:gd name="connsiteY29" fmla="*/ 66104 h 354177"/>
              <a:gd name="connsiteX30" fmla="*/ 289659 w 351416"/>
              <a:gd name="connsiteY30" fmla="*/ 76867 h 354177"/>
              <a:gd name="connsiteX31" fmla="*/ 264323 w 351416"/>
              <a:gd name="connsiteY31" fmla="*/ 52007 h 354177"/>
              <a:gd name="connsiteX32" fmla="*/ 211268 w 351416"/>
              <a:gd name="connsiteY32" fmla="*/ 76772 h 354177"/>
              <a:gd name="connsiteX33" fmla="*/ 248702 w 351416"/>
              <a:gd name="connsiteY33" fmla="*/ 128398 h 354177"/>
              <a:gd name="connsiteX34" fmla="*/ 321377 w 351416"/>
              <a:gd name="connsiteY34" fmla="*/ 94489 h 354177"/>
              <a:gd name="connsiteX35" fmla="*/ 328997 w 351416"/>
              <a:gd name="connsiteY35" fmla="*/ 91250 h 354177"/>
              <a:gd name="connsiteX36" fmla="*/ 334903 w 351416"/>
              <a:gd name="connsiteY36" fmla="*/ 102775 h 354177"/>
              <a:gd name="connsiteX37" fmla="*/ 249996 w 351416"/>
              <a:gd name="connsiteY37" fmla="*/ 336207 h 354177"/>
              <a:gd name="connsiteX38" fmla="*/ 249940 w 351416"/>
              <a:gd name="connsiteY38" fmla="*/ 336233 h 354177"/>
              <a:gd name="connsiteX39" fmla="*/ 39818 w 351416"/>
              <a:gd name="connsiteY39" fmla="*/ 288037 h 354177"/>
              <a:gd name="connsiteX40" fmla="*/ 61440 w 351416"/>
              <a:gd name="connsiteY40" fmla="*/ 277178 h 354177"/>
              <a:gd name="connsiteX41" fmla="*/ 85729 w 351416"/>
              <a:gd name="connsiteY41" fmla="*/ 301276 h 354177"/>
              <a:gd name="connsiteX42" fmla="*/ 90491 w 351416"/>
              <a:gd name="connsiteY42" fmla="*/ 202216 h 354177"/>
              <a:gd name="connsiteX43" fmla="*/ 75061 w 351416"/>
              <a:gd name="connsiteY43" fmla="*/ 140209 h 354177"/>
              <a:gd name="connsiteX44" fmla="*/ 24388 w 351416"/>
              <a:gd name="connsiteY44" fmla="*/ 163831 h 354177"/>
              <a:gd name="connsiteX45" fmla="*/ 32960 w 351416"/>
              <a:gd name="connsiteY45" fmla="*/ 228601 h 354177"/>
              <a:gd name="connsiteX46" fmla="*/ 74299 w 351416"/>
              <a:gd name="connsiteY46" fmla="*/ 131827 h 354177"/>
              <a:gd name="connsiteX47" fmla="*/ 81824 w 351416"/>
              <a:gd name="connsiteY47" fmla="*/ 57627 h 354177"/>
              <a:gd name="connsiteX48" fmla="*/ 25531 w 351416"/>
              <a:gd name="connsiteY48" fmla="*/ 154496 h 354177"/>
              <a:gd name="connsiteX49" fmla="*/ 209554 w 351416"/>
              <a:gd name="connsiteY49" fmla="*/ 243650 h 354177"/>
              <a:gd name="connsiteX50" fmla="*/ 268133 w 351416"/>
              <a:gd name="connsiteY50" fmla="*/ 216313 h 354177"/>
              <a:gd name="connsiteX51" fmla="*/ 251273 w 351416"/>
              <a:gd name="connsiteY51" fmla="*/ 152401 h 354177"/>
              <a:gd name="connsiteX52" fmla="*/ 181646 w 351416"/>
              <a:gd name="connsiteY52" fmla="*/ 184881 h 354177"/>
              <a:gd name="connsiteX53" fmla="*/ 276229 w 351416"/>
              <a:gd name="connsiteY53" fmla="*/ 212789 h 354177"/>
              <a:gd name="connsiteX54" fmla="*/ 328045 w 351416"/>
              <a:gd name="connsiteY54" fmla="*/ 188596 h 354177"/>
              <a:gd name="connsiteX55" fmla="*/ 318044 w 351416"/>
              <a:gd name="connsiteY55" fmla="*/ 121921 h 354177"/>
              <a:gd name="connsiteX56" fmla="*/ 259370 w 351416"/>
              <a:gd name="connsiteY56" fmla="*/ 149257 h 354177"/>
              <a:gd name="connsiteX57" fmla="*/ 276229 w 351416"/>
              <a:gd name="connsiteY57" fmla="*/ 212980 h 354177"/>
              <a:gd name="connsiteX58" fmla="*/ 326997 w 351416"/>
              <a:gd name="connsiteY58" fmla="*/ 198025 h 354177"/>
              <a:gd name="connsiteX59" fmla="*/ 276229 w 351416"/>
              <a:gd name="connsiteY59" fmla="*/ 221171 h 354177"/>
              <a:gd name="connsiteX60" fmla="*/ 269942 w 351416"/>
              <a:gd name="connsiteY60" fmla="*/ 296228 h 354177"/>
              <a:gd name="connsiteX61" fmla="*/ 326235 w 351416"/>
              <a:gd name="connsiteY61" fmla="*/ 197835 h 354177"/>
              <a:gd name="connsiteX62" fmla="*/ 268418 w 351416"/>
              <a:gd name="connsiteY62" fmla="*/ 224791 h 354177"/>
              <a:gd name="connsiteX63" fmla="*/ 212411 w 351416"/>
              <a:gd name="connsiteY63" fmla="*/ 250889 h 354177"/>
              <a:gd name="connsiteX64" fmla="*/ 241748 w 351416"/>
              <a:gd name="connsiteY64" fmla="*/ 314326 h 354177"/>
              <a:gd name="connsiteX65" fmla="*/ 259370 w 351416"/>
              <a:gd name="connsiteY65" fmla="*/ 304324 h 354177"/>
              <a:gd name="connsiteX66" fmla="*/ 261275 w 351416"/>
              <a:gd name="connsiteY66" fmla="*/ 298133 h 354177"/>
              <a:gd name="connsiteX67" fmla="*/ 268418 w 351416"/>
              <a:gd name="connsiteY67" fmla="*/ 225267 h 354177"/>
              <a:gd name="connsiteX68" fmla="*/ 142117 w 351416"/>
              <a:gd name="connsiteY68" fmla="*/ 100108 h 354177"/>
              <a:gd name="connsiteX69" fmla="*/ 197457 w 351416"/>
              <a:gd name="connsiteY69" fmla="*/ 74391 h 354177"/>
              <a:gd name="connsiteX70" fmla="*/ 138212 w 351416"/>
              <a:gd name="connsiteY70" fmla="*/ 35243 h 354177"/>
              <a:gd name="connsiteX71" fmla="*/ 130115 w 351416"/>
              <a:gd name="connsiteY71" fmla="*/ 32005 h 354177"/>
              <a:gd name="connsiteX72" fmla="*/ 113351 w 351416"/>
              <a:gd name="connsiteY72" fmla="*/ 38101 h 354177"/>
              <a:gd name="connsiteX73" fmla="*/ 205268 w 351416"/>
              <a:gd name="connsiteY73" fmla="*/ 70676 h 354177"/>
              <a:gd name="connsiteX74" fmla="*/ 257179 w 351416"/>
              <a:gd name="connsiteY74" fmla="*/ 46673 h 354177"/>
              <a:gd name="connsiteX75" fmla="*/ 142879 w 351416"/>
              <a:gd name="connsiteY75" fmla="*/ 28576 h 354177"/>
              <a:gd name="connsiteX76" fmla="*/ 205649 w 351416"/>
              <a:gd name="connsiteY76" fmla="*/ 70867 h 354177"/>
              <a:gd name="connsiteX77" fmla="*/ 203934 w 351416"/>
              <a:gd name="connsiteY77" fmla="*/ 80392 h 354177"/>
              <a:gd name="connsiteX78" fmla="*/ 145927 w 351416"/>
              <a:gd name="connsiteY78" fmla="*/ 107443 h 354177"/>
              <a:gd name="connsiteX79" fmla="*/ 172406 w 351416"/>
              <a:gd name="connsiteY79" fmla="*/ 164593 h 354177"/>
              <a:gd name="connsiteX80" fmla="*/ 241844 w 351416"/>
              <a:gd name="connsiteY80" fmla="*/ 132208 h 354177"/>
              <a:gd name="connsiteX81" fmla="*/ 203744 w 351416"/>
              <a:gd name="connsiteY81" fmla="*/ 80677 h 35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351416" h="354177">
                <a:moveTo>
                  <a:pt x="92682" y="49816"/>
                </a:moveTo>
                <a:cubicBezTo>
                  <a:pt x="91920" y="51912"/>
                  <a:pt x="91063" y="54484"/>
                  <a:pt x="90110" y="57627"/>
                </a:cubicBezTo>
                <a:cubicBezTo>
                  <a:pt x="83434" y="80493"/>
                  <a:pt x="80696" y="104328"/>
                  <a:pt x="82014" y="128112"/>
                </a:cubicBezTo>
                <a:lnTo>
                  <a:pt x="134878" y="103537"/>
                </a:lnTo>
                <a:lnTo>
                  <a:pt x="106303" y="42006"/>
                </a:lnTo>
                <a:cubicBezTo>
                  <a:pt x="101636" y="44387"/>
                  <a:pt x="96778" y="47054"/>
                  <a:pt x="92777" y="49816"/>
                </a:cubicBezTo>
                <a:moveTo>
                  <a:pt x="82681" y="136684"/>
                </a:moveTo>
                <a:cubicBezTo>
                  <a:pt x="84720" y="157996"/>
                  <a:pt x="89787" y="178907"/>
                  <a:pt x="97730" y="198787"/>
                </a:cubicBezTo>
                <a:lnTo>
                  <a:pt x="164405" y="167545"/>
                </a:lnTo>
                <a:lnTo>
                  <a:pt x="137926" y="110395"/>
                </a:lnTo>
                <a:close/>
                <a:moveTo>
                  <a:pt x="107255" y="219647"/>
                </a:moveTo>
                <a:cubicBezTo>
                  <a:pt x="117346" y="239211"/>
                  <a:pt x="130175" y="257236"/>
                  <a:pt x="145355" y="273178"/>
                </a:cubicBezTo>
                <a:lnTo>
                  <a:pt x="201458" y="246984"/>
                </a:lnTo>
                <a:lnTo>
                  <a:pt x="174026" y="188310"/>
                </a:lnTo>
                <a:close/>
                <a:moveTo>
                  <a:pt x="151737" y="279178"/>
                </a:moveTo>
                <a:cubicBezTo>
                  <a:pt x="169350" y="296341"/>
                  <a:pt x="189775" y="310355"/>
                  <a:pt x="212126" y="320612"/>
                </a:cubicBezTo>
                <a:lnTo>
                  <a:pt x="218126" y="323184"/>
                </a:lnTo>
                <a:cubicBezTo>
                  <a:pt x="223651" y="321469"/>
                  <a:pt x="229080" y="319374"/>
                  <a:pt x="234509" y="317088"/>
                </a:cubicBezTo>
                <a:lnTo>
                  <a:pt x="205172" y="254223"/>
                </a:lnTo>
                <a:close/>
                <a:moveTo>
                  <a:pt x="205839" y="326803"/>
                </a:moveTo>
                <a:cubicBezTo>
                  <a:pt x="182881" y="315920"/>
                  <a:pt x="161969" y="301163"/>
                  <a:pt x="144022" y="283179"/>
                </a:cubicBezTo>
                <a:lnTo>
                  <a:pt x="92873" y="306991"/>
                </a:lnTo>
                <a:cubicBezTo>
                  <a:pt x="126042" y="329250"/>
                  <a:pt x="167075" y="336447"/>
                  <a:pt x="205839" y="326803"/>
                </a:cubicBezTo>
                <a:moveTo>
                  <a:pt x="138116" y="276702"/>
                </a:moveTo>
                <a:cubicBezTo>
                  <a:pt x="123028" y="260614"/>
                  <a:pt x="110209" y="242541"/>
                  <a:pt x="100016" y="222981"/>
                </a:cubicBezTo>
                <a:lnTo>
                  <a:pt x="42866" y="249937"/>
                </a:lnTo>
                <a:lnTo>
                  <a:pt x="20864" y="259938"/>
                </a:lnTo>
                <a:cubicBezTo>
                  <a:pt x="19340" y="257176"/>
                  <a:pt x="17911" y="254223"/>
                  <a:pt x="16482" y="251270"/>
                </a:cubicBezTo>
                <a:cubicBezTo>
                  <a:pt x="-24485" y="163339"/>
                  <a:pt x="13544" y="58844"/>
                  <a:pt x="101445" y="17812"/>
                </a:cubicBezTo>
                <a:cubicBezTo>
                  <a:pt x="178121" y="-17906"/>
                  <a:pt x="262703" y="1048"/>
                  <a:pt x="311471" y="66104"/>
                </a:cubicBezTo>
                <a:lnTo>
                  <a:pt x="289659" y="76867"/>
                </a:lnTo>
                <a:cubicBezTo>
                  <a:pt x="282288" y="67553"/>
                  <a:pt x="273775" y="59201"/>
                  <a:pt x="264323" y="52007"/>
                </a:cubicBezTo>
                <a:lnTo>
                  <a:pt x="211268" y="76772"/>
                </a:lnTo>
                <a:cubicBezTo>
                  <a:pt x="226136" y="92114"/>
                  <a:pt x="238740" y="109498"/>
                  <a:pt x="248702" y="128398"/>
                </a:cubicBezTo>
                <a:lnTo>
                  <a:pt x="321377" y="94489"/>
                </a:lnTo>
                <a:lnTo>
                  <a:pt x="328997" y="91250"/>
                </a:lnTo>
                <a:cubicBezTo>
                  <a:pt x="331093" y="94965"/>
                  <a:pt x="333093" y="98870"/>
                  <a:pt x="334903" y="102775"/>
                </a:cubicBezTo>
                <a:cubicBezTo>
                  <a:pt x="375917" y="190683"/>
                  <a:pt x="337902" y="295193"/>
                  <a:pt x="249996" y="336207"/>
                </a:cubicBezTo>
                <a:cubicBezTo>
                  <a:pt x="249977" y="336216"/>
                  <a:pt x="249959" y="336225"/>
                  <a:pt x="249940" y="336233"/>
                </a:cubicBezTo>
                <a:cubicBezTo>
                  <a:pt x="173168" y="372047"/>
                  <a:pt x="88586" y="353378"/>
                  <a:pt x="39818" y="288037"/>
                </a:cubicBezTo>
                <a:lnTo>
                  <a:pt x="61440" y="277178"/>
                </a:lnTo>
                <a:cubicBezTo>
                  <a:pt x="68551" y="286146"/>
                  <a:pt x="76705" y="294236"/>
                  <a:pt x="85729" y="301276"/>
                </a:cubicBezTo>
                <a:close/>
                <a:moveTo>
                  <a:pt x="90491" y="202216"/>
                </a:moveTo>
                <a:cubicBezTo>
                  <a:pt x="82569" y="182340"/>
                  <a:pt x="77378" y="161480"/>
                  <a:pt x="75061" y="140209"/>
                </a:cubicBezTo>
                <a:lnTo>
                  <a:pt x="24388" y="163831"/>
                </a:lnTo>
                <a:cubicBezTo>
                  <a:pt x="22480" y="185788"/>
                  <a:pt x="25407" y="207896"/>
                  <a:pt x="32960" y="228601"/>
                </a:cubicBezTo>
                <a:close/>
                <a:moveTo>
                  <a:pt x="74299" y="131827"/>
                </a:moveTo>
                <a:cubicBezTo>
                  <a:pt x="72502" y="106845"/>
                  <a:pt x="75048" y="81740"/>
                  <a:pt x="81824" y="57627"/>
                </a:cubicBezTo>
                <a:cubicBezTo>
                  <a:pt x="51396" y="81559"/>
                  <a:pt x="31260" y="116210"/>
                  <a:pt x="25531" y="154496"/>
                </a:cubicBezTo>
                <a:close/>
                <a:moveTo>
                  <a:pt x="209554" y="243650"/>
                </a:moveTo>
                <a:lnTo>
                  <a:pt x="268133" y="216313"/>
                </a:lnTo>
                <a:cubicBezTo>
                  <a:pt x="265591" y="194315"/>
                  <a:pt x="259914" y="172792"/>
                  <a:pt x="251273" y="152401"/>
                </a:cubicBezTo>
                <a:lnTo>
                  <a:pt x="181646" y="184881"/>
                </a:lnTo>
                <a:close/>
                <a:moveTo>
                  <a:pt x="276229" y="212789"/>
                </a:moveTo>
                <a:lnTo>
                  <a:pt x="328045" y="188596"/>
                </a:lnTo>
                <a:cubicBezTo>
                  <a:pt x="329783" y="165900"/>
                  <a:pt x="326364" y="143107"/>
                  <a:pt x="318044" y="121921"/>
                </a:cubicBezTo>
                <a:lnTo>
                  <a:pt x="259370" y="149257"/>
                </a:lnTo>
                <a:cubicBezTo>
                  <a:pt x="267917" y="169614"/>
                  <a:pt x="273591" y="191060"/>
                  <a:pt x="276229" y="212980"/>
                </a:cubicBezTo>
                <a:moveTo>
                  <a:pt x="326997" y="198025"/>
                </a:moveTo>
                <a:lnTo>
                  <a:pt x="276229" y="221171"/>
                </a:lnTo>
                <a:cubicBezTo>
                  <a:pt x="278310" y="246366"/>
                  <a:pt x="276186" y="271731"/>
                  <a:pt x="269942" y="296228"/>
                </a:cubicBezTo>
                <a:cubicBezTo>
                  <a:pt x="300729" y="271948"/>
                  <a:pt x="320906" y="236680"/>
                  <a:pt x="326235" y="197835"/>
                </a:cubicBezTo>
                <a:moveTo>
                  <a:pt x="268418" y="224791"/>
                </a:moveTo>
                <a:lnTo>
                  <a:pt x="212411" y="250889"/>
                </a:lnTo>
                <a:lnTo>
                  <a:pt x="241748" y="314326"/>
                </a:lnTo>
                <a:cubicBezTo>
                  <a:pt x="247821" y="311355"/>
                  <a:pt x="253705" y="308014"/>
                  <a:pt x="259370" y="304324"/>
                </a:cubicBezTo>
                <a:cubicBezTo>
                  <a:pt x="259941" y="302515"/>
                  <a:pt x="260608" y="300514"/>
                  <a:pt x="261275" y="298133"/>
                </a:cubicBezTo>
                <a:cubicBezTo>
                  <a:pt x="267784" y="274427"/>
                  <a:pt x="270201" y="249785"/>
                  <a:pt x="268418" y="225267"/>
                </a:cubicBezTo>
                <a:moveTo>
                  <a:pt x="142117" y="100108"/>
                </a:moveTo>
                <a:lnTo>
                  <a:pt x="197457" y="74391"/>
                </a:lnTo>
                <a:cubicBezTo>
                  <a:pt x="180130" y="58002"/>
                  <a:pt x="160083" y="44755"/>
                  <a:pt x="138212" y="35243"/>
                </a:cubicBezTo>
                <a:cubicBezTo>
                  <a:pt x="134973" y="33814"/>
                  <a:pt x="132211" y="32767"/>
                  <a:pt x="130115" y="32005"/>
                </a:cubicBezTo>
                <a:cubicBezTo>
                  <a:pt x="124426" y="33747"/>
                  <a:pt x="118831" y="35782"/>
                  <a:pt x="113351" y="38101"/>
                </a:cubicBezTo>
                <a:close/>
                <a:moveTo>
                  <a:pt x="205268" y="70676"/>
                </a:moveTo>
                <a:lnTo>
                  <a:pt x="257179" y="46673"/>
                </a:lnTo>
                <a:cubicBezTo>
                  <a:pt x="223337" y="24790"/>
                  <a:pt x="181826" y="18218"/>
                  <a:pt x="142879" y="28576"/>
                </a:cubicBezTo>
                <a:cubicBezTo>
                  <a:pt x="166074" y="38966"/>
                  <a:pt x="187307" y="53272"/>
                  <a:pt x="205649" y="70867"/>
                </a:cubicBezTo>
                <a:moveTo>
                  <a:pt x="203934" y="80392"/>
                </a:moveTo>
                <a:lnTo>
                  <a:pt x="145927" y="107443"/>
                </a:lnTo>
                <a:lnTo>
                  <a:pt x="172406" y="164593"/>
                </a:lnTo>
                <a:lnTo>
                  <a:pt x="241844" y="132208"/>
                </a:lnTo>
                <a:cubicBezTo>
                  <a:pt x="231652" y="113311"/>
                  <a:pt x="218824" y="95960"/>
                  <a:pt x="203744" y="80677"/>
                </a:cubicBezTo>
              </a:path>
            </a:pathLst>
          </a:custGeom>
          <a:solidFill>
            <a:srgbClr val="FAD200"/>
          </a:solidFill>
          <a:ln w="9525" cap="flat">
            <a:noFill/>
            <a:prstDash val="solid"/>
            <a:miter/>
          </a:ln>
        </p:spPr>
        <p:txBody>
          <a:bodyPr rtlCol="0" anchor="ctr"/>
          <a:lstStyle/>
          <a:p>
            <a:endParaRPr lang="en-GB" dirty="0"/>
          </a:p>
        </p:txBody>
      </p:sp>
    </p:spTree>
    <p:extLst>
      <p:ext uri="{BB962C8B-B14F-4D97-AF65-F5344CB8AC3E}">
        <p14:creationId xmlns:p14="http://schemas.microsoft.com/office/powerpoint/2010/main" val="1868955248"/>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7" y="3013501"/>
            <a:ext cx="4771487"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Ejemplos prácticos (editable) </a:t>
            </a:r>
          </a:p>
          <a:p>
            <a:r>
              <a:rPr lang="es-ES" sz="2400" b="0" dirty="0">
                <a:latin typeface="Century Gothic" panose="020B0502020202020204" pitchFamily="34" charset="0"/>
                <a:cs typeface="Calibri" panose="020F0502020204030204" pitchFamily="34" charset="0"/>
              </a:rPr>
              <a:t>de </a:t>
            </a:r>
            <a:r>
              <a:rPr lang="es-ES" sz="2400" b="0" dirty="0" err="1">
                <a:latin typeface="Century Gothic" panose="020B0502020202020204" pitchFamily="34" charset="0"/>
                <a:cs typeface="Calibri" panose="020F0502020204030204" pitchFamily="34" charset="0"/>
              </a:rPr>
              <a:t>Slides</a:t>
            </a:r>
            <a:r>
              <a:rPr lang="es-ES" sz="2400" b="0" dirty="0">
                <a:latin typeface="Century Gothic" panose="020B0502020202020204" pitchFamily="34" charset="0"/>
                <a:cs typeface="Calibri" panose="020F0502020204030204" pitchFamily="34" charset="0"/>
              </a:rPr>
              <a:t> de destacado.</a:t>
            </a:r>
          </a:p>
        </p:txBody>
      </p:sp>
    </p:spTree>
    <p:extLst>
      <p:ext uri="{BB962C8B-B14F-4D97-AF65-F5344CB8AC3E}">
        <p14:creationId xmlns:p14="http://schemas.microsoft.com/office/powerpoint/2010/main" val="37148833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lide IMAGEN+DESTACADO 01">
    <p:spTree>
      <p:nvGrpSpPr>
        <p:cNvPr id="1" name=""/>
        <p:cNvGrpSpPr/>
        <p:nvPr/>
      </p:nvGrpSpPr>
      <p:grpSpPr>
        <a:xfrm>
          <a:off x="0" y="0"/>
          <a:ext cx="0" cy="0"/>
          <a:chOff x="0" y="0"/>
          <a:chExt cx="0" cy="0"/>
        </a:xfrm>
      </p:grpSpPr>
      <p:pic>
        <p:nvPicPr>
          <p:cNvPr id="7" name="Marcador de posición de imagen 8" descr="Imagen que contiene interior, ventana, persona, tabla&#10;&#10;Descripción generada automáticamente">
            <a:extLst>
              <a:ext uri="{FF2B5EF4-FFF2-40B4-BE49-F238E27FC236}">
                <a16:creationId xmlns:a16="http://schemas.microsoft.com/office/drawing/2014/main" id="{05B6476C-75ED-4CCA-A751-B3D8F5F079F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flipH="1">
            <a:off x="-1" y="-19050"/>
            <a:ext cx="12192001" cy="6877050"/>
          </a:xfrm>
          <a:prstGeom prst="rect">
            <a:avLst/>
          </a:prstGeom>
        </p:spPr>
      </p:pic>
      <p:sp>
        <p:nvSpPr>
          <p:cNvPr id="9"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8"/>
            <a:ext cx="9086850"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11" name="Rectángulo 10">
            <a:extLst>
              <a:ext uri="{FF2B5EF4-FFF2-40B4-BE49-F238E27FC236}">
                <a16:creationId xmlns:a16="http://schemas.microsoft.com/office/drawing/2014/main" id="{FB7CC750-478F-47B1-BDDC-C00AAD64506F}"/>
              </a:ext>
            </a:extLst>
          </p:cNvPr>
          <p:cNvSpPr/>
          <p:nvPr/>
        </p:nvSpPr>
        <p:spPr>
          <a:xfrm>
            <a:off x="0" y="3467100"/>
            <a:ext cx="4800600" cy="3390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388705" y="3860800"/>
            <a:ext cx="4039457" cy="2590800"/>
          </a:xfrm>
          <a:prstGeom prst="rect">
            <a:avLst/>
          </a:prstGeom>
        </p:spPr>
        <p:txBody>
          <a:bodyPr lIns="0" tIns="0" rIns="0" bIns="0"/>
          <a:lstStyle>
            <a:lvl1pPr marL="0" indent="0">
              <a:lnSpc>
                <a:spcPct val="120000"/>
              </a:lnSpc>
              <a:buNone/>
              <a:defRPr sz="1600">
                <a:solidFill>
                  <a:schemeClr val="tx1">
                    <a:alpha val="98000"/>
                  </a:schemeClr>
                </a:solidFill>
              </a:defRPr>
            </a:lvl1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r="80847" b="-1640"/>
          <a:stretch/>
        </p:blipFill>
        <p:spPr>
          <a:xfrm>
            <a:off x="356170" y="357106"/>
            <a:ext cx="363021" cy="362085"/>
          </a:xfrm>
          <a:prstGeom prst="rect">
            <a:avLst/>
          </a:prstGeom>
        </p:spPr>
      </p:pic>
    </p:spTree>
    <p:extLst>
      <p:ext uri="{BB962C8B-B14F-4D97-AF65-F5344CB8AC3E}">
        <p14:creationId xmlns:p14="http://schemas.microsoft.com/office/powerpoint/2010/main" val="1676103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4" y="3317631"/>
            <a:ext cx="7262446" cy="461665"/>
          </a:xfrm>
          <a:prstGeom prst="rect">
            <a:avLst/>
          </a:prstGeom>
          <a:noFill/>
        </p:spPr>
        <p:txBody>
          <a:bodyPr wrap="square" rtlCol="0">
            <a:spAutoFit/>
          </a:bodyPr>
          <a:lstStyle/>
          <a:p>
            <a:pPr marL="0" indent="0">
              <a:buFont typeface="+mj-lt"/>
              <a:buNone/>
            </a:pPr>
            <a:r>
              <a:rPr lang="es-ES" sz="2400" b="0" dirty="0">
                <a:latin typeface="Century Gothic" panose="020B0502020202020204" pitchFamily="34" charset="0"/>
              </a:rPr>
              <a:t>Elementos fijos de portada</a:t>
            </a:r>
          </a:p>
        </p:txBody>
      </p:sp>
    </p:spTree>
    <p:extLst>
      <p:ext uri="{BB962C8B-B14F-4D97-AF65-F5344CB8AC3E}">
        <p14:creationId xmlns:p14="http://schemas.microsoft.com/office/powerpoint/2010/main" val="15490494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Slide IMAGEN+DESTACADO 02">
    <p:spTree>
      <p:nvGrpSpPr>
        <p:cNvPr id="1" name=""/>
        <p:cNvGrpSpPr/>
        <p:nvPr/>
      </p:nvGrpSpPr>
      <p:grpSpPr>
        <a:xfrm>
          <a:off x="0" y="0"/>
          <a:ext cx="0" cy="0"/>
          <a:chOff x="0" y="0"/>
          <a:chExt cx="0" cy="0"/>
        </a:xfrm>
      </p:grpSpPr>
      <p:pic>
        <p:nvPicPr>
          <p:cNvPr id="12" name="Marcador de posición de imagen 8" descr="Imagen que contiene interior, ventana, persona, tabla&#10;&#10;Descripción generada automáticamente">
            <a:extLst>
              <a:ext uri="{FF2B5EF4-FFF2-40B4-BE49-F238E27FC236}">
                <a16:creationId xmlns:a16="http://schemas.microsoft.com/office/drawing/2014/main" id="{C7C4220E-A21A-4163-9E23-055C7BE16EB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19050"/>
            <a:ext cx="12192001" cy="6877050"/>
          </a:xfrm>
          <a:prstGeom prst="rect">
            <a:avLst/>
          </a:prstGeom>
        </p:spPr>
      </p:pic>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8"/>
            <a:ext cx="9086850" cy="138499"/>
          </a:xfrm>
          <a:prstGeom prst="rect">
            <a:avLst/>
          </a:prstGeom>
        </p:spPr>
        <p:txBody>
          <a:bodyPr lIns="0" tIns="0" rIns="0" bIns="0">
            <a:spAutoFit/>
          </a:bodyPr>
          <a:lstStyle>
            <a:lvl1pPr marL="0" indent="0" algn="r">
              <a:buNone/>
              <a:defRPr sz="1000" b="1">
                <a:latin typeface="+mj-lt"/>
              </a:defRPr>
            </a:lvl1pPr>
          </a:lstStyle>
          <a:p>
            <a:r>
              <a:rPr lang="es-ES" dirty="0"/>
              <a:t>TÍTULO DEL APARTADO</a:t>
            </a:r>
            <a:endParaRPr lang="en-GB" dirty="0"/>
          </a:p>
        </p:txBody>
      </p:sp>
      <p:sp>
        <p:nvSpPr>
          <p:cNvPr id="2" name="Rectángulo 1">
            <a:extLst>
              <a:ext uri="{FF2B5EF4-FFF2-40B4-BE49-F238E27FC236}">
                <a16:creationId xmlns:a16="http://schemas.microsoft.com/office/drawing/2014/main" id="{FB7CC750-478F-47B1-BDDC-C00AAD64506F}"/>
              </a:ext>
            </a:extLst>
          </p:cNvPr>
          <p:cNvSpPr/>
          <p:nvPr/>
        </p:nvSpPr>
        <p:spPr>
          <a:xfrm>
            <a:off x="7391400" y="3467100"/>
            <a:ext cx="4800600" cy="3390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7770153" y="3860800"/>
            <a:ext cx="4042668" cy="2590800"/>
          </a:xfrm>
          <a:prstGeom prst="rect">
            <a:avLst/>
          </a:prstGeom>
        </p:spPr>
        <p:txBody>
          <a:bodyPr lIns="0" tIns="0" rIns="0" bIns="0"/>
          <a:lstStyle>
            <a:lvl1pPr marL="0" indent="0">
              <a:lnSpc>
                <a:spcPct val="120000"/>
              </a:lnSpc>
              <a:buNone/>
              <a:defRPr sz="1600">
                <a:solidFill>
                  <a:schemeClr val="tx1">
                    <a:alpha val="98000"/>
                  </a:schemeClr>
                </a:solidFill>
              </a:defRPr>
            </a:lvl1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r="80847" b="-1640"/>
          <a:stretch/>
        </p:blipFill>
        <p:spPr>
          <a:xfrm>
            <a:off x="356170" y="357106"/>
            <a:ext cx="363021" cy="362085"/>
          </a:xfrm>
          <a:prstGeom prst="rect">
            <a:avLst/>
          </a:prstGeom>
        </p:spPr>
      </p:pic>
      <p:sp>
        <p:nvSpPr>
          <p:cNvPr id="7" name="Marcador de número de diapositiva 16">
            <a:extLst>
              <a:ext uri="{FF2B5EF4-FFF2-40B4-BE49-F238E27FC236}">
                <a16:creationId xmlns:a16="http://schemas.microsoft.com/office/drawing/2014/main" id="{FD6E7FF9-9A35-4DA4-9149-D86881645E12}"/>
              </a:ext>
            </a:extLst>
          </p:cNvPr>
          <p:cNvSpPr txBox="1">
            <a:spLocks/>
          </p:cNvSpPr>
          <p:nvPr/>
        </p:nvSpPr>
        <p:spPr>
          <a:xfrm>
            <a:off x="11322250" y="6584154"/>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16732238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7" y="3013501"/>
            <a:ext cx="4624753"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Ejemplos prácticos (editable) de </a:t>
            </a:r>
            <a:r>
              <a:rPr lang="es-ES" sz="2400" b="0" dirty="0" err="1">
                <a:latin typeface="Century Gothic" panose="020B0502020202020204" pitchFamily="34" charset="0"/>
                <a:cs typeface="Calibri" panose="020F0502020204030204" pitchFamily="34" charset="0"/>
              </a:rPr>
              <a:t>Slides</a:t>
            </a:r>
            <a:r>
              <a:rPr lang="es-ES" sz="2400" b="0" dirty="0">
                <a:latin typeface="Century Gothic" panose="020B0502020202020204" pitchFamily="34" charset="0"/>
                <a:cs typeface="Calibri" panose="020F0502020204030204" pitchFamily="34" charset="0"/>
              </a:rPr>
              <a:t> de contenido.</a:t>
            </a:r>
          </a:p>
        </p:txBody>
      </p:sp>
    </p:spTree>
    <p:extLst>
      <p:ext uri="{BB962C8B-B14F-4D97-AF65-F5344CB8AC3E}">
        <p14:creationId xmlns:p14="http://schemas.microsoft.com/office/powerpoint/2010/main" val="4481246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LIDE IMAGEN COMPLETA">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0" y="1078786"/>
            <a:ext cx="12192000" cy="5779212"/>
          </a:xfrm>
          <a:prstGeom prst="rect">
            <a:avLst/>
          </a:prstGeom>
        </p:spPr>
        <p:txBody>
          <a:bodyPr/>
          <a:lstStyle/>
          <a:p>
            <a:r>
              <a:rPr lang="es-ES"/>
              <a:t>Haga clic en el icono para agregar una imagen</a:t>
            </a:r>
            <a:endParaRPr lang="en-GB" dirty="0"/>
          </a:p>
        </p:txBody>
      </p:sp>
      <p:sp>
        <p:nvSpPr>
          <p:cNvPr id="14" name="Marcador de texto 13">
            <a:extLst>
              <a:ext uri="{FF2B5EF4-FFF2-40B4-BE49-F238E27FC236}">
                <a16:creationId xmlns:a16="http://schemas.microsoft.com/office/drawing/2014/main" id="{4CADC206-8DD5-4959-9A42-D5C8E9625D1D}"/>
              </a:ext>
            </a:extLst>
          </p:cNvPr>
          <p:cNvSpPr>
            <a:spLocks noGrp="1"/>
          </p:cNvSpPr>
          <p:nvPr>
            <p:ph type="body" sz="quarter" idx="12" hasCustomPrompt="1"/>
          </p:nvPr>
        </p:nvSpPr>
        <p:spPr>
          <a:xfrm>
            <a:off x="2739456" y="476675"/>
            <a:ext cx="9086850"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Tree>
    <p:extLst>
      <p:ext uri="{BB962C8B-B14F-4D97-AF65-F5344CB8AC3E}">
        <p14:creationId xmlns:p14="http://schemas.microsoft.com/office/powerpoint/2010/main" val="29276471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Slide TEXTO + MAPA">
    <p:spTree>
      <p:nvGrpSpPr>
        <p:cNvPr id="1" name=""/>
        <p:cNvGrpSpPr/>
        <p:nvPr/>
      </p:nvGrpSpPr>
      <p:grpSpPr>
        <a:xfrm>
          <a:off x="0" y="0"/>
          <a:ext cx="0" cy="0"/>
          <a:chOff x="0" y="0"/>
          <a:chExt cx="0" cy="0"/>
        </a:xfrm>
      </p:grpSpPr>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4"/>
            <a:ext cx="9086850"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3" name="Marcador de contenido 2">
            <a:extLst>
              <a:ext uri="{FF2B5EF4-FFF2-40B4-BE49-F238E27FC236}">
                <a16:creationId xmlns:a16="http://schemas.microsoft.com/office/drawing/2014/main" id="{E417F0F4-5B7A-4988-8B7E-57F0E8E490A3}"/>
              </a:ext>
            </a:extLst>
          </p:cNvPr>
          <p:cNvSpPr>
            <a:spLocks noGrp="1"/>
          </p:cNvSpPr>
          <p:nvPr>
            <p:ph sz="quarter" idx="14"/>
          </p:nvPr>
        </p:nvSpPr>
        <p:spPr>
          <a:xfrm>
            <a:off x="3683000" y="863600"/>
            <a:ext cx="8255000" cy="5245100"/>
          </a:xfrm>
          <a:prstGeom prst="rect">
            <a:avLst/>
          </a:prstGeom>
        </p:spPr>
        <p:txBody>
          <a:bodyPr/>
          <a:lstStyle>
            <a:lvl1pPr marL="0" indent="0">
              <a:buNone/>
              <a:defRPr/>
            </a:lvl1pPr>
          </a:lstStyle>
          <a:p>
            <a:pPr lvl="0"/>
            <a:r>
              <a:rPr lang="es-ES"/>
              <a:t>Haga clic para modificar los estilos de texto del patrón</a:t>
            </a:r>
          </a:p>
        </p:txBody>
      </p:sp>
      <p:sp>
        <p:nvSpPr>
          <p:cNvPr id="5" name="Marcador de texto 4">
            <a:extLst>
              <a:ext uri="{FF2B5EF4-FFF2-40B4-BE49-F238E27FC236}">
                <a16:creationId xmlns:a16="http://schemas.microsoft.com/office/drawing/2014/main" id="{AD836394-C5DA-4810-9428-3DAF4ED204DB}"/>
              </a:ext>
            </a:extLst>
          </p:cNvPr>
          <p:cNvSpPr>
            <a:spLocks noGrp="1"/>
          </p:cNvSpPr>
          <p:nvPr>
            <p:ph type="body" sz="quarter" idx="15"/>
          </p:nvPr>
        </p:nvSpPr>
        <p:spPr>
          <a:xfrm>
            <a:off x="811514" y="3543300"/>
            <a:ext cx="2643790" cy="914096"/>
          </a:xfrm>
          <a:prstGeom prst="rect">
            <a:avLst/>
          </a:prstGeom>
        </p:spPr>
        <p:txBody>
          <a:bodyPr wrap="square" lIns="0" tIns="0" rIns="0" bIns="0">
            <a:spAutoFit/>
          </a:bodyPr>
          <a:lstStyle>
            <a:lvl1pPr marL="0" indent="0">
              <a:buNone/>
              <a:defRPr sz="2200">
                <a:latin typeface="Century Gothic" panose="020B0502020202020204" pitchFamily="34" charset="0"/>
              </a:defRPr>
            </a:lvl1pPr>
            <a:lvl2pPr>
              <a:defRPr>
                <a:latin typeface="Century Gothic" panose="020B0502020202020204" pitchFamily="34" charset="0"/>
              </a:defRPr>
            </a:lvl2pPr>
          </a:lstStyle>
          <a:p>
            <a:pPr lvl="0"/>
            <a:r>
              <a:rPr lang="es-ES"/>
              <a:t>Haga clic para modificar los estilos de texto del patrón</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6" name="Marcador de número de diapositiva 16">
            <a:extLst>
              <a:ext uri="{FF2B5EF4-FFF2-40B4-BE49-F238E27FC236}">
                <a16:creationId xmlns:a16="http://schemas.microsoft.com/office/drawing/2014/main" id="{351D839B-4BBD-4758-88E6-BBC6455F6A7C}"/>
              </a:ext>
            </a:extLst>
          </p:cNvPr>
          <p:cNvSpPr txBox="1">
            <a:spLocks/>
          </p:cNvSpPr>
          <p:nvPr/>
        </p:nvSpPr>
        <p:spPr>
          <a:xfrm>
            <a:off x="11322250" y="6584154"/>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31060112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lide TEXTO + IMAGEN 01">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096000" y="0"/>
            <a:ext cx="6096000" cy="6857999"/>
          </a:xfrm>
          <a:prstGeom prst="rect">
            <a:avLst/>
          </a:prstGeom>
        </p:spPr>
        <p:txBody>
          <a:bodyPr/>
          <a:lstStyle/>
          <a:p>
            <a:r>
              <a:rPr lang="es-ES" dirty="0"/>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838200" y="1209675"/>
            <a:ext cx="4727028"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200" y="1933575"/>
            <a:ext cx="4714875" cy="4210050"/>
          </a:xfrm>
          <a:prstGeom prst="rect">
            <a:avLst/>
          </a:prstGeom>
        </p:spPr>
        <p:txBody>
          <a:bodyPr lIns="0" tIns="0" rIns="0" bIns="0"/>
          <a:lstStyle>
            <a:lvl1pPr marL="0" indent="0">
              <a:lnSpc>
                <a:spcPct val="120000"/>
              </a:lnSpc>
              <a:buNone/>
              <a:defRPr sz="1400">
                <a:latin typeface="+mn-lt"/>
              </a:defRPr>
            </a:lvl1pPr>
          </a:lstStyle>
          <a:p>
            <a:pPr lvl="0"/>
            <a:r>
              <a:rPr lang="es-ES"/>
              <a:t>Haga clic para modificar los estilos de texto del patrón</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4"/>
            <a:ext cx="9086850" cy="138499"/>
          </a:xfrm>
          <a:prstGeom prst="rect">
            <a:avLst/>
          </a:prstGeom>
        </p:spPr>
        <p:txBody>
          <a:bodyPr lIns="0" tIns="0" rIns="0" bIns="0">
            <a:spAutoFit/>
          </a:bodyPr>
          <a:lstStyle>
            <a:lvl1pPr marL="0" indent="0" algn="r">
              <a:buNone/>
              <a:defRPr sz="1000" b="1">
                <a:latin typeface="+mj-lt"/>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Tree>
    <p:extLst>
      <p:ext uri="{BB962C8B-B14F-4D97-AF65-F5344CB8AC3E}">
        <p14:creationId xmlns:p14="http://schemas.microsoft.com/office/powerpoint/2010/main" val="4810896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Slide TEXTO + IMAGEN 02">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719392" y="1190858"/>
            <a:ext cx="4824908" cy="4962292"/>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838200" y="1209675"/>
            <a:ext cx="5144814"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200" y="1718441"/>
            <a:ext cx="5143500" cy="4425184"/>
          </a:xfrm>
          <a:prstGeom prst="rect">
            <a:avLst/>
          </a:prstGeom>
        </p:spPr>
        <p:txBody>
          <a:bodyPr lIns="0" tIns="0" rIns="0" bIns="0" numCol="2"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4"/>
            <a:ext cx="9086850"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7" name="Marcador de número de diapositiva 16">
            <a:extLst>
              <a:ext uri="{FF2B5EF4-FFF2-40B4-BE49-F238E27FC236}">
                <a16:creationId xmlns:a16="http://schemas.microsoft.com/office/drawing/2014/main" id="{9B50BC20-CE00-498A-8550-0D281567D0BA}"/>
              </a:ext>
            </a:extLst>
          </p:cNvPr>
          <p:cNvSpPr txBox="1">
            <a:spLocks/>
          </p:cNvSpPr>
          <p:nvPr/>
        </p:nvSpPr>
        <p:spPr>
          <a:xfrm>
            <a:off x="11322250" y="6584154"/>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18984393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lide TEXTO + IMAGEN 03">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2467" y="1190858"/>
            <a:ext cx="4824908" cy="4962292"/>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6276975" y="1209675"/>
            <a:ext cx="5144814"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6276975" y="1718441"/>
            <a:ext cx="5143500" cy="4425184"/>
          </a:xfrm>
          <a:prstGeom prst="rect">
            <a:avLst/>
          </a:prstGeom>
        </p:spPr>
        <p:txBody>
          <a:bodyPr lIns="0" tIns="0" rIns="0" bIns="0" numCol="2"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4"/>
            <a:ext cx="9086850"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Tree>
    <p:extLst>
      <p:ext uri="{BB962C8B-B14F-4D97-AF65-F5344CB8AC3E}">
        <p14:creationId xmlns:p14="http://schemas.microsoft.com/office/powerpoint/2010/main" val="29144537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Slide TEXTO + IMAGEN 04">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7724" y="3238500"/>
            <a:ext cx="3800475" cy="2905125"/>
          </a:xfrm>
          <a:prstGeom prst="rect">
            <a:avLst/>
          </a:prstGeom>
        </p:spPr>
        <p:txBody>
          <a:bodyPr/>
          <a:lstStyle/>
          <a:p>
            <a:r>
              <a:rPr lang="es-ES"/>
              <a:t>Haga clic en el icono para agregar una imagen</a:t>
            </a:r>
            <a:endParaRPr lang="en-GB" dirty="0"/>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199" y="1104900"/>
            <a:ext cx="10582275" cy="1866900"/>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4"/>
            <a:ext cx="9086850"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4943475" y="3724275"/>
            <a:ext cx="6476999" cy="2419349"/>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4943475" y="3242692"/>
            <a:ext cx="5144814"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8" name="Marcador de número de diapositiva 16">
            <a:extLst>
              <a:ext uri="{FF2B5EF4-FFF2-40B4-BE49-F238E27FC236}">
                <a16:creationId xmlns:a16="http://schemas.microsoft.com/office/drawing/2014/main" id="{59A67221-FCC1-485B-98B4-63BE20D018D2}"/>
              </a:ext>
            </a:extLst>
          </p:cNvPr>
          <p:cNvSpPr txBox="1">
            <a:spLocks/>
          </p:cNvSpPr>
          <p:nvPr/>
        </p:nvSpPr>
        <p:spPr>
          <a:xfrm>
            <a:off x="11322250" y="6584154"/>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9825190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lide 2_TEXTOS + 2_IMAGENES">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7724" y="1095375"/>
            <a:ext cx="4924425" cy="2638425"/>
          </a:xfrm>
          <a:prstGeom prst="rect">
            <a:avLst/>
          </a:prstGeom>
        </p:spPr>
        <p:txBody>
          <a:bodyPr/>
          <a:lstStyle/>
          <a:p>
            <a:r>
              <a:rPr lang="es-ES"/>
              <a:t>Haga clic en el icono para agregar una imagen</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6"/>
            <a:ext cx="9086850"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838201" y="4524375"/>
            <a:ext cx="4943888" cy="1847850"/>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838200" y="4042792"/>
            <a:ext cx="4934156"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sp>
        <p:nvSpPr>
          <p:cNvPr id="8" name="Marcador de posición de imagen 5">
            <a:extLst>
              <a:ext uri="{FF2B5EF4-FFF2-40B4-BE49-F238E27FC236}">
                <a16:creationId xmlns:a16="http://schemas.microsoft.com/office/drawing/2014/main" id="{5DC8AF64-E470-4231-A7A9-84A4F0C1F380}"/>
              </a:ext>
            </a:extLst>
          </p:cNvPr>
          <p:cNvSpPr>
            <a:spLocks noGrp="1"/>
          </p:cNvSpPr>
          <p:nvPr>
            <p:ph type="pic" sz="quarter" idx="16"/>
          </p:nvPr>
        </p:nvSpPr>
        <p:spPr>
          <a:xfrm>
            <a:off x="6381750" y="1095375"/>
            <a:ext cx="4924425" cy="2638425"/>
          </a:xfrm>
          <a:prstGeom prst="rect">
            <a:avLst/>
          </a:prstGeom>
        </p:spPr>
        <p:txBody>
          <a:bodyPr/>
          <a:lstStyle/>
          <a:p>
            <a:r>
              <a:rPr lang="es-ES"/>
              <a:t>Haga clic en el icono para agregar una imagen</a:t>
            </a:r>
            <a:endParaRPr lang="en-GB" dirty="0"/>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6372227" y="4524375"/>
            <a:ext cx="4943888" cy="1847850"/>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12" name="Marcador de texto 7">
            <a:extLst>
              <a:ext uri="{FF2B5EF4-FFF2-40B4-BE49-F238E27FC236}">
                <a16:creationId xmlns:a16="http://schemas.microsoft.com/office/drawing/2014/main" id="{A04F91DA-A082-4D73-85F8-F4A9E12EA665}"/>
              </a:ext>
            </a:extLst>
          </p:cNvPr>
          <p:cNvSpPr>
            <a:spLocks noGrp="1"/>
          </p:cNvSpPr>
          <p:nvPr>
            <p:ph type="body" sz="quarter" idx="18"/>
          </p:nvPr>
        </p:nvSpPr>
        <p:spPr>
          <a:xfrm>
            <a:off x="6372226" y="4042792"/>
            <a:ext cx="4934156"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10" name="Marcador de número de diapositiva 16">
            <a:extLst>
              <a:ext uri="{FF2B5EF4-FFF2-40B4-BE49-F238E27FC236}">
                <a16:creationId xmlns:a16="http://schemas.microsoft.com/office/drawing/2014/main" id="{83FF9CED-5058-4C92-8C49-A8E3D90D1C68}"/>
              </a:ext>
            </a:extLst>
          </p:cNvPr>
          <p:cNvSpPr txBox="1">
            <a:spLocks/>
          </p:cNvSpPr>
          <p:nvPr/>
        </p:nvSpPr>
        <p:spPr>
          <a:xfrm>
            <a:off x="11322250" y="6584154"/>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25535772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Slide 2_TEXTOS-BULLETS">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4"/>
            <a:ext cx="9086850"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13" name="Marcador de texto 7">
            <a:extLst>
              <a:ext uri="{FF2B5EF4-FFF2-40B4-BE49-F238E27FC236}">
                <a16:creationId xmlns:a16="http://schemas.microsoft.com/office/drawing/2014/main" id="{97F6DA7F-F114-4AF7-91B4-F0CA1D6CB4D1}"/>
              </a:ext>
            </a:extLst>
          </p:cNvPr>
          <p:cNvSpPr>
            <a:spLocks noGrp="1"/>
          </p:cNvSpPr>
          <p:nvPr>
            <p:ph type="body" sz="quarter" idx="20"/>
          </p:nvPr>
        </p:nvSpPr>
        <p:spPr>
          <a:xfrm>
            <a:off x="827176" y="1052736"/>
            <a:ext cx="5019719"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sp>
        <p:nvSpPr>
          <p:cNvPr id="3" name="Marcador de texto 2">
            <a:extLst>
              <a:ext uri="{FF2B5EF4-FFF2-40B4-BE49-F238E27FC236}">
                <a16:creationId xmlns:a16="http://schemas.microsoft.com/office/drawing/2014/main" id="{F8467FD9-CDE8-43EB-86E8-5F3F43D73122}"/>
              </a:ext>
            </a:extLst>
          </p:cNvPr>
          <p:cNvSpPr>
            <a:spLocks noGrp="1"/>
          </p:cNvSpPr>
          <p:nvPr>
            <p:ph type="body" sz="quarter" idx="23" hasCustomPrompt="1"/>
          </p:nvPr>
        </p:nvSpPr>
        <p:spPr>
          <a:xfrm>
            <a:off x="827177" y="1533525"/>
            <a:ext cx="5029200" cy="4362450"/>
          </a:xfrm>
          <a:prstGeom prst="rect">
            <a:avLst/>
          </a:prstGeom>
        </p:spPr>
        <p:txBody>
          <a:bodyPr lIns="0" tIns="0" rIns="0" bIns="0"/>
          <a:lstStyle>
            <a:lvl1pPr marL="108000" indent="-108000">
              <a:spcBef>
                <a:spcPts val="1000"/>
              </a:spcBef>
              <a:buClr>
                <a:schemeClr val="accent1"/>
              </a:buClr>
              <a:buSzPct val="50000"/>
              <a:buFont typeface="Wingdings 3" panose="05040102010807070707" pitchFamily="18" charset="2"/>
              <a:buChar char=""/>
              <a:defRPr sz="1800"/>
            </a:lvl1pPr>
            <a:lvl2pPr marL="216000" indent="-108000">
              <a:spcBef>
                <a:spcPts val="1000"/>
              </a:spcBef>
              <a:buClr>
                <a:schemeClr val="accent1"/>
              </a:buClr>
              <a:buFont typeface="Wingdings" panose="05000000000000000000" pitchFamily="2" charset="2"/>
              <a:buChar char="§"/>
              <a:defRPr sz="1600"/>
            </a:lvl2pPr>
            <a:lvl3pPr marL="432000" indent="-108000">
              <a:spcBef>
                <a:spcPts val="1000"/>
              </a:spcBef>
              <a:buClr>
                <a:schemeClr val="accent1"/>
              </a:buClr>
              <a:buFont typeface="Wingdings" panose="05000000000000000000" pitchFamily="2" charset="2"/>
              <a:buChar char="§"/>
              <a:defRPr sz="1400"/>
            </a:lvl3pPr>
            <a:lvl4pPr marL="648000" indent="-108000">
              <a:spcBef>
                <a:spcPts val="1000"/>
              </a:spcBef>
              <a:buClr>
                <a:schemeClr val="accent1"/>
              </a:buClr>
              <a:buFont typeface="Wingdings" panose="05000000000000000000" pitchFamily="2" charset="2"/>
              <a:buChar char="§"/>
              <a:defRPr sz="1200"/>
            </a:lvl4pPr>
          </a:lstStyle>
          <a:p>
            <a:pPr lvl="0"/>
            <a:r>
              <a:rPr lang="es-ES" dirty="0"/>
              <a:t>Primer nivel</a:t>
            </a:r>
          </a:p>
          <a:p>
            <a:pPr lvl="1"/>
            <a:r>
              <a:rPr lang="es-ES" dirty="0"/>
              <a:t>Segundo nivel</a:t>
            </a:r>
          </a:p>
          <a:p>
            <a:pPr lvl="2"/>
            <a:r>
              <a:rPr lang="es-ES" dirty="0"/>
              <a:t>Tercer nivel</a:t>
            </a:r>
          </a:p>
          <a:p>
            <a:pPr lvl="3"/>
            <a:r>
              <a:rPr lang="es-ES" dirty="0"/>
              <a:t>Cuarto nivel</a:t>
            </a:r>
          </a:p>
        </p:txBody>
      </p:sp>
      <p:sp>
        <p:nvSpPr>
          <p:cNvPr id="16" name="Marcador de texto 7">
            <a:extLst>
              <a:ext uri="{FF2B5EF4-FFF2-40B4-BE49-F238E27FC236}">
                <a16:creationId xmlns:a16="http://schemas.microsoft.com/office/drawing/2014/main" id="{996F6404-9948-418A-9728-6C8BA3F204D6}"/>
              </a:ext>
            </a:extLst>
          </p:cNvPr>
          <p:cNvSpPr>
            <a:spLocks noGrp="1"/>
          </p:cNvSpPr>
          <p:nvPr>
            <p:ph type="body" sz="quarter" idx="24"/>
          </p:nvPr>
        </p:nvSpPr>
        <p:spPr>
          <a:xfrm>
            <a:off x="6321549" y="1052736"/>
            <a:ext cx="5019719"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sp>
        <p:nvSpPr>
          <p:cNvPr id="19" name="Marcador de texto 2">
            <a:extLst>
              <a:ext uri="{FF2B5EF4-FFF2-40B4-BE49-F238E27FC236}">
                <a16:creationId xmlns:a16="http://schemas.microsoft.com/office/drawing/2014/main" id="{9C193971-61C4-4590-9E70-CF9B9BBDCB3A}"/>
              </a:ext>
            </a:extLst>
          </p:cNvPr>
          <p:cNvSpPr>
            <a:spLocks noGrp="1"/>
          </p:cNvSpPr>
          <p:nvPr>
            <p:ph type="body" sz="quarter" idx="25" hasCustomPrompt="1"/>
          </p:nvPr>
        </p:nvSpPr>
        <p:spPr>
          <a:xfrm>
            <a:off x="6321550" y="1533525"/>
            <a:ext cx="5029200" cy="4362450"/>
          </a:xfrm>
          <a:prstGeom prst="rect">
            <a:avLst/>
          </a:prstGeom>
        </p:spPr>
        <p:txBody>
          <a:bodyPr lIns="0" tIns="0" rIns="0" bIns="0"/>
          <a:lstStyle>
            <a:lvl1pPr marL="108000" indent="-108000">
              <a:spcBef>
                <a:spcPts val="1000"/>
              </a:spcBef>
              <a:buClr>
                <a:schemeClr val="accent1"/>
              </a:buClr>
              <a:buSzPct val="50000"/>
              <a:buFont typeface="Wingdings 3" panose="05040102010807070707" pitchFamily="18" charset="2"/>
              <a:buChar char=""/>
              <a:defRPr sz="1800"/>
            </a:lvl1pPr>
            <a:lvl2pPr marL="216000" indent="-108000">
              <a:spcBef>
                <a:spcPts val="1000"/>
              </a:spcBef>
              <a:buClr>
                <a:schemeClr val="accent1"/>
              </a:buClr>
              <a:buFont typeface="Wingdings" panose="05000000000000000000" pitchFamily="2" charset="2"/>
              <a:buChar char="§"/>
              <a:defRPr sz="1600"/>
            </a:lvl2pPr>
            <a:lvl3pPr marL="432000" indent="-108000">
              <a:spcBef>
                <a:spcPts val="1000"/>
              </a:spcBef>
              <a:buClr>
                <a:schemeClr val="accent1"/>
              </a:buClr>
              <a:buFont typeface="Wingdings" panose="05000000000000000000" pitchFamily="2" charset="2"/>
              <a:buChar char="§"/>
              <a:defRPr sz="1400"/>
            </a:lvl3pPr>
            <a:lvl4pPr marL="648000" indent="-108000">
              <a:spcBef>
                <a:spcPts val="1000"/>
              </a:spcBef>
              <a:buClr>
                <a:schemeClr val="accent1"/>
              </a:buClr>
              <a:buFont typeface="Wingdings" panose="05000000000000000000" pitchFamily="2" charset="2"/>
              <a:buChar char="§"/>
              <a:defRPr sz="1200"/>
            </a:lvl4pPr>
          </a:lstStyle>
          <a:p>
            <a:pPr lvl="0"/>
            <a:r>
              <a:rPr lang="es-ES" dirty="0"/>
              <a:t>Primer nivel</a:t>
            </a:r>
          </a:p>
          <a:p>
            <a:pPr lvl="1"/>
            <a:r>
              <a:rPr lang="es-ES" dirty="0"/>
              <a:t>Segundo nivel</a:t>
            </a:r>
          </a:p>
          <a:p>
            <a:pPr lvl="2"/>
            <a:r>
              <a:rPr lang="es-ES" dirty="0"/>
              <a:t>Tercer nivel</a:t>
            </a:r>
          </a:p>
          <a:p>
            <a:pPr lvl="3"/>
            <a:r>
              <a:rPr lang="es-ES" dirty="0"/>
              <a:t>Cuarto nivel</a:t>
            </a:r>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8" name="Marcador de número de diapositiva 16">
            <a:extLst>
              <a:ext uri="{FF2B5EF4-FFF2-40B4-BE49-F238E27FC236}">
                <a16:creationId xmlns:a16="http://schemas.microsoft.com/office/drawing/2014/main" id="{F88F4ACF-8A00-4F84-BFE8-10F56CE66E7E}"/>
              </a:ext>
            </a:extLst>
          </p:cNvPr>
          <p:cNvSpPr txBox="1">
            <a:spLocks/>
          </p:cNvSpPr>
          <p:nvPr/>
        </p:nvSpPr>
        <p:spPr>
          <a:xfrm>
            <a:off x="11322250" y="6584154"/>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2035043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2" y="3317631"/>
            <a:ext cx="7262446" cy="461665"/>
          </a:xfrm>
          <a:prstGeom prst="rect">
            <a:avLst/>
          </a:prstGeom>
          <a:noFill/>
        </p:spPr>
        <p:txBody>
          <a:bodyPr wrap="square" rtlCol="0">
            <a:spAutoFit/>
          </a:bodyPr>
          <a:lstStyle/>
          <a:p>
            <a:pPr marL="0" indent="0">
              <a:buFont typeface="+mj-lt"/>
              <a:buNone/>
            </a:pPr>
            <a:r>
              <a:rPr lang="es-ES" sz="2400" b="0" dirty="0">
                <a:latin typeface="Century Gothic" panose="020B0502020202020204" pitchFamily="34" charset="0"/>
              </a:rPr>
              <a:t>Uso de Fuentes en slides interiores</a:t>
            </a:r>
          </a:p>
        </p:txBody>
      </p:sp>
    </p:spTree>
    <p:extLst>
      <p:ext uri="{BB962C8B-B14F-4D97-AF65-F5344CB8AC3E}">
        <p14:creationId xmlns:p14="http://schemas.microsoft.com/office/powerpoint/2010/main" val="21908869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Slide CONTENIDO 01">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26428" y="1645195"/>
            <a:ext cx="10572750" cy="249299"/>
          </a:xfrm>
          <a:prstGeom prst="rect">
            <a:avLst/>
          </a:prstGeom>
        </p:spPr>
        <p:txBody>
          <a:bodyPr wrap="square" lIns="0" tIns="0" rIns="0" bIns="0">
            <a:spAutoFit/>
          </a:bodyPr>
          <a:lstStyle>
            <a:lvl1pPr marL="0" indent="0">
              <a:buNone/>
              <a:defRPr sz="180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26428" y="1162794"/>
            <a:ext cx="10560050"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739456" y="476674"/>
            <a:ext cx="9086850"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704850" y="4181475"/>
            <a:ext cx="2381250" cy="221599"/>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695325" y="4591050"/>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3486150" y="4181475"/>
            <a:ext cx="2381250" cy="221599"/>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5" name="Marcador de texto 42">
            <a:extLst>
              <a:ext uri="{FF2B5EF4-FFF2-40B4-BE49-F238E27FC236}">
                <a16:creationId xmlns:a16="http://schemas.microsoft.com/office/drawing/2014/main" id="{227F3C89-C147-46D2-B561-E13C391FA0BE}"/>
              </a:ext>
            </a:extLst>
          </p:cNvPr>
          <p:cNvSpPr>
            <a:spLocks noGrp="1"/>
          </p:cNvSpPr>
          <p:nvPr>
            <p:ph type="body" sz="quarter" idx="26"/>
          </p:nvPr>
        </p:nvSpPr>
        <p:spPr>
          <a:xfrm>
            <a:off x="3476625" y="4591050"/>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6267450" y="4181475"/>
            <a:ext cx="2381250" cy="221599"/>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9" name="Marcador de texto 42">
            <a:extLst>
              <a:ext uri="{FF2B5EF4-FFF2-40B4-BE49-F238E27FC236}">
                <a16:creationId xmlns:a16="http://schemas.microsoft.com/office/drawing/2014/main" id="{9751334C-DB39-4F81-B88F-08B3FA19600C}"/>
              </a:ext>
            </a:extLst>
          </p:cNvPr>
          <p:cNvSpPr>
            <a:spLocks noGrp="1"/>
          </p:cNvSpPr>
          <p:nvPr>
            <p:ph type="body" sz="quarter" idx="30"/>
          </p:nvPr>
        </p:nvSpPr>
        <p:spPr>
          <a:xfrm>
            <a:off x="6257925" y="4591050"/>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9048750" y="4181475"/>
            <a:ext cx="2381250" cy="221599"/>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53" name="Marcador de texto 42">
            <a:extLst>
              <a:ext uri="{FF2B5EF4-FFF2-40B4-BE49-F238E27FC236}">
                <a16:creationId xmlns:a16="http://schemas.microsoft.com/office/drawing/2014/main" id="{0DF867F4-6FC1-4BB5-BA1F-9B92B82D6F6B}"/>
              </a:ext>
            </a:extLst>
          </p:cNvPr>
          <p:cNvSpPr>
            <a:spLocks noGrp="1"/>
          </p:cNvSpPr>
          <p:nvPr>
            <p:ph type="body" sz="quarter" idx="34"/>
          </p:nvPr>
        </p:nvSpPr>
        <p:spPr>
          <a:xfrm>
            <a:off x="9039225" y="4591050"/>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62" name="Marcador de texto 39">
            <a:extLst>
              <a:ext uri="{FF2B5EF4-FFF2-40B4-BE49-F238E27FC236}">
                <a16:creationId xmlns:a16="http://schemas.microsoft.com/office/drawing/2014/main" id="{64889C89-58BC-4DCA-B45B-53FFA4FD4818}"/>
              </a:ext>
            </a:extLst>
          </p:cNvPr>
          <p:cNvSpPr>
            <a:spLocks noGrp="1"/>
          </p:cNvSpPr>
          <p:nvPr>
            <p:ph type="body" sz="quarter" idx="38" hasCustomPrompt="1"/>
          </p:nvPr>
        </p:nvSpPr>
        <p:spPr>
          <a:xfrm>
            <a:off x="714375" y="3032770"/>
            <a:ext cx="2381250" cy="997196"/>
          </a:xfrm>
          <a:prstGeom prst="rect">
            <a:avLst/>
          </a:prstGeom>
        </p:spPr>
        <p:txBody>
          <a:bodyPr lIns="0" tIns="0" rIns="0" bIns="0">
            <a:spAutoFit/>
          </a:bodyPr>
          <a:lstStyle>
            <a:lvl1pPr marL="0" indent="0">
              <a:buNone/>
              <a:defRPr sz="7200" b="1">
                <a:solidFill>
                  <a:schemeClr val="accent3"/>
                </a:solidFill>
                <a:latin typeface="Century Gothic" panose="020B0502020202020204" pitchFamily="34" charset="0"/>
              </a:defRPr>
            </a:lvl1pPr>
          </a:lstStyle>
          <a:p>
            <a:pPr lvl="0"/>
            <a:r>
              <a:rPr lang="es-ES" dirty="0"/>
              <a:t>clic</a:t>
            </a:r>
            <a:endParaRPr lang="en-GB" dirty="0"/>
          </a:p>
        </p:txBody>
      </p:sp>
      <p:sp>
        <p:nvSpPr>
          <p:cNvPr id="63" name="Marcador de texto 39">
            <a:extLst>
              <a:ext uri="{FF2B5EF4-FFF2-40B4-BE49-F238E27FC236}">
                <a16:creationId xmlns:a16="http://schemas.microsoft.com/office/drawing/2014/main" id="{6615F7B2-D920-4F3E-A089-F0729705BFCA}"/>
              </a:ext>
            </a:extLst>
          </p:cNvPr>
          <p:cNvSpPr>
            <a:spLocks noGrp="1"/>
          </p:cNvSpPr>
          <p:nvPr>
            <p:ph type="body" sz="quarter" idx="39" hasCustomPrompt="1"/>
          </p:nvPr>
        </p:nvSpPr>
        <p:spPr>
          <a:xfrm>
            <a:off x="3494187" y="3032770"/>
            <a:ext cx="2381250" cy="997196"/>
          </a:xfrm>
          <a:prstGeom prst="rect">
            <a:avLst/>
          </a:prstGeom>
        </p:spPr>
        <p:txBody>
          <a:bodyPr lIns="0" tIns="0" rIns="0" bIns="0">
            <a:spAutoFit/>
          </a:bodyPr>
          <a:lstStyle>
            <a:lvl1pPr marL="0" indent="0">
              <a:buNone/>
              <a:defRPr sz="7200" b="1">
                <a:solidFill>
                  <a:schemeClr val="accent4"/>
                </a:solidFill>
                <a:latin typeface="Century Gothic" panose="020B0502020202020204" pitchFamily="34" charset="0"/>
              </a:defRPr>
            </a:lvl1pPr>
          </a:lstStyle>
          <a:p>
            <a:pPr lvl="0"/>
            <a:r>
              <a:rPr lang="es-ES" dirty="0"/>
              <a:t>clic</a:t>
            </a:r>
            <a:endParaRPr lang="en-GB" dirty="0"/>
          </a:p>
        </p:txBody>
      </p:sp>
      <p:sp>
        <p:nvSpPr>
          <p:cNvPr id="64" name="Marcador de texto 39">
            <a:extLst>
              <a:ext uri="{FF2B5EF4-FFF2-40B4-BE49-F238E27FC236}">
                <a16:creationId xmlns:a16="http://schemas.microsoft.com/office/drawing/2014/main" id="{B847BE44-6FB0-4B3E-8D4B-0484F765A97A}"/>
              </a:ext>
            </a:extLst>
          </p:cNvPr>
          <p:cNvSpPr>
            <a:spLocks noGrp="1"/>
          </p:cNvSpPr>
          <p:nvPr>
            <p:ph type="body" sz="quarter" idx="40" hasCustomPrompt="1"/>
          </p:nvPr>
        </p:nvSpPr>
        <p:spPr>
          <a:xfrm>
            <a:off x="6283449" y="3032770"/>
            <a:ext cx="2365251" cy="997196"/>
          </a:xfrm>
          <a:prstGeom prst="rect">
            <a:avLst/>
          </a:prstGeom>
        </p:spPr>
        <p:txBody>
          <a:bodyPr wrap="square" lIns="0" tIns="0" rIns="0" bIns="0">
            <a:spAutoFit/>
          </a:bodyPr>
          <a:lstStyle>
            <a:lvl1pPr marL="0" indent="0">
              <a:buNone/>
              <a:defRPr sz="7200" b="1">
                <a:solidFill>
                  <a:schemeClr val="accent1"/>
                </a:solidFill>
                <a:latin typeface="Century Gothic" panose="020B0502020202020204" pitchFamily="34" charset="0"/>
              </a:defRPr>
            </a:lvl1pPr>
          </a:lstStyle>
          <a:p>
            <a:pPr lvl="0"/>
            <a:r>
              <a:rPr lang="es-ES" dirty="0"/>
              <a:t>clic</a:t>
            </a:r>
            <a:endParaRPr lang="en-GB" dirty="0"/>
          </a:p>
        </p:txBody>
      </p:sp>
      <p:sp>
        <p:nvSpPr>
          <p:cNvPr id="65" name="Marcador de texto 39">
            <a:extLst>
              <a:ext uri="{FF2B5EF4-FFF2-40B4-BE49-F238E27FC236}">
                <a16:creationId xmlns:a16="http://schemas.microsoft.com/office/drawing/2014/main" id="{1501E104-9402-45FC-84F6-32E4440A7379}"/>
              </a:ext>
            </a:extLst>
          </p:cNvPr>
          <p:cNvSpPr>
            <a:spLocks noGrp="1"/>
          </p:cNvSpPr>
          <p:nvPr>
            <p:ph type="body" sz="quarter" idx="41" hasCustomPrompt="1"/>
          </p:nvPr>
        </p:nvSpPr>
        <p:spPr>
          <a:xfrm>
            <a:off x="9048328" y="3032770"/>
            <a:ext cx="2365251" cy="997196"/>
          </a:xfrm>
          <a:prstGeom prst="rect">
            <a:avLst/>
          </a:prstGeom>
        </p:spPr>
        <p:txBody>
          <a:bodyPr wrap="square" lIns="0" tIns="0" rIns="0" bIns="0">
            <a:spAutoFit/>
          </a:bodyPr>
          <a:lstStyle>
            <a:lvl1pPr marL="0" indent="0">
              <a:buNone/>
              <a:defRPr sz="7200" b="1">
                <a:solidFill>
                  <a:schemeClr val="accent2"/>
                </a:solidFill>
                <a:latin typeface="Century Gothic" panose="020B0502020202020204" pitchFamily="34" charset="0"/>
              </a:defRPr>
            </a:lvl1pPr>
          </a:lstStyle>
          <a:p>
            <a:pPr lvl="0"/>
            <a:r>
              <a:rPr lang="es-ES" dirty="0"/>
              <a:t>clic</a:t>
            </a:r>
            <a:endParaRPr lang="en-GB" dirty="0"/>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20" name="Marcador de número de diapositiva 16">
            <a:extLst>
              <a:ext uri="{FF2B5EF4-FFF2-40B4-BE49-F238E27FC236}">
                <a16:creationId xmlns:a16="http://schemas.microsoft.com/office/drawing/2014/main" id="{DAC3D2F7-0A26-463E-9F00-125795D8496D}"/>
              </a:ext>
            </a:extLst>
          </p:cNvPr>
          <p:cNvSpPr txBox="1">
            <a:spLocks/>
          </p:cNvSpPr>
          <p:nvPr/>
        </p:nvSpPr>
        <p:spPr>
          <a:xfrm>
            <a:off x="11322250" y="6584154"/>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38940018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Slide CONTENIDO 02">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16154" y="1645195"/>
            <a:ext cx="10610850" cy="249299"/>
          </a:xfrm>
          <a:prstGeom prst="rect">
            <a:avLst/>
          </a:prstGeom>
        </p:spPr>
        <p:txBody>
          <a:bodyPr wrap="square" lIns="0" tIns="0" rIns="0" bIns="0">
            <a:spAutoFit/>
          </a:bodyPr>
          <a:lstStyle>
            <a:lvl1pPr marL="0" indent="0">
              <a:buNone/>
              <a:defRPr sz="1800" b="1">
                <a:latin typeface="+mj-lt"/>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16154" y="1162794"/>
            <a:ext cx="10598150"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739456" y="476677"/>
            <a:ext cx="9086850"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704850" y="4181475"/>
            <a:ext cx="2381250" cy="221599"/>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695325" y="4591050"/>
            <a:ext cx="2390775" cy="369332"/>
          </a:xfrm>
          <a:prstGeom prst="rect">
            <a:avLst/>
          </a:prstGeom>
        </p:spPr>
        <p:txBody>
          <a:bodyPr lIns="0" tIns="0" rIns="0" bIns="0">
            <a:spAutoFit/>
          </a:bodyPr>
          <a:lstStyle>
            <a:lvl1pPr marL="108000" indent="-108000">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3486150" y="4181475"/>
            <a:ext cx="2381250" cy="221599"/>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6267450" y="4181475"/>
            <a:ext cx="2381250" cy="221599"/>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9048750" y="4181475"/>
            <a:ext cx="2381250" cy="221599"/>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3" name="Marcador de posición de imagen 2">
            <a:extLst>
              <a:ext uri="{FF2B5EF4-FFF2-40B4-BE49-F238E27FC236}">
                <a16:creationId xmlns:a16="http://schemas.microsoft.com/office/drawing/2014/main" id="{21A6D342-3FA8-4858-BC75-665758163AFE}"/>
              </a:ext>
            </a:extLst>
          </p:cNvPr>
          <p:cNvSpPr>
            <a:spLocks noGrp="1"/>
          </p:cNvSpPr>
          <p:nvPr>
            <p:ph type="pic" sz="quarter" idx="42"/>
          </p:nvPr>
        </p:nvSpPr>
        <p:spPr>
          <a:xfrm>
            <a:off x="714374" y="2800350"/>
            <a:ext cx="2381251" cy="1238250"/>
          </a:xfrm>
          <a:prstGeom prst="rect">
            <a:avLst/>
          </a:prstGeom>
        </p:spPr>
        <p:txBody>
          <a:bodyPr/>
          <a:lstStyle/>
          <a:p>
            <a:r>
              <a:rPr lang="es-ES"/>
              <a:t>Haga clic en el icono para agregar una imagen</a:t>
            </a:r>
            <a:endParaRPr lang="en-GB" dirty="0"/>
          </a:p>
        </p:txBody>
      </p:sp>
      <p:sp>
        <p:nvSpPr>
          <p:cNvPr id="27" name="Marcador de posición de imagen 2">
            <a:extLst>
              <a:ext uri="{FF2B5EF4-FFF2-40B4-BE49-F238E27FC236}">
                <a16:creationId xmlns:a16="http://schemas.microsoft.com/office/drawing/2014/main" id="{38BF0D20-0792-48EC-B79E-0B6136270B62}"/>
              </a:ext>
            </a:extLst>
          </p:cNvPr>
          <p:cNvSpPr>
            <a:spLocks noGrp="1"/>
          </p:cNvSpPr>
          <p:nvPr>
            <p:ph type="pic" sz="quarter" idx="43"/>
          </p:nvPr>
        </p:nvSpPr>
        <p:spPr>
          <a:xfrm>
            <a:off x="3494187" y="2800350"/>
            <a:ext cx="2381251" cy="1238250"/>
          </a:xfrm>
          <a:prstGeom prst="rect">
            <a:avLst/>
          </a:prstGeom>
        </p:spPr>
        <p:txBody>
          <a:bodyPr/>
          <a:lstStyle/>
          <a:p>
            <a:r>
              <a:rPr lang="es-ES"/>
              <a:t>Haga clic en el icono para agregar una imagen</a:t>
            </a:r>
            <a:endParaRPr lang="en-GB" dirty="0"/>
          </a:p>
        </p:txBody>
      </p:sp>
      <p:sp>
        <p:nvSpPr>
          <p:cNvPr id="28" name="Marcador de posición de imagen 2">
            <a:extLst>
              <a:ext uri="{FF2B5EF4-FFF2-40B4-BE49-F238E27FC236}">
                <a16:creationId xmlns:a16="http://schemas.microsoft.com/office/drawing/2014/main" id="{CA09C628-C515-4E67-A2D9-8E65074EBDEC}"/>
              </a:ext>
            </a:extLst>
          </p:cNvPr>
          <p:cNvSpPr>
            <a:spLocks noGrp="1"/>
          </p:cNvSpPr>
          <p:nvPr>
            <p:ph type="pic" sz="quarter" idx="44"/>
          </p:nvPr>
        </p:nvSpPr>
        <p:spPr>
          <a:xfrm>
            <a:off x="6287641" y="2800350"/>
            <a:ext cx="2381251" cy="1238250"/>
          </a:xfrm>
          <a:prstGeom prst="rect">
            <a:avLst/>
          </a:prstGeom>
        </p:spPr>
        <p:txBody>
          <a:bodyPr/>
          <a:lstStyle/>
          <a:p>
            <a:r>
              <a:rPr lang="es-ES"/>
              <a:t>Haga clic en el icono para agregar una imagen</a:t>
            </a:r>
            <a:endParaRPr lang="en-GB" dirty="0"/>
          </a:p>
        </p:txBody>
      </p:sp>
      <p:sp>
        <p:nvSpPr>
          <p:cNvPr id="29" name="Marcador de posición de imagen 2">
            <a:extLst>
              <a:ext uri="{FF2B5EF4-FFF2-40B4-BE49-F238E27FC236}">
                <a16:creationId xmlns:a16="http://schemas.microsoft.com/office/drawing/2014/main" id="{53162A26-A4F5-4005-9DCD-D2B9435B011B}"/>
              </a:ext>
            </a:extLst>
          </p:cNvPr>
          <p:cNvSpPr>
            <a:spLocks noGrp="1"/>
          </p:cNvSpPr>
          <p:nvPr>
            <p:ph type="pic" sz="quarter" idx="45"/>
          </p:nvPr>
        </p:nvSpPr>
        <p:spPr>
          <a:xfrm>
            <a:off x="9038803" y="2800350"/>
            <a:ext cx="2381251" cy="1238250"/>
          </a:xfrm>
          <a:prstGeom prst="rect">
            <a:avLst/>
          </a:prstGeom>
        </p:spPr>
        <p:txBody>
          <a:bodyPr/>
          <a:lstStyle/>
          <a:p>
            <a:r>
              <a:rPr lang="es-ES"/>
              <a:t>Haga clic en el icono para agregar una imagen</a:t>
            </a:r>
            <a:endParaRPr lang="en-GB" dirty="0"/>
          </a:p>
        </p:txBody>
      </p:sp>
      <p:sp>
        <p:nvSpPr>
          <p:cNvPr id="31" name="Marcador de texto 42">
            <a:extLst>
              <a:ext uri="{FF2B5EF4-FFF2-40B4-BE49-F238E27FC236}">
                <a16:creationId xmlns:a16="http://schemas.microsoft.com/office/drawing/2014/main" id="{4BEE5D52-2D41-4D23-9833-74A1A7F00C18}"/>
              </a:ext>
            </a:extLst>
          </p:cNvPr>
          <p:cNvSpPr>
            <a:spLocks noGrp="1"/>
          </p:cNvSpPr>
          <p:nvPr>
            <p:ph type="body" sz="quarter" idx="46"/>
          </p:nvPr>
        </p:nvSpPr>
        <p:spPr>
          <a:xfrm>
            <a:off x="3491012" y="4591050"/>
            <a:ext cx="2390775" cy="369332"/>
          </a:xfrm>
          <a:prstGeom prst="rect">
            <a:avLst/>
          </a:prstGeom>
        </p:spPr>
        <p:txBody>
          <a:bodyPr lIns="0" tIns="0" rIns="0" bIns="0">
            <a:spAutoFit/>
          </a:bodyPr>
          <a:lstStyle>
            <a:lvl1pPr marL="108000" indent="-108000">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32" name="Marcador de texto 42">
            <a:extLst>
              <a:ext uri="{FF2B5EF4-FFF2-40B4-BE49-F238E27FC236}">
                <a16:creationId xmlns:a16="http://schemas.microsoft.com/office/drawing/2014/main" id="{A4D3B89A-8F52-44A1-8569-BD05B4FEF3EC}"/>
              </a:ext>
            </a:extLst>
          </p:cNvPr>
          <p:cNvSpPr>
            <a:spLocks noGrp="1"/>
          </p:cNvSpPr>
          <p:nvPr>
            <p:ph type="body" sz="quarter" idx="47"/>
          </p:nvPr>
        </p:nvSpPr>
        <p:spPr>
          <a:xfrm>
            <a:off x="6265416" y="4591050"/>
            <a:ext cx="2390775" cy="369332"/>
          </a:xfrm>
          <a:prstGeom prst="rect">
            <a:avLst/>
          </a:prstGeom>
        </p:spPr>
        <p:txBody>
          <a:bodyPr lIns="0" tIns="0" rIns="0" bIns="0">
            <a:spAutoFit/>
          </a:bodyPr>
          <a:lstStyle>
            <a:lvl1pPr marL="108000" indent="-108000">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33" name="Marcador de texto 42">
            <a:extLst>
              <a:ext uri="{FF2B5EF4-FFF2-40B4-BE49-F238E27FC236}">
                <a16:creationId xmlns:a16="http://schemas.microsoft.com/office/drawing/2014/main" id="{DE0CF868-C02F-4454-9642-D3761CA42FEE}"/>
              </a:ext>
            </a:extLst>
          </p:cNvPr>
          <p:cNvSpPr>
            <a:spLocks noGrp="1"/>
          </p:cNvSpPr>
          <p:nvPr>
            <p:ph type="body" sz="quarter" idx="48"/>
          </p:nvPr>
        </p:nvSpPr>
        <p:spPr>
          <a:xfrm>
            <a:off x="9048328" y="4591050"/>
            <a:ext cx="2390775" cy="369332"/>
          </a:xfrm>
          <a:prstGeom prst="rect">
            <a:avLst/>
          </a:prstGeom>
        </p:spPr>
        <p:txBody>
          <a:bodyPr lIns="0" tIns="0" rIns="0" bIns="0">
            <a:spAutoFit/>
          </a:bodyPr>
          <a:lstStyle>
            <a:lvl1pPr marL="108000" indent="-108000">
              <a:lnSpc>
                <a:spcPct val="100000"/>
              </a:lnSpc>
              <a:buFont typeface="Arial" panose="020B0604020202020204" pitchFamily="34" charset="0"/>
              <a:buChar char="•"/>
              <a:defRPr sz="1200"/>
            </a:lvl1pPr>
          </a:lstStyle>
          <a:p>
            <a:pPr lvl="0"/>
            <a:r>
              <a:rPr lang="es-ES"/>
              <a:t>Haga clic para modificar los estilos de texto del patrón</a:t>
            </a:r>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20" name="Marcador de número de diapositiva 16">
            <a:extLst>
              <a:ext uri="{FF2B5EF4-FFF2-40B4-BE49-F238E27FC236}">
                <a16:creationId xmlns:a16="http://schemas.microsoft.com/office/drawing/2014/main" id="{CE4877BB-F9DB-47D5-867D-D2BFA2B38413}"/>
              </a:ext>
            </a:extLst>
          </p:cNvPr>
          <p:cNvSpPr txBox="1">
            <a:spLocks/>
          </p:cNvSpPr>
          <p:nvPr/>
        </p:nvSpPr>
        <p:spPr>
          <a:xfrm>
            <a:off x="11322250" y="6584154"/>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40499277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Slide CONTENIDO 03">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4"/>
            <a:ext cx="9086850"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1425216" y="1285876"/>
            <a:ext cx="4448765" cy="723899"/>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1406167" y="952500"/>
            <a:ext cx="4457700" cy="2492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6454419" y="952501"/>
            <a:ext cx="4943888" cy="1162049"/>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0" name="Marcador de texto 9">
            <a:extLst>
              <a:ext uri="{FF2B5EF4-FFF2-40B4-BE49-F238E27FC236}">
                <a16:creationId xmlns:a16="http://schemas.microsoft.com/office/drawing/2014/main" id="{B71A3D14-573F-42D1-83ED-0801E9550A01}"/>
              </a:ext>
            </a:extLst>
          </p:cNvPr>
          <p:cNvSpPr>
            <a:spLocks noGrp="1"/>
          </p:cNvSpPr>
          <p:nvPr>
            <p:ph type="body" sz="quarter" idx="18"/>
          </p:nvPr>
        </p:nvSpPr>
        <p:spPr>
          <a:xfrm>
            <a:off x="1425216" y="2721496"/>
            <a:ext cx="4448765" cy="723899"/>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1" name="Marcador de texto 7">
            <a:extLst>
              <a:ext uri="{FF2B5EF4-FFF2-40B4-BE49-F238E27FC236}">
                <a16:creationId xmlns:a16="http://schemas.microsoft.com/office/drawing/2014/main" id="{BC0A2BAD-1A86-4604-BCA0-E8509D9DD788}"/>
              </a:ext>
            </a:extLst>
          </p:cNvPr>
          <p:cNvSpPr>
            <a:spLocks noGrp="1"/>
          </p:cNvSpPr>
          <p:nvPr>
            <p:ph type="body" sz="quarter" idx="19"/>
          </p:nvPr>
        </p:nvSpPr>
        <p:spPr>
          <a:xfrm>
            <a:off x="1406167" y="2388120"/>
            <a:ext cx="4457700" cy="2492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sp>
        <p:nvSpPr>
          <p:cNvPr id="22" name="Marcador de texto 9">
            <a:extLst>
              <a:ext uri="{FF2B5EF4-FFF2-40B4-BE49-F238E27FC236}">
                <a16:creationId xmlns:a16="http://schemas.microsoft.com/office/drawing/2014/main" id="{C4C9608C-65FC-433F-A8BB-93411D1EC596}"/>
              </a:ext>
            </a:extLst>
          </p:cNvPr>
          <p:cNvSpPr>
            <a:spLocks noGrp="1"/>
          </p:cNvSpPr>
          <p:nvPr>
            <p:ph type="body" sz="quarter" idx="20"/>
          </p:nvPr>
        </p:nvSpPr>
        <p:spPr>
          <a:xfrm>
            <a:off x="6454419" y="2388121"/>
            <a:ext cx="4943888" cy="1164704"/>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3" name="Marcador de texto 9">
            <a:extLst>
              <a:ext uri="{FF2B5EF4-FFF2-40B4-BE49-F238E27FC236}">
                <a16:creationId xmlns:a16="http://schemas.microsoft.com/office/drawing/2014/main" id="{72958B6C-54C7-4645-B5A9-FB3BB673287B}"/>
              </a:ext>
            </a:extLst>
          </p:cNvPr>
          <p:cNvSpPr>
            <a:spLocks noGrp="1"/>
          </p:cNvSpPr>
          <p:nvPr>
            <p:ph type="body" sz="quarter" idx="21"/>
          </p:nvPr>
        </p:nvSpPr>
        <p:spPr>
          <a:xfrm>
            <a:off x="1425216" y="4176514"/>
            <a:ext cx="4448765" cy="723899"/>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4" name="Marcador de texto 7">
            <a:extLst>
              <a:ext uri="{FF2B5EF4-FFF2-40B4-BE49-F238E27FC236}">
                <a16:creationId xmlns:a16="http://schemas.microsoft.com/office/drawing/2014/main" id="{DBFED37A-BE85-4948-9B07-C02DDEE7F384}"/>
              </a:ext>
            </a:extLst>
          </p:cNvPr>
          <p:cNvSpPr>
            <a:spLocks noGrp="1"/>
          </p:cNvSpPr>
          <p:nvPr>
            <p:ph type="body" sz="quarter" idx="22"/>
          </p:nvPr>
        </p:nvSpPr>
        <p:spPr>
          <a:xfrm>
            <a:off x="1406167" y="3843138"/>
            <a:ext cx="4457700" cy="2492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sp>
        <p:nvSpPr>
          <p:cNvPr id="25" name="Marcador de texto 9">
            <a:extLst>
              <a:ext uri="{FF2B5EF4-FFF2-40B4-BE49-F238E27FC236}">
                <a16:creationId xmlns:a16="http://schemas.microsoft.com/office/drawing/2014/main" id="{C0B893AF-9CF2-43B4-BCA7-E3260386EB48}"/>
              </a:ext>
            </a:extLst>
          </p:cNvPr>
          <p:cNvSpPr>
            <a:spLocks noGrp="1"/>
          </p:cNvSpPr>
          <p:nvPr>
            <p:ph type="body" sz="quarter" idx="23"/>
          </p:nvPr>
        </p:nvSpPr>
        <p:spPr>
          <a:xfrm>
            <a:off x="6454419" y="3843139"/>
            <a:ext cx="4943888" cy="1167011"/>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6" name="Marcador de texto 9">
            <a:extLst>
              <a:ext uri="{FF2B5EF4-FFF2-40B4-BE49-F238E27FC236}">
                <a16:creationId xmlns:a16="http://schemas.microsoft.com/office/drawing/2014/main" id="{832EE756-0623-47E6-B174-B305DE32EA98}"/>
              </a:ext>
            </a:extLst>
          </p:cNvPr>
          <p:cNvSpPr>
            <a:spLocks noGrp="1"/>
          </p:cNvSpPr>
          <p:nvPr>
            <p:ph type="body" sz="quarter" idx="24"/>
          </p:nvPr>
        </p:nvSpPr>
        <p:spPr>
          <a:xfrm>
            <a:off x="1425216" y="5612482"/>
            <a:ext cx="4448765" cy="723899"/>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7" name="Marcador de texto 7">
            <a:extLst>
              <a:ext uri="{FF2B5EF4-FFF2-40B4-BE49-F238E27FC236}">
                <a16:creationId xmlns:a16="http://schemas.microsoft.com/office/drawing/2014/main" id="{558C3C41-9BA7-423E-8E0F-F8413C40AD4D}"/>
              </a:ext>
            </a:extLst>
          </p:cNvPr>
          <p:cNvSpPr>
            <a:spLocks noGrp="1"/>
          </p:cNvSpPr>
          <p:nvPr>
            <p:ph type="body" sz="quarter" idx="25"/>
          </p:nvPr>
        </p:nvSpPr>
        <p:spPr>
          <a:xfrm>
            <a:off x="1406167" y="5279106"/>
            <a:ext cx="4457700" cy="2492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sp>
        <p:nvSpPr>
          <p:cNvPr id="28" name="Marcador de texto 9">
            <a:extLst>
              <a:ext uri="{FF2B5EF4-FFF2-40B4-BE49-F238E27FC236}">
                <a16:creationId xmlns:a16="http://schemas.microsoft.com/office/drawing/2014/main" id="{171A354F-7A62-4254-9695-461430850E01}"/>
              </a:ext>
            </a:extLst>
          </p:cNvPr>
          <p:cNvSpPr>
            <a:spLocks noGrp="1"/>
          </p:cNvSpPr>
          <p:nvPr>
            <p:ph type="body" sz="quarter" idx="26"/>
          </p:nvPr>
        </p:nvSpPr>
        <p:spPr>
          <a:xfrm>
            <a:off x="6454419" y="5279107"/>
            <a:ext cx="4943888" cy="1169318"/>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9" name="Marcador de texto 7">
            <a:extLst>
              <a:ext uri="{FF2B5EF4-FFF2-40B4-BE49-F238E27FC236}">
                <a16:creationId xmlns:a16="http://schemas.microsoft.com/office/drawing/2014/main" id="{06E850AD-33C4-47F7-8989-9D2022F67FED}"/>
              </a:ext>
            </a:extLst>
          </p:cNvPr>
          <p:cNvSpPr>
            <a:spLocks noGrp="1"/>
          </p:cNvSpPr>
          <p:nvPr>
            <p:ph type="body" sz="quarter" idx="27" hasCustomPrompt="1"/>
          </p:nvPr>
        </p:nvSpPr>
        <p:spPr>
          <a:xfrm>
            <a:off x="639678" y="885825"/>
            <a:ext cx="652189" cy="609398"/>
          </a:xfrm>
          <a:prstGeom prst="rect">
            <a:avLst/>
          </a:prstGeom>
        </p:spPr>
        <p:txBody>
          <a:bodyPr wrap="square" lIns="0" tIns="0" rIns="0" bIns="0">
            <a:spAutoFit/>
          </a:bodyPr>
          <a:lstStyle>
            <a:lvl1pPr marL="0" indent="0" algn="r">
              <a:lnSpc>
                <a:spcPct val="90000"/>
              </a:lnSpc>
              <a:buFont typeface="+mj-lt"/>
              <a:buNone/>
              <a:defRPr sz="4400" b="1">
                <a:solidFill>
                  <a:schemeClr val="accent3"/>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dirty="0"/>
              <a:t>1.</a:t>
            </a:r>
          </a:p>
        </p:txBody>
      </p:sp>
      <p:sp>
        <p:nvSpPr>
          <p:cNvPr id="30" name="Marcador de texto 7">
            <a:extLst>
              <a:ext uri="{FF2B5EF4-FFF2-40B4-BE49-F238E27FC236}">
                <a16:creationId xmlns:a16="http://schemas.microsoft.com/office/drawing/2014/main" id="{506DC75A-207A-4234-82DA-C32DDCC6209D}"/>
              </a:ext>
            </a:extLst>
          </p:cNvPr>
          <p:cNvSpPr>
            <a:spLocks noGrp="1"/>
          </p:cNvSpPr>
          <p:nvPr>
            <p:ph type="body" sz="quarter" idx="28" hasCustomPrompt="1"/>
          </p:nvPr>
        </p:nvSpPr>
        <p:spPr>
          <a:xfrm>
            <a:off x="639678" y="2310780"/>
            <a:ext cx="652189" cy="609398"/>
          </a:xfrm>
          <a:prstGeom prst="rect">
            <a:avLst/>
          </a:prstGeom>
        </p:spPr>
        <p:txBody>
          <a:bodyPr wrap="square" lIns="0" tIns="0" rIns="0" bIns="0">
            <a:spAutoFit/>
          </a:bodyPr>
          <a:lstStyle>
            <a:lvl1pPr marL="0" indent="0" algn="r">
              <a:lnSpc>
                <a:spcPct val="90000"/>
              </a:lnSpc>
              <a:buFont typeface="+mj-lt"/>
              <a:buNone/>
              <a:defRPr sz="4400" b="1">
                <a:solidFill>
                  <a:schemeClr val="accent4"/>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dirty="0"/>
              <a:t>2.</a:t>
            </a:r>
          </a:p>
        </p:txBody>
      </p:sp>
      <p:sp>
        <p:nvSpPr>
          <p:cNvPr id="31" name="Marcador de texto 7">
            <a:extLst>
              <a:ext uri="{FF2B5EF4-FFF2-40B4-BE49-F238E27FC236}">
                <a16:creationId xmlns:a16="http://schemas.microsoft.com/office/drawing/2014/main" id="{1D099F00-27C4-45FF-9356-D09BC3B16057}"/>
              </a:ext>
            </a:extLst>
          </p:cNvPr>
          <p:cNvSpPr>
            <a:spLocks noGrp="1"/>
          </p:cNvSpPr>
          <p:nvPr>
            <p:ph type="body" sz="quarter" idx="29" hasCustomPrompt="1"/>
          </p:nvPr>
        </p:nvSpPr>
        <p:spPr>
          <a:xfrm>
            <a:off x="639678" y="3789040"/>
            <a:ext cx="652189" cy="609398"/>
          </a:xfrm>
          <a:prstGeom prst="rect">
            <a:avLst/>
          </a:prstGeom>
        </p:spPr>
        <p:txBody>
          <a:bodyPr wrap="square" lIns="0" tIns="0" rIns="0" bIns="0">
            <a:spAutoFit/>
          </a:bodyPr>
          <a:lstStyle>
            <a:lvl1pPr marL="0" indent="0" algn="r">
              <a:lnSpc>
                <a:spcPct val="90000"/>
              </a:lnSpc>
              <a:buFont typeface="+mj-lt"/>
              <a:buNone/>
              <a:defRPr sz="4400" b="1">
                <a:solidFill>
                  <a:schemeClr val="accent1"/>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dirty="0"/>
              <a:t>3.</a:t>
            </a:r>
          </a:p>
        </p:txBody>
      </p:sp>
      <p:sp>
        <p:nvSpPr>
          <p:cNvPr id="32" name="Marcador de texto 7">
            <a:extLst>
              <a:ext uri="{FF2B5EF4-FFF2-40B4-BE49-F238E27FC236}">
                <a16:creationId xmlns:a16="http://schemas.microsoft.com/office/drawing/2014/main" id="{C4D06825-DCF8-4306-8BF4-0FA4CD0AC12E}"/>
              </a:ext>
            </a:extLst>
          </p:cNvPr>
          <p:cNvSpPr>
            <a:spLocks noGrp="1"/>
          </p:cNvSpPr>
          <p:nvPr>
            <p:ph type="body" sz="quarter" idx="30" hasCustomPrompt="1"/>
          </p:nvPr>
        </p:nvSpPr>
        <p:spPr>
          <a:xfrm>
            <a:off x="639678" y="5225008"/>
            <a:ext cx="652189" cy="609398"/>
          </a:xfrm>
          <a:prstGeom prst="rect">
            <a:avLst/>
          </a:prstGeom>
        </p:spPr>
        <p:txBody>
          <a:bodyPr wrap="square" lIns="0" tIns="0" rIns="0" bIns="0">
            <a:spAutoFit/>
          </a:bodyPr>
          <a:lstStyle>
            <a:lvl1pPr marL="0" indent="0" algn="r">
              <a:lnSpc>
                <a:spcPct val="90000"/>
              </a:lnSpc>
              <a:buFont typeface="+mj-lt"/>
              <a:buNone/>
              <a:defRPr sz="4400" b="1">
                <a:solidFill>
                  <a:schemeClr val="accent2"/>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dirty="0"/>
              <a:t>4.</a:t>
            </a:r>
          </a:p>
        </p:txBody>
      </p:sp>
      <p:pic>
        <p:nvPicPr>
          <p:cNvPr id="3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33" name="Marcador de número de diapositiva 16">
            <a:extLst>
              <a:ext uri="{FF2B5EF4-FFF2-40B4-BE49-F238E27FC236}">
                <a16:creationId xmlns:a16="http://schemas.microsoft.com/office/drawing/2014/main" id="{80AEB2BF-A0E7-4B7C-9E6B-57BFF7E10010}"/>
              </a:ext>
            </a:extLst>
          </p:cNvPr>
          <p:cNvSpPr txBox="1">
            <a:spLocks/>
          </p:cNvSpPr>
          <p:nvPr/>
        </p:nvSpPr>
        <p:spPr>
          <a:xfrm>
            <a:off x="11322250" y="6584154"/>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24672040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Slide GRAFICO">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16154" y="1645195"/>
            <a:ext cx="10407650" cy="249299"/>
          </a:xfrm>
          <a:prstGeom prst="rect">
            <a:avLst/>
          </a:prstGeom>
        </p:spPr>
        <p:txBody>
          <a:bodyPr wrap="square" lIns="0" tIns="0" rIns="0" bIns="0">
            <a:spAutoFit/>
          </a:bodyPr>
          <a:lstStyle>
            <a:lvl1pPr marL="0" indent="0">
              <a:buNone/>
              <a:defRPr sz="180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16154" y="1162794"/>
            <a:ext cx="10407650"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3770616" y="476674"/>
            <a:ext cx="8058364" cy="138499"/>
          </a:xfrm>
          <a:prstGeom prst="rect">
            <a:avLst/>
          </a:prstGeom>
        </p:spPr>
        <p:txBody>
          <a:bodyPr wrap="square"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4" name="Marcador de gráfico 3">
            <a:extLst>
              <a:ext uri="{FF2B5EF4-FFF2-40B4-BE49-F238E27FC236}">
                <a16:creationId xmlns:a16="http://schemas.microsoft.com/office/drawing/2014/main" id="{14261B7E-3A52-4EC0-842A-1D366416F397}"/>
              </a:ext>
            </a:extLst>
          </p:cNvPr>
          <p:cNvSpPr>
            <a:spLocks noGrp="1"/>
          </p:cNvSpPr>
          <p:nvPr>
            <p:ph type="chart" sz="quarter" idx="15"/>
          </p:nvPr>
        </p:nvSpPr>
        <p:spPr>
          <a:xfrm>
            <a:off x="844729" y="2419350"/>
            <a:ext cx="10344150" cy="3800475"/>
          </a:xfrm>
          <a:prstGeom prst="rect">
            <a:avLst/>
          </a:prstGeom>
        </p:spPr>
        <p:txBody>
          <a:bodyPr/>
          <a:lstStyle/>
          <a:p>
            <a:r>
              <a:rPr lang="es-ES"/>
              <a:t>Haga clic en el icono para agregar un gráfico</a:t>
            </a:r>
            <a:endParaRPr lang="en-GB" dirty="0"/>
          </a:p>
        </p:txBody>
      </p:sp>
      <p:pic>
        <p:nvPicPr>
          <p:cNvPr id="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9" name="Marcador de número de diapositiva 16">
            <a:extLst>
              <a:ext uri="{FF2B5EF4-FFF2-40B4-BE49-F238E27FC236}">
                <a16:creationId xmlns:a16="http://schemas.microsoft.com/office/drawing/2014/main" id="{982512E7-5146-4C2B-94BD-65FF64DC2A9E}"/>
              </a:ext>
            </a:extLst>
          </p:cNvPr>
          <p:cNvSpPr txBox="1">
            <a:spLocks/>
          </p:cNvSpPr>
          <p:nvPr/>
        </p:nvSpPr>
        <p:spPr>
          <a:xfrm>
            <a:off x="11322250" y="6584154"/>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31197924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Portada 03 IMAGEN Y FONDO">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4" y="3762375"/>
            <a:ext cx="4848225" cy="381000"/>
          </a:xfrm>
          <a:prstGeom prst="rect">
            <a:avLst/>
          </a:prstGeom>
        </p:spPr>
        <p:txBody>
          <a:bodyPr/>
          <a:lstStyle>
            <a:lvl1pPr marL="0" indent="0">
              <a:buNone/>
              <a:defRPr sz="1600" b="1"/>
            </a:lvl1pPr>
          </a:lstStyle>
          <a:p>
            <a:pPr lvl="0"/>
            <a:r>
              <a:rPr lang="es-ES" dirty="0"/>
              <a:t>Subtítulo del documento en una o varias líneas</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5" y="2095500"/>
            <a:ext cx="4838699" cy="1588127"/>
          </a:xfrm>
          <a:prstGeom prst="rect">
            <a:avLst/>
          </a:prstGeom>
        </p:spPr>
        <p:txBody>
          <a:bodyPr wrap="square">
            <a:spAutoFit/>
          </a:bodyPr>
          <a:lstStyle>
            <a:lvl1pPr marL="0" indent="0">
              <a:buNone/>
              <a:defRPr sz="3600" b="0"/>
            </a:lvl1pPr>
          </a:lstStyle>
          <a:p>
            <a:pPr lvl="0"/>
            <a:r>
              <a:rPr lang="es-ES" dirty="0"/>
              <a:t>Título del documento en tres líneas</a:t>
            </a:r>
            <a:endParaRPr lang="en-GB" dirty="0"/>
          </a:p>
        </p:txBody>
      </p:sp>
      <p:sp>
        <p:nvSpPr>
          <p:cNvPr id="3" name="Marcador de posición de imagen 2">
            <a:extLst>
              <a:ext uri="{FF2B5EF4-FFF2-40B4-BE49-F238E27FC236}">
                <a16:creationId xmlns:a16="http://schemas.microsoft.com/office/drawing/2014/main" id="{8EF9AC51-1BAA-4247-9FC2-D076110E0B14}"/>
              </a:ext>
            </a:extLst>
          </p:cNvPr>
          <p:cNvSpPr>
            <a:spLocks noGrp="1"/>
          </p:cNvSpPr>
          <p:nvPr>
            <p:ph type="pic" sz="quarter" idx="14"/>
          </p:nvPr>
        </p:nvSpPr>
        <p:spPr>
          <a:xfrm>
            <a:off x="6000750" y="0"/>
            <a:ext cx="6191250" cy="6858000"/>
          </a:xfrm>
          <a:prstGeom prst="rect">
            <a:avLst/>
          </a:prstGeom>
        </p:spPr>
        <p:txBody>
          <a:bodyPr/>
          <a:lstStyle/>
          <a:p>
            <a:r>
              <a:rPr lang="es-ES"/>
              <a:t>Haga clic en el icono para agregar una imagen</a:t>
            </a:r>
            <a:endParaRPr lang="en-GB" dirty="0"/>
          </a:p>
        </p:txBody>
      </p:sp>
      <p:sp>
        <p:nvSpPr>
          <p:cNvPr id="6" name="Marcador de texto 16">
            <a:extLst>
              <a:ext uri="{FF2B5EF4-FFF2-40B4-BE49-F238E27FC236}">
                <a16:creationId xmlns:a16="http://schemas.microsoft.com/office/drawing/2014/main" id="{88491A44-B154-4282-AA41-8426E7507A1C}"/>
              </a:ext>
            </a:extLst>
          </p:cNvPr>
          <p:cNvSpPr>
            <a:spLocks noGrp="1"/>
          </p:cNvSpPr>
          <p:nvPr>
            <p:ph type="body" sz="quarter" idx="13" hasCustomPrompt="1"/>
          </p:nvPr>
        </p:nvSpPr>
        <p:spPr>
          <a:xfrm>
            <a:off x="745733"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pic>
        <p:nvPicPr>
          <p:cNvPr id="2" name="Imagen 1">
            <a:extLst>
              <a:ext uri="{FF2B5EF4-FFF2-40B4-BE49-F238E27FC236}">
                <a16:creationId xmlns:a16="http://schemas.microsoft.com/office/drawing/2014/main" id="{7CC92422-587F-134C-9BB1-3CDD50572CF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54841" y="347662"/>
            <a:ext cx="1998216" cy="517041"/>
          </a:xfrm>
          <a:prstGeom prst="rect">
            <a:avLst/>
          </a:prstGeom>
        </p:spPr>
      </p:pic>
    </p:spTree>
    <p:extLst>
      <p:ext uri="{BB962C8B-B14F-4D97-AF65-F5344CB8AC3E}">
        <p14:creationId xmlns:p14="http://schemas.microsoft.com/office/powerpoint/2010/main" val="4029161134"/>
      </p:ext>
    </p:extLst>
  </p:cSld>
  <p:clrMapOvr>
    <a:masterClrMapping/>
  </p:clrMapOvr>
  <p:extLst>
    <p:ext uri="{DCECCB84-F9BA-43D5-87BE-67443E8EF086}">
      <p15:sldGuideLst xmlns:p15="http://schemas.microsoft.com/office/powerpoint/2012/main">
        <p15:guide id="1" pos="211" userDrawn="1">
          <p15:clr>
            <a:srgbClr val="FBAE40"/>
          </p15:clr>
        </p15:guide>
        <p15:guide id="2" orient="horz" pos="459" userDrawn="1">
          <p15:clr>
            <a:srgbClr val="FBAE40"/>
          </p15:clr>
        </p15:guide>
        <p15:guide id="3" orient="horz" pos="210"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1_ESPECIFICACIONES">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76DCDD16-008E-44B8-B500-EFB0151E170E}"/>
              </a:ext>
            </a:extLst>
          </p:cNvPr>
          <p:cNvSpPr txBox="1"/>
          <p:nvPr/>
        </p:nvSpPr>
        <p:spPr>
          <a:xfrm>
            <a:off x="741494" y="3075057"/>
            <a:ext cx="4413737" cy="707886"/>
          </a:xfrm>
          <a:prstGeom prst="rect">
            <a:avLst/>
          </a:prstGeom>
          <a:noFill/>
        </p:spPr>
        <p:txBody>
          <a:bodyPr wrap="square" rtlCol="0">
            <a:spAutoFit/>
          </a:bodyPr>
          <a:lstStyle/>
          <a:p>
            <a:r>
              <a:rPr lang="es-ES" sz="2000" b="0" dirty="0">
                <a:latin typeface="Century Gothic" panose="020B0502020202020204" pitchFamily="34" charset="0"/>
                <a:cs typeface="Calibri" panose="020F0502020204030204" pitchFamily="34" charset="0"/>
              </a:rPr>
              <a:t>3 Ejemplos prácticos (editables) de Portadas de Documento</a:t>
            </a:r>
          </a:p>
        </p:txBody>
      </p:sp>
    </p:spTree>
    <p:extLst>
      <p:ext uri="{BB962C8B-B14F-4D97-AF65-F5344CB8AC3E}">
        <p14:creationId xmlns:p14="http://schemas.microsoft.com/office/powerpoint/2010/main" val="168953214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_Portada 02 IMAGEN">
    <p:spTree>
      <p:nvGrpSpPr>
        <p:cNvPr id="1" name=""/>
        <p:cNvGrpSpPr/>
        <p:nvPr/>
      </p:nvGrpSpPr>
      <p:grpSpPr>
        <a:xfrm>
          <a:off x="0" y="0"/>
          <a:ext cx="0" cy="0"/>
          <a:chOff x="0" y="0"/>
          <a:chExt cx="0" cy="0"/>
        </a:xfrm>
      </p:grpSpPr>
      <p:pic>
        <p:nvPicPr>
          <p:cNvPr id="8" name="Imagen 7" descr="Imagen que contiene sostener, hombre, aire&#10;&#10;Descripción generada automáticamente">
            <a:extLst>
              <a:ext uri="{FF2B5EF4-FFF2-40B4-BE49-F238E27FC236}">
                <a16:creationId xmlns:a16="http://schemas.microsoft.com/office/drawing/2014/main" id="{1901DF2D-A2B9-4A6D-91B3-C2B8A41A497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1"/>
            <a:ext cx="12203250" cy="6858001"/>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35460" y="3762375"/>
            <a:ext cx="10601325" cy="381000"/>
          </a:xfrm>
          <a:prstGeom prst="rect">
            <a:avLst/>
          </a:prstGeom>
        </p:spPr>
        <p:txBody>
          <a:bodyPr/>
          <a:lstStyle>
            <a:lvl1pPr marL="0" indent="0">
              <a:buNone/>
              <a:defRPr sz="16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35461" y="2095500"/>
            <a:ext cx="5981699" cy="1089529"/>
          </a:xfrm>
          <a:prstGeom prst="rect">
            <a:avLst/>
          </a:prstGeom>
        </p:spPr>
        <p:txBody>
          <a:bodyPr>
            <a:spAutoFit/>
          </a:bodyPr>
          <a:lstStyle>
            <a:lvl1pPr marL="0" indent="0">
              <a:buNone/>
              <a:defRPr sz="36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735459"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56170" y="357106"/>
            <a:ext cx="1895475" cy="356242"/>
          </a:xfrm>
          <a:prstGeom prst="rect">
            <a:avLst/>
          </a:prstGeom>
        </p:spPr>
      </p:pic>
    </p:spTree>
    <p:extLst>
      <p:ext uri="{BB962C8B-B14F-4D97-AF65-F5344CB8AC3E}">
        <p14:creationId xmlns:p14="http://schemas.microsoft.com/office/powerpoint/2010/main" val="17776775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_Portada 02 IMAGEN">
    <p:spTree>
      <p:nvGrpSpPr>
        <p:cNvPr id="1" name=""/>
        <p:cNvGrpSpPr/>
        <p:nvPr/>
      </p:nvGrpSpPr>
      <p:grpSpPr>
        <a:xfrm>
          <a:off x="0" y="0"/>
          <a:ext cx="0" cy="0"/>
          <a:chOff x="0" y="0"/>
          <a:chExt cx="0" cy="0"/>
        </a:xfrm>
      </p:grpSpPr>
      <p:pic>
        <p:nvPicPr>
          <p:cNvPr id="8" name="Marcador de posición de imagen 8" descr="Imagen que contiene interior, ventana, persona, tabla&#10;&#10;Descripción generada automáticamente">
            <a:extLst>
              <a:ext uri="{FF2B5EF4-FFF2-40B4-BE49-F238E27FC236}">
                <a16:creationId xmlns:a16="http://schemas.microsoft.com/office/drawing/2014/main" id="{58565811-5B4E-4335-8E11-0E5652F6A5B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flipH="1">
            <a:off x="-1" y="-19050"/>
            <a:ext cx="12192001" cy="6877050"/>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4" y="3762375"/>
            <a:ext cx="10601325" cy="381000"/>
          </a:xfrm>
          <a:prstGeom prst="rect">
            <a:avLst/>
          </a:prstGeom>
        </p:spPr>
        <p:txBody>
          <a:bodyPr/>
          <a:lstStyle>
            <a:lvl1pPr marL="0" indent="0">
              <a:buNone/>
              <a:defRPr sz="16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5" y="2095500"/>
            <a:ext cx="5981699" cy="1089529"/>
          </a:xfrm>
          <a:prstGeom prst="rect">
            <a:avLst/>
          </a:prstGeom>
        </p:spPr>
        <p:txBody>
          <a:bodyPr>
            <a:spAutoFit/>
          </a:bodyPr>
          <a:lstStyle>
            <a:lvl1pPr marL="0" indent="0">
              <a:buNone/>
              <a:defRPr sz="36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745733"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56170" y="357106"/>
            <a:ext cx="1895475" cy="356242"/>
          </a:xfrm>
          <a:prstGeom prst="rect">
            <a:avLst/>
          </a:prstGeom>
        </p:spPr>
      </p:pic>
    </p:spTree>
    <p:extLst>
      <p:ext uri="{BB962C8B-B14F-4D97-AF65-F5344CB8AC3E}">
        <p14:creationId xmlns:p14="http://schemas.microsoft.com/office/powerpoint/2010/main" val="161899636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ESPECIFICACIONES 05">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7" y="3013501"/>
            <a:ext cx="4624753"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 práctico (editable) de Slide de Cierre.</a:t>
            </a:r>
          </a:p>
        </p:txBody>
      </p:sp>
    </p:spTree>
    <p:extLst>
      <p:ext uri="{BB962C8B-B14F-4D97-AF65-F5344CB8AC3E}">
        <p14:creationId xmlns:p14="http://schemas.microsoft.com/office/powerpoint/2010/main" val="44430328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lide CIERRE">
    <p:bg>
      <p:bgPr>
        <a:solidFill>
          <a:srgbClr val="FAD200"/>
        </a:solidFill>
        <a:effectLst/>
      </p:bgPr>
    </p:bg>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460C08F9-41AC-5B49-A66B-9BDB01AC69D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54841" y="347662"/>
            <a:ext cx="1998216" cy="517041"/>
          </a:xfrm>
          <a:prstGeom prst="rect">
            <a:avLst/>
          </a:prstGeom>
        </p:spPr>
      </p:pic>
    </p:spTree>
    <p:extLst>
      <p:ext uri="{BB962C8B-B14F-4D97-AF65-F5344CB8AC3E}">
        <p14:creationId xmlns:p14="http://schemas.microsoft.com/office/powerpoint/2010/main" val="1898373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2" y="3317631"/>
            <a:ext cx="7262446" cy="461665"/>
          </a:xfrm>
          <a:prstGeom prst="rect">
            <a:avLst/>
          </a:prstGeom>
          <a:noFill/>
        </p:spPr>
        <p:txBody>
          <a:bodyPr wrap="square" rtlCol="0">
            <a:spAutoFit/>
          </a:bodyPr>
          <a:lstStyle/>
          <a:p>
            <a:pPr marL="0" indent="0">
              <a:buFont typeface="+mj-lt"/>
              <a:buNone/>
            </a:pPr>
            <a:r>
              <a:rPr lang="es-ES" sz="2400" b="0" dirty="0">
                <a:latin typeface="Century Gothic" panose="020B0502020202020204" pitchFamily="34" charset="0"/>
              </a:rPr>
              <a:t>Iconografía y Colores Corporativos</a:t>
            </a:r>
          </a:p>
        </p:txBody>
      </p:sp>
    </p:spTree>
    <p:extLst>
      <p:ext uri="{BB962C8B-B14F-4D97-AF65-F5344CB8AC3E}">
        <p14:creationId xmlns:p14="http://schemas.microsoft.com/office/powerpoint/2010/main" val="927759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2" y="3317631"/>
            <a:ext cx="7262446" cy="461665"/>
          </a:xfrm>
          <a:prstGeom prst="rect">
            <a:avLst/>
          </a:prstGeom>
          <a:noFill/>
        </p:spPr>
        <p:txBody>
          <a:bodyPr wrap="square" rtlCol="0">
            <a:spAutoFit/>
          </a:bodyPr>
          <a:lstStyle/>
          <a:p>
            <a:pPr marL="0" indent="0">
              <a:buFont typeface="+mj-lt"/>
              <a:buNone/>
            </a:pPr>
            <a:r>
              <a:rPr lang="es-ES" sz="2400" b="0" dirty="0">
                <a:latin typeface="Century Gothic" panose="020B0502020202020204" pitchFamily="34" charset="0"/>
              </a:rPr>
              <a:t>Orden, Alineación y Estructura</a:t>
            </a:r>
          </a:p>
        </p:txBody>
      </p:sp>
    </p:spTree>
    <p:extLst>
      <p:ext uri="{BB962C8B-B14F-4D97-AF65-F5344CB8AC3E}">
        <p14:creationId xmlns:p14="http://schemas.microsoft.com/office/powerpoint/2010/main" val="547809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SPECIFICACIONES TÍTULO">
    <p:spTree>
      <p:nvGrpSpPr>
        <p:cNvPr id="1" name=""/>
        <p:cNvGrpSpPr/>
        <p:nvPr/>
      </p:nvGrpSpPr>
      <p:grpSpPr>
        <a:xfrm>
          <a:off x="0" y="0"/>
          <a:ext cx="0" cy="0"/>
          <a:chOff x="0" y="0"/>
          <a:chExt cx="0" cy="0"/>
        </a:xfrm>
      </p:grpSpPr>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a:off x="1295400" y="785483"/>
            <a:ext cx="0" cy="55125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609600" y="2409825"/>
            <a:ext cx="5429250" cy="885825"/>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828674" y="2533650"/>
            <a:ext cx="5038725" cy="553998"/>
          </a:xfrm>
          <a:prstGeom prst="rect">
            <a:avLst/>
          </a:prstGeom>
          <a:noFill/>
        </p:spPr>
        <p:txBody>
          <a:bodyPr wrap="square" lIns="0" tIns="0" rIns="0" bIns="0" rtlCol="0">
            <a:spAutoFit/>
          </a:bodyPr>
          <a:lstStyle/>
          <a:p>
            <a:r>
              <a:rPr lang="es-ES" sz="3600" b="0" dirty="0">
                <a:latin typeface="Century Gothic" panose="020B0502020202020204" pitchFamily="34" charset="0"/>
              </a:rPr>
              <a:t>Título del documento</a:t>
            </a:r>
            <a:endParaRPr lang="en-GB" sz="3600" b="0" dirty="0">
              <a:latin typeface="Century Gothic" panose="020B0502020202020204" pitchFamily="34" charset="0"/>
            </a:endParaRPr>
          </a:p>
        </p:txBody>
      </p:sp>
      <p:sp>
        <p:nvSpPr>
          <p:cNvPr id="25" name="Rectángulo 24">
            <a:extLst>
              <a:ext uri="{FF2B5EF4-FFF2-40B4-BE49-F238E27FC236}">
                <a16:creationId xmlns:a16="http://schemas.microsoft.com/office/drawing/2014/main" id="{5B7757DE-DC58-4005-929A-7A2EA07D4BD2}"/>
              </a:ext>
            </a:extLst>
          </p:cNvPr>
          <p:cNvSpPr/>
          <p:nvPr/>
        </p:nvSpPr>
        <p:spPr>
          <a:xfrm>
            <a:off x="257986" y="299709"/>
            <a:ext cx="2076450" cy="48458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Rectángulo 25">
            <a:extLst>
              <a:ext uri="{FF2B5EF4-FFF2-40B4-BE49-F238E27FC236}">
                <a16:creationId xmlns:a16="http://schemas.microsoft.com/office/drawing/2014/main" id="{7CB944FB-F56D-44D0-AFCB-F54C1B28A1A0}"/>
              </a:ext>
            </a:extLst>
          </p:cNvPr>
          <p:cNvSpPr/>
          <p:nvPr/>
        </p:nvSpPr>
        <p:spPr>
          <a:xfrm>
            <a:off x="521277" y="1200802"/>
            <a:ext cx="2633654" cy="7989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CuadroTexto 26">
            <a:extLst>
              <a:ext uri="{FF2B5EF4-FFF2-40B4-BE49-F238E27FC236}">
                <a16:creationId xmlns:a16="http://schemas.microsoft.com/office/drawing/2014/main" id="{1AAAE1D9-DF43-4FF2-9780-BEA707951187}"/>
              </a:ext>
            </a:extLst>
          </p:cNvPr>
          <p:cNvSpPr txBox="1"/>
          <p:nvPr/>
        </p:nvSpPr>
        <p:spPr>
          <a:xfrm>
            <a:off x="602042" y="1277003"/>
            <a:ext cx="2462402" cy="646331"/>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El </a:t>
            </a:r>
            <a:r>
              <a:rPr lang="es-ES" sz="1400" b="1" dirty="0">
                <a:latin typeface="Arial" panose="020B0604020202020204" pitchFamily="34" charset="0"/>
                <a:cs typeface="Arial" panose="020B0604020202020204" pitchFamily="34" charset="0"/>
              </a:rPr>
              <a:t>logotipo de PROSEGUR </a:t>
            </a:r>
            <a:r>
              <a:rPr lang="es-ES" sz="1400" b="0" dirty="0">
                <a:latin typeface="Arial" panose="020B0604020202020204" pitchFamily="34" charset="0"/>
                <a:cs typeface="Arial" panose="020B0604020202020204" pitchFamily="34" charset="0"/>
              </a:rPr>
              <a:t>deberá estar siempre presente en todas las </a:t>
            </a:r>
            <a:r>
              <a:rPr lang="es-ES" sz="1400" b="1" dirty="0">
                <a:latin typeface="Arial" panose="020B0604020202020204" pitchFamily="34" charset="0"/>
                <a:cs typeface="Arial" panose="020B0604020202020204" pitchFamily="34" charset="0"/>
              </a:rPr>
              <a:t>slides de portada</a:t>
            </a:r>
            <a:endParaRPr lang="en-GB" sz="1400" b="1" dirty="0">
              <a:latin typeface="Arial" panose="020B0604020202020204" pitchFamily="34" charset="0"/>
              <a:cs typeface="Arial" panose="020B0604020202020204" pitchFamily="34" charset="0"/>
            </a:endParaRPr>
          </a:p>
        </p:txBody>
      </p:sp>
      <p:grpSp>
        <p:nvGrpSpPr>
          <p:cNvPr id="32" name="Grupo 31">
            <a:extLst>
              <a:ext uri="{FF2B5EF4-FFF2-40B4-BE49-F238E27FC236}">
                <a16:creationId xmlns:a16="http://schemas.microsoft.com/office/drawing/2014/main" id="{1D75479F-BAA8-4183-9984-A9768F21BE24}"/>
              </a:ext>
            </a:extLst>
          </p:cNvPr>
          <p:cNvGrpSpPr/>
          <p:nvPr/>
        </p:nvGrpSpPr>
        <p:grpSpPr>
          <a:xfrm>
            <a:off x="3017491" y="1084504"/>
            <a:ext cx="262136" cy="267838"/>
            <a:chOff x="6737824" y="5895368"/>
            <a:chExt cx="278868" cy="284934"/>
          </a:xfrm>
        </p:grpSpPr>
        <p:sp>
          <p:nvSpPr>
            <p:cNvPr id="33" name="Elipse 32">
              <a:extLst>
                <a:ext uri="{FF2B5EF4-FFF2-40B4-BE49-F238E27FC236}">
                  <a16:creationId xmlns:a16="http://schemas.microsoft.com/office/drawing/2014/main" id="{E046E057-DE6E-4C4B-9C24-BA23FF2B086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CuadroTexto 33">
              <a:extLst>
                <a:ext uri="{FF2B5EF4-FFF2-40B4-BE49-F238E27FC236}">
                  <a16:creationId xmlns:a16="http://schemas.microsoft.com/office/drawing/2014/main" id="{9A85C89A-F83E-4E37-859D-5F8A43047B62}"/>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cxnSp>
        <p:nvCxnSpPr>
          <p:cNvPr id="43" name="Conector recto 42">
            <a:extLst>
              <a:ext uri="{FF2B5EF4-FFF2-40B4-BE49-F238E27FC236}">
                <a16:creationId xmlns:a16="http://schemas.microsoft.com/office/drawing/2014/main" id="{10766A60-283B-4727-ACE3-6365335D140E}"/>
              </a:ext>
            </a:extLst>
          </p:cNvPr>
          <p:cNvCxnSpPr>
            <a:cxnSpLocks/>
          </p:cNvCxnSpPr>
          <p:nvPr/>
        </p:nvCxnSpPr>
        <p:spPr>
          <a:xfrm flipV="1">
            <a:off x="6027043" y="2862858"/>
            <a:ext cx="1190625" cy="535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49" name="Rectángulo 48">
            <a:extLst>
              <a:ext uri="{FF2B5EF4-FFF2-40B4-BE49-F238E27FC236}">
                <a16:creationId xmlns:a16="http://schemas.microsoft.com/office/drawing/2014/main" id="{F16FC626-F716-40D1-83D8-9B628E0557AE}"/>
              </a:ext>
            </a:extLst>
          </p:cNvPr>
          <p:cNvSpPr/>
          <p:nvPr/>
        </p:nvSpPr>
        <p:spPr>
          <a:xfrm>
            <a:off x="3994258" y="5982065"/>
            <a:ext cx="4678299" cy="3545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0" name="CuadroTexto 49">
            <a:extLst>
              <a:ext uri="{FF2B5EF4-FFF2-40B4-BE49-F238E27FC236}">
                <a16:creationId xmlns:a16="http://schemas.microsoft.com/office/drawing/2014/main" id="{69B55882-2FF1-425A-9DDE-33072550CD55}"/>
              </a:ext>
            </a:extLst>
          </p:cNvPr>
          <p:cNvSpPr txBox="1"/>
          <p:nvPr/>
        </p:nvSpPr>
        <p:spPr>
          <a:xfrm>
            <a:off x="4075023" y="6058266"/>
            <a:ext cx="4446900" cy="215444"/>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Fecha del</a:t>
            </a:r>
            <a:r>
              <a:rPr lang="es-ES" sz="1400" b="1" baseline="0" dirty="0">
                <a:latin typeface="Arial" panose="020B0604020202020204" pitchFamily="34" charset="0"/>
                <a:cs typeface="Arial" panose="020B0604020202020204" pitchFamily="34" charset="0"/>
              </a:rPr>
              <a:t> documento</a:t>
            </a:r>
            <a:r>
              <a:rPr lang="es-ES" sz="1400" b="0" baseline="0" dirty="0">
                <a:latin typeface="Arial" panose="020B0604020202020204" pitchFamily="34" charset="0"/>
                <a:cs typeface="Arial" panose="020B0604020202020204" pitchFamily="34" charset="0"/>
              </a:rPr>
              <a:t>: </a:t>
            </a:r>
            <a:r>
              <a:rPr lang="es-ES" sz="1400" b="0" dirty="0">
                <a:latin typeface="Century Gothic" panose="020B0502020202020204" pitchFamily="34" charset="0"/>
              </a:rPr>
              <a:t>Century Gothic Negrita,</a:t>
            </a:r>
            <a:r>
              <a:rPr lang="es-ES" sz="1400" b="0" dirty="0">
                <a:latin typeface="+mn-lt"/>
              </a:rPr>
              <a:t> 16pt</a:t>
            </a:r>
            <a:endParaRPr lang="en-GB" sz="1400" b="0" dirty="0">
              <a:latin typeface="+mn-lt"/>
            </a:endParaRPr>
          </a:p>
        </p:txBody>
      </p:sp>
      <p:cxnSp>
        <p:nvCxnSpPr>
          <p:cNvPr id="51" name="Conector recto 50">
            <a:extLst>
              <a:ext uri="{FF2B5EF4-FFF2-40B4-BE49-F238E27FC236}">
                <a16:creationId xmlns:a16="http://schemas.microsoft.com/office/drawing/2014/main" id="{1C532D50-C5EA-4AB2-8A2A-5373014A907B}"/>
              </a:ext>
            </a:extLst>
          </p:cNvPr>
          <p:cNvCxnSpPr>
            <a:cxnSpLocks/>
          </p:cNvCxnSpPr>
          <p:nvPr/>
        </p:nvCxnSpPr>
        <p:spPr>
          <a:xfrm flipV="1">
            <a:off x="2810877" y="6165304"/>
            <a:ext cx="1190625" cy="535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grpSp>
        <p:nvGrpSpPr>
          <p:cNvPr id="52" name="Grupo 51">
            <a:extLst>
              <a:ext uri="{FF2B5EF4-FFF2-40B4-BE49-F238E27FC236}">
                <a16:creationId xmlns:a16="http://schemas.microsoft.com/office/drawing/2014/main" id="{16FC42BB-7D33-4FC6-8774-2C9E0CBB7FDC}"/>
              </a:ext>
            </a:extLst>
          </p:cNvPr>
          <p:cNvGrpSpPr/>
          <p:nvPr/>
        </p:nvGrpSpPr>
        <p:grpSpPr>
          <a:xfrm>
            <a:off x="8495752" y="5862325"/>
            <a:ext cx="262136" cy="267838"/>
            <a:chOff x="6737824" y="5895368"/>
            <a:chExt cx="278868" cy="284934"/>
          </a:xfrm>
        </p:grpSpPr>
        <p:sp>
          <p:nvSpPr>
            <p:cNvPr id="53" name="Elipse 52">
              <a:extLst>
                <a:ext uri="{FF2B5EF4-FFF2-40B4-BE49-F238E27FC236}">
                  <a16:creationId xmlns:a16="http://schemas.microsoft.com/office/drawing/2014/main" id="{56C47BB4-8145-4FB9-B264-DDD5BD04AFD7}"/>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4" name="CuadroTexto 53">
              <a:extLst>
                <a:ext uri="{FF2B5EF4-FFF2-40B4-BE49-F238E27FC236}">
                  <a16:creationId xmlns:a16="http://schemas.microsoft.com/office/drawing/2014/main" id="{1AD7B218-8B92-4B84-89E2-42E915EEF1F5}"/>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sp>
        <p:nvSpPr>
          <p:cNvPr id="6" name="CuadroTexto 5">
            <a:extLst>
              <a:ext uri="{FF2B5EF4-FFF2-40B4-BE49-F238E27FC236}">
                <a16:creationId xmlns:a16="http://schemas.microsoft.com/office/drawing/2014/main" id="{35077E32-A78E-4560-A67F-5C175B87CC13}"/>
              </a:ext>
            </a:extLst>
          </p:cNvPr>
          <p:cNvSpPr txBox="1"/>
          <p:nvPr/>
        </p:nvSpPr>
        <p:spPr>
          <a:xfrm>
            <a:off x="725118" y="5998779"/>
            <a:ext cx="4035972" cy="338554"/>
          </a:xfrm>
          <a:prstGeom prst="rect">
            <a:avLst/>
          </a:prstGeom>
          <a:noFill/>
        </p:spPr>
        <p:txBody>
          <a:bodyPr wrap="square" rtlCol="0">
            <a:spAutoFit/>
          </a:bodyPr>
          <a:lstStyle/>
          <a:p>
            <a:r>
              <a:rPr lang="es-ES" sz="1600" b="1" dirty="0">
                <a:latin typeface="Century Gothic" panose="020B0502020202020204" pitchFamily="34" charset="0"/>
              </a:rPr>
              <a:t>Día / Mes / Año</a:t>
            </a:r>
            <a:endParaRPr lang="en-GB" sz="1600" b="1" dirty="0">
              <a:latin typeface="Century Gothic" panose="020B0502020202020204" pitchFamily="34" charset="0"/>
            </a:endParaRPr>
          </a:p>
        </p:txBody>
      </p:sp>
      <p:sp>
        <p:nvSpPr>
          <p:cNvPr id="55" name="Rectángulo 54">
            <a:extLst>
              <a:ext uri="{FF2B5EF4-FFF2-40B4-BE49-F238E27FC236}">
                <a16:creationId xmlns:a16="http://schemas.microsoft.com/office/drawing/2014/main" id="{ED69CDBE-AA30-40BC-A92E-BD0BE677F024}"/>
              </a:ext>
            </a:extLst>
          </p:cNvPr>
          <p:cNvSpPr/>
          <p:nvPr/>
        </p:nvSpPr>
        <p:spPr>
          <a:xfrm>
            <a:off x="756745" y="5959366"/>
            <a:ext cx="2057400" cy="443691"/>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Rectángulo 34">
            <a:extLst>
              <a:ext uri="{FF2B5EF4-FFF2-40B4-BE49-F238E27FC236}">
                <a16:creationId xmlns:a16="http://schemas.microsoft.com/office/drawing/2014/main" id="{BE334113-3D98-455C-8590-A9202855984D}"/>
              </a:ext>
            </a:extLst>
          </p:cNvPr>
          <p:cNvSpPr/>
          <p:nvPr/>
        </p:nvSpPr>
        <p:spPr>
          <a:xfrm>
            <a:off x="7025329" y="2678935"/>
            <a:ext cx="3705540" cy="3373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CuadroTexto 35">
            <a:extLst>
              <a:ext uri="{FF2B5EF4-FFF2-40B4-BE49-F238E27FC236}">
                <a16:creationId xmlns:a16="http://schemas.microsoft.com/office/drawing/2014/main" id="{0452155D-E03B-4B44-9B91-6F52000A5539}"/>
              </a:ext>
            </a:extLst>
          </p:cNvPr>
          <p:cNvSpPr txBox="1"/>
          <p:nvPr/>
        </p:nvSpPr>
        <p:spPr>
          <a:xfrm>
            <a:off x="7150019" y="2755136"/>
            <a:ext cx="3449781" cy="215444"/>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Título</a:t>
            </a:r>
            <a:r>
              <a:rPr lang="es-ES" sz="1400" b="0" dirty="0">
                <a:latin typeface="Arial" panose="020B0604020202020204" pitchFamily="34" charset="0"/>
                <a:cs typeface="Arial" panose="020B0604020202020204" pitchFamily="34" charset="0"/>
              </a:rPr>
              <a:t>:</a:t>
            </a:r>
            <a:r>
              <a:rPr lang="es-ES" sz="1400" b="0" baseline="0" dirty="0">
                <a:latin typeface="Arial" panose="020B0604020202020204" pitchFamily="34" charset="0"/>
                <a:cs typeface="Arial" panose="020B0604020202020204" pitchFamily="34" charset="0"/>
              </a:rPr>
              <a:t> </a:t>
            </a:r>
            <a:r>
              <a:rPr lang="es-ES" sz="1400" b="0" dirty="0">
                <a:latin typeface="Century Gothic" panose="020B0502020202020204" pitchFamily="34" charset="0"/>
              </a:rPr>
              <a:t>Century Gothic Regular,</a:t>
            </a:r>
            <a:r>
              <a:rPr lang="es-ES" sz="1400" b="0" baseline="0" dirty="0">
                <a:latin typeface="Century Gothic" panose="020B0502020202020204" pitchFamily="34" charset="0"/>
              </a:rPr>
              <a:t> </a:t>
            </a:r>
            <a:r>
              <a:rPr lang="es-ES" sz="1400" b="0" dirty="0">
                <a:latin typeface="+mn-lt"/>
              </a:rPr>
              <a:t>28</a:t>
            </a:r>
            <a:r>
              <a:rPr lang="es-ES" sz="1400" b="0" baseline="0" dirty="0">
                <a:latin typeface="+mn-lt"/>
              </a:rPr>
              <a:t> - </a:t>
            </a:r>
            <a:r>
              <a:rPr lang="es-ES" sz="1400" b="0" dirty="0">
                <a:latin typeface="+mn-lt"/>
              </a:rPr>
              <a:t>40 pt</a:t>
            </a:r>
            <a:endParaRPr lang="en-GB" sz="1400" b="0" dirty="0">
              <a:latin typeface="+mn-lt"/>
            </a:endParaRPr>
          </a:p>
        </p:txBody>
      </p:sp>
      <p:grpSp>
        <p:nvGrpSpPr>
          <p:cNvPr id="44" name="Grupo 43">
            <a:extLst>
              <a:ext uri="{FF2B5EF4-FFF2-40B4-BE49-F238E27FC236}">
                <a16:creationId xmlns:a16="http://schemas.microsoft.com/office/drawing/2014/main" id="{D1BE9959-B196-45AF-B12B-DD99EA8926FC}"/>
              </a:ext>
            </a:extLst>
          </p:cNvPr>
          <p:cNvGrpSpPr/>
          <p:nvPr/>
        </p:nvGrpSpPr>
        <p:grpSpPr>
          <a:xfrm>
            <a:off x="10605412" y="2583117"/>
            <a:ext cx="262136" cy="267838"/>
            <a:chOff x="6737824" y="5895368"/>
            <a:chExt cx="278868" cy="284934"/>
          </a:xfrm>
        </p:grpSpPr>
        <p:sp>
          <p:nvSpPr>
            <p:cNvPr id="45" name="Elipse 44">
              <a:extLst>
                <a:ext uri="{FF2B5EF4-FFF2-40B4-BE49-F238E27FC236}">
                  <a16:creationId xmlns:a16="http://schemas.microsoft.com/office/drawing/2014/main" id="{10AC13ED-B05D-4811-9192-C0B87F082DDA}"/>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6" name="CuadroTexto 45">
              <a:extLst>
                <a:ext uri="{FF2B5EF4-FFF2-40B4-BE49-F238E27FC236}">
                  <a16:creationId xmlns:a16="http://schemas.microsoft.com/office/drawing/2014/main" id="{95BDDFA2-96C7-4837-953D-633B863AB8F1}"/>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pic>
        <p:nvPicPr>
          <p:cNvPr id="29"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56170" y="357106"/>
            <a:ext cx="1895475" cy="356242"/>
          </a:xfrm>
          <a:prstGeom prst="rect">
            <a:avLst/>
          </a:prstGeom>
        </p:spPr>
      </p:pic>
    </p:spTree>
    <p:extLst>
      <p:ext uri="{BB962C8B-B14F-4D97-AF65-F5344CB8AC3E}">
        <p14:creationId xmlns:p14="http://schemas.microsoft.com/office/powerpoint/2010/main" val="373916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ESPECIFICACIONES PORTADA">
    <p:spTree>
      <p:nvGrpSpPr>
        <p:cNvPr id="1" name=""/>
        <p:cNvGrpSpPr/>
        <p:nvPr/>
      </p:nvGrpSpPr>
      <p:grpSpPr>
        <a:xfrm>
          <a:off x="0" y="0"/>
          <a:ext cx="0" cy="0"/>
          <a:chOff x="0" y="0"/>
          <a:chExt cx="0" cy="0"/>
        </a:xfrm>
      </p:grpSpPr>
      <p:pic>
        <p:nvPicPr>
          <p:cNvPr id="13" name="Imagen 12" descr="Imagen que contiene sostener, hombre, aire&#10;&#10;Descripción generada automáticamente">
            <a:extLst>
              <a:ext uri="{FF2B5EF4-FFF2-40B4-BE49-F238E27FC236}">
                <a16:creationId xmlns:a16="http://schemas.microsoft.com/office/drawing/2014/main" id="{ADBF3F85-142B-49AB-82D3-5495804FFE2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758" y="-1"/>
            <a:ext cx="12203250" cy="6858001"/>
          </a:xfrm>
          <a:prstGeom prst="rect">
            <a:avLst/>
          </a:prstGeom>
        </p:spPr>
      </p:pic>
      <p:sp>
        <p:nvSpPr>
          <p:cNvPr id="7" name="Rectángulo 6">
            <a:extLst>
              <a:ext uri="{FF2B5EF4-FFF2-40B4-BE49-F238E27FC236}">
                <a16:creationId xmlns:a16="http://schemas.microsoft.com/office/drawing/2014/main" id="{6BC09724-535A-4518-BD9D-95581BF3FB82}"/>
              </a:ext>
            </a:extLst>
          </p:cNvPr>
          <p:cNvSpPr/>
          <p:nvPr/>
        </p:nvSpPr>
        <p:spPr>
          <a:xfrm>
            <a:off x="7556500" y="927295"/>
            <a:ext cx="4126878" cy="12547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CuadroTexto 8">
            <a:extLst>
              <a:ext uri="{FF2B5EF4-FFF2-40B4-BE49-F238E27FC236}">
                <a16:creationId xmlns:a16="http://schemas.microsoft.com/office/drawing/2014/main" id="{BA1A3AA3-7968-49DD-BA60-0F0DB57D8E2A}"/>
              </a:ext>
            </a:extLst>
          </p:cNvPr>
          <p:cNvSpPr txBox="1"/>
          <p:nvPr/>
        </p:nvSpPr>
        <p:spPr>
          <a:xfrm>
            <a:off x="7668491" y="1003497"/>
            <a:ext cx="3855028" cy="1077218"/>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Cuando</a:t>
            </a:r>
            <a:r>
              <a:rPr lang="es-ES" sz="1400" b="0" baseline="0" dirty="0">
                <a:latin typeface="Arial" panose="020B0604020202020204" pitchFamily="34" charset="0"/>
                <a:cs typeface="Arial" panose="020B0604020202020204" pitchFamily="34" charset="0"/>
              </a:rPr>
              <a:t> </a:t>
            </a:r>
            <a:r>
              <a:rPr lang="es-ES" sz="1400" b="0" dirty="0">
                <a:latin typeface="Arial" panose="020B0604020202020204" pitchFamily="34" charset="0"/>
                <a:cs typeface="Arial" panose="020B0604020202020204" pitchFamily="34" charset="0"/>
              </a:rPr>
              <a:t>la imagen llegue hasta los bordes del documento, ésta deberá ser cambiada desde la vista patrón.</a:t>
            </a:r>
          </a:p>
          <a:p>
            <a:endParaRPr lang="es-ES" sz="1400" b="0" dirty="0">
              <a:latin typeface="Arial" panose="020B0604020202020204" pitchFamily="34" charset="0"/>
              <a:cs typeface="Arial" panose="020B0604020202020204" pitchFamily="34" charset="0"/>
            </a:endParaRPr>
          </a:p>
          <a:p>
            <a:r>
              <a:rPr lang="es-ES" sz="1400" b="1" dirty="0">
                <a:latin typeface="Arial" panose="020B0604020202020204" pitchFamily="34" charset="0"/>
                <a:cs typeface="Arial" panose="020B0604020202020204" pitchFamily="34" charset="0"/>
              </a:rPr>
              <a:t>Menú principal / Vista / Patrón de diapositivas</a:t>
            </a:r>
            <a:endParaRPr lang="en-GB" sz="1400" b="1" dirty="0">
              <a:latin typeface="Arial" panose="020B0604020202020204" pitchFamily="34" charset="0"/>
              <a:cs typeface="Arial" panose="020B0604020202020204" pitchFamily="34" charset="0"/>
            </a:endParaRPr>
          </a:p>
        </p:txBody>
      </p:sp>
      <p:grpSp>
        <p:nvGrpSpPr>
          <p:cNvPr id="10" name="Grupo 9">
            <a:extLst>
              <a:ext uri="{FF2B5EF4-FFF2-40B4-BE49-F238E27FC236}">
                <a16:creationId xmlns:a16="http://schemas.microsoft.com/office/drawing/2014/main" id="{03A2F7EF-0CD4-4058-958C-D3AC8B50A0BE}"/>
              </a:ext>
            </a:extLst>
          </p:cNvPr>
          <p:cNvGrpSpPr/>
          <p:nvPr/>
        </p:nvGrpSpPr>
        <p:grpSpPr>
          <a:xfrm>
            <a:off x="11537905" y="831477"/>
            <a:ext cx="262136" cy="267838"/>
            <a:chOff x="6737824" y="5895368"/>
            <a:chExt cx="278868" cy="284934"/>
          </a:xfrm>
        </p:grpSpPr>
        <p:sp>
          <p:nvSpPr>
            <p:cNvPr id="11" name="Elipse 10">
              <a:extLst>
                <a:ext uri="{FF2B5EF4-FFF2-40B4-BE49-F238E27FC236}">
                  <a16:creationId xmlns:a16="http://schemas.microsoft.com/office/drawing/2014/main" id="{61378CF4-B44C-4CFA-B022-4BAF1421A07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CuadroTexto 11">
              <a:extLst>
                <a:ext uri="{FF2B5EF4-FFF2-40B4-BE49-F238E27FC236}">
                  <a16:creationId xmlns:a16="http://schemas.microsoft.com/office/drawing/2014/main" id="{B104EC28-9A57-4B0B-9175-57475E8980ED}"/>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sp>
        <p:nvSpPr>
          <p:cNvPr id="2" name="CuadroTexto 1">
            <a:extLst>
              <a:ext uri="{FF2B5EF4-FFF2-40B4-BE49-F238E27FC236}">
                <a16:creationId xmlns:a16="http://schemas.microsoft.com/office/drawing/2014/main" id="{65CF76D5-CC9F-4723-9096-807A1610EDEC}"/>
              </a:ext>
            </a:extLst>
          </p:cNvPr>
          <p:cNvSpPr txBox="1"/>
          <p:nvPr/>
        </p:nvSpPr>
        <p:spPr>
          <a:xfrm>
            <a:off x="805926" y="2095500"/>
            <a:ext cx="5880100" cy="1107996"/>
          </a:xfrm>
          <a:prstGeom prst="rect">
            <a:avLst/>
          </a:prstGeom>
          <a:noFill/>
        </p:spPr>
        <p:txBody>
          <a:bodyPr wrap="square" lIns="0" tIns="0" rIns="0" bIns="0" rtlCol="0">
            <a:spAutoFit/>
          </a:bodyPr>
          <a:lstStyle/>
          <a:p>
            <a:r>
              <a:rPr lang="es-ES" sz="3600" dirty="0">
                <a:latin typeface="Century Gothic" panose="020B0502020202020204" pitchFamily="34" charset="0"/>
              </a:rPr>
              <a:t>Lorem ipsum dolor sit amet, consectetuer</a:t>
            </a:r>
            <a:endParaRPr lang="en-GB" sz="3600" dirty="0">
              <a:latin typeface="Century Gothic" panose="020B0502020202020204" pitchFamily="34" charset="0"/>
            </a:endParaRPr>
          </a:p>
        </p:txBody>
      </p:sp>
      <p:sp>
        <p:nvSpPr>
          <p:cNvPr id="14" name="CuadroTexto 13">
            <a:extLst>
              <a:ext uri="{FF2B5EF4-FFF2-40B4-BE49-F238E27FC236}">
                <a16:creationId xmlns:a16="http://schemas.microsoft.com/office/drawing/2014/main" id="{0C1B72D0-809C-4C82-AF4C-C8A335849406}"/>
              </a:ext>
            </a:extLst>
          </p:cNvPr>
          <p:cNvSpPr txBox="1"/>
          <p:nvPr/>
        </p:nvSpPr>
        <p:spPr>
          <a:xfrm>
            <a:off x="816684" y="3789537"/>
            <a:ext cx="10464800" cy="246221"/>
          </a:xfrm>
          <a:prstGeom prst="rect">
            <a:avLst/>
          </a:prstGeom>
          <a:noFill/>
        </p:spPr>
        <p:txBody>
          <a:bodyPr wrap="square" lIns="0" tIns="0" rIns="0" bIns="0" rtlCol="0">
            <a:spAutoFit/>
          </a:bodyPr>
          <a:lstStyle/>
          <a:p>
            <a:r>
              <a:rPr lang="en-GB" sz="1600" b="1" i="0" kern="1200" dirty="0">
                <a:solidFill>
                  <a:schemeClr val="tx1"/>
                </a:solidFill>
                <a:effectLst/>
                <a:latin typeface="Century Gothic" panose="020B0502020202020204" pitchFamily="34" charset="0"/>
                <a:ea typeface="+mn-ea"/>
                <a:cs typeface="+mn-cs"/>
              </a:rPr>
              <a:t>Lorem ipsum dolor sit amet, consectetur</a:t>
            </a:r>
            <a:endParaRPr lang="en-GB" sz="3200" b="1" dirty="0">
              <a:latin typeface="Century Gothic" panose="020B0502020202020204" pitchFamily="34" charset="0"/>
            </a:endParaRPr>
          </a:p>
        </p:txBody>
      </p:sp>
      <p:sp>
        <p:nvSpPr>
          <p:cNvPr id="15" name="CuadroTexto 14">
            <a:extLst>
              <a:ext uri="{FF2B5EF4-FFF2-40B4-BE49-F238E27FC236}">
                <a16:creationId xmlns:a16="http://schemas.microsoft.com/office/drawing/2014/main" id="{30062E6D-5DB8-4467-9CD0-8630023EA3AA}"/>
              </a:ext>
            </a:extLst>
          </p:cNvPr>
          <p:cNvSpPr txBox="1"/>
          <p:nvPr/>
        </p:nvSpPr>
        <p:spPr>
          <a:xfrm>
            <a:off x="719861" y="6011446"/>
            <a:ext cx="5257801"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a:latin typeface="Century Gothic" panose="020B0502020202020204" pitchFamily="34" charset="0"/>
              </a:rPr>
              <a:t>Día / Mes / Año</a:t>
            </a:r>
          </a:p>
        </p:txBody>
      </p:sp>
      <p:pic>
        <p:nvPicPr>
          <p:cNvPr id="16"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56170" y="357106"/>
            <a:ext cx="1895475" cy="356242"/>
          </a:xfrm>
          <a:prstGeom prst="rect">
            <a:avLst/>
          </a:prstGeom>
        </p:spPr>
      </p:pic>
    </p:spTree>
    <p:extLst>
      <p:ext uri="{BB962C8B-B14F-4D97-AF65-F5344CB8AC3E}">
        <p14:creationId xmlns:p14="http://schemas.microsoft.com/office/powerpoint/2010/main" val="2167371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ESPECIFICACIONES TEXTOS">
    <p:spTree>
      <p:nvGrpSpPr>
        <p:cNvPr id="1" name=""/>
        <p:cNvGrpSpPr/>
        <p:nvPr/>
      </p:nvGrpSpPr>
      <p:grpSpPr>
        <a:xfrm>
          <a:off x="0" y="0"/>
          <a:ext cx="0" cy="0"/>
          <a:chOff x="0" y="0"/>
          <a:chExt cx="0" cy="0"/>
        </a:xfrm>
      </p:grpSpPr>
      <p:sp>
        <p:nvSpPr>
          <p:cNvPr id="25" name="Rectángulo 24">
            <a:extLst>
              <a:ext uri="{FF2B5EF4-FFF2-40B4-BE49-F238E27FC236}">
                <a16:creationId xmlns:a16="http://schemas.microsoft.com/office/drawing/2014/main" id="{5B7757DE-DC58-4005-929A-7A2EA07D4BD2}"/>
              </a:ext>
            </a:extLst>
          </p:cNvPr>
          <p:cNvSpPr/>
          <p:nvPr/>
        </p:nvSpPr>
        <p:spPr>
          <a:xfrm>
            <a:off x="268412" y="285868"/>
            <a:ext cx="542925" cy="48458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flipV="1">
            <a:off x="811337" y="544505"/>
            <a:ext cx="1190625" cy="535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21" name="Conector recto 20">
            <a:extLst>
              <a:ext uri="{FF2B5EF4-FFF2-40B4-BE49-F238E27FC236}">
                <a16:creationId xmlns:a16="http://schemas.microsoft.com/office/drawing/2014/main" id="{5EE47B29-4E04-4EC4-AF7F-BDBBF0247B1A}"/>
              </a:ext>
            </a:extLst>
          </p:cNvPr>
          <p:cNvCxnSpPr>
            <a:cxnSpLocks/>
          </p:cNvCxnSpPr>
          <p:nvPr/>
        </p:nvCxnSpPr>
        <p:spPr>
          <a:xfrm>
            <a:off x="11149161" y="683977"/>
            <a:ext cx="0" cy="581025"/>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650283" y="1159666"/>
            <a:ext cx="3307011" cy="43495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ángulo 13">
            <a:extLst>
              <a:ext uri="{FF2B5EF4-FFF2-40B4-BE49-F238E27FC236}">
                <a16:creationId xmlns:a16="http://schemas.microsoft.com/office/drawing/2014/main" id="{7231CA8C-8ECE-4743-B906-DB4F10319F4F}"/>
              </a:ext>
            </a:extLst>
          </p:cNvPr>
          <p:cNvSpPr/>
          <p:nvPr/>
        </p:nvSpPr>
        <p:spPr>
          <a:xfrm>
            <a:off x="645602" y="2219469"/>
            <a:ext cx="4421722" cy="2736995"/>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ángulo 6">
            <a:extLst>
              <a:ext uri="{FF2B5EF4-FFF2-40B4-BE49-F238E27FC236}">
                <a16:creationId xmlns:a16="http://schemas.microsoft.com/office/drawing/2014/main" id="{E8F80293-276E-41BC-A263-120D0AD7C325}"/>
              </a:ext>
            </a:extLst>
          </p:cNvPr>
          <p:cNvSpPr/>
          <p:nvPr/>
        </p:nvSpPr>
        <p:spPr>
          <a:xfrm>
            <a:off x="5646055" y="2666698"/>
            <a:ext cx="3729756" cy="362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828672" y="1219200"/>
            <a:ext cx="4743450" cy="338554"/>
          </a:xfrm>
          <a:prstGeom prst="rect">
            <a:avLst/>
          </a:prstGeom>
          <a:noFill/>
        </p:spPr>
        <p:txBody>
          <a:bodyPr wrap="square" lIns="0" tIns="0" rIns="0" bIns="0" rtlCol="0">
            <a:spAutoFit/>
          </a:bodyPr>
          <a:lstStyle/>
          <a:p>
            <a:r>
              <a:rPr lang="es-ES" sz="2200" b="0" dirty="0">
                <a:latin typeface="Century Gothic" panose="020B0502020202020204" pitchFamily="34" charset="0"/>
              </a:rPr>
              <a:t>Títulos y encabezados</a:t>
            </a:r>
            <a:endParaRPr lang="en-GB" sz="2200" b="0" dirty="0">
              <a:latin typeface="Century Gothic" panose="020B0502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833984" y="2389406"/>
            <a:ext cx="4141641" cy="2369880"/>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Cuerpos de texto. </a:t>
            </a:r>
            <a:r>
              <a:rPr lang="en-GB" sz="14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a:t>
            </a:r>
            <a:r>
              <a:rPr lang="en-GB" sz="1400" b="1" i="0" kern="1200" dirty="0">
                <a:solidFill>
                  <a:schemeClr val="accent6"/>
                </a:solidFill>
                <a:effectLst/>
                <a:latin typeface="Arial" panose="020B0604020202020204" pitchFamily="34" charset="0"/>
                <a:ea typeface="+mn-ea"/>
                <a:cs typeface="Arial" panose="020B0604020202020204" pitchFamily="34" charset="0"/>
              </a:rPr>
              <a:t>Morbi arcu augue, </a:t>
            </a:r>
            <a:r>
              <a:rPr lang="en-GB" sz="1400" b="0" i="0" kern="1200" dirty="0">
                <a:solidFill>
                  <a:schemeClr val="tx1"/>
                </a:solidFill>
                <a:effectLst/>
                <a:latin typeface="Arial" panose="020B0604020202020204" pitchFamily="34" charset="0"/>
                <a:ea typeface="+mn-ea"/>
                <a:cs typeface="Arial" panose="020B0604020202020204" pitchFamily="34" charset="0"/>
              </a:rPr>
              <a:t>pellentesque at magna</a:t>
            </a:r>
            <a:r>
              <a:rPr lang="en-GB" sz="1400" b="1" i="0" kern="1200" dirty="0">
                <a:solidFill>
                  <a:schemeClr val="accent6"/>
                </a:solidFill>
                <a:effectLst/>
                <a:latin typeface="Arial" panose="020B0604020202020204" pitchFamily="34" charset="0"/>
                <a:ea typeface="+mn-ea"/>
                <a:cs typeface="Arial" panose="020B0604020202020204" pitchFamily="34" charset="0"/>
              </a:rPr>
              <a:t> </a:t>
            </a:r>
            <a:r>
              <a:rPr lang="en-GB" sz="1400" b="0" i="0" kern="1200" dirty="0">
                <a:solidFill>
                  <a:schemeClr val="tx1"/>
                </a:solidFill>
                <a:effectLst/>
                <a:latin typeface="Arial" panose="020B0604020202020204" pitchFamily="34" charset="0"/>
                <a:ea typeface="+mn-ea"/>
                <a:cs typeface="Arial" panose="020B0604020202020204" pitchFamily="34" charset="0"/>
              </a:rPr>
              <a:t>eget, auctor lobortis enim. Quisque interdum, tortor et convallis tempor, orci nisl pretium turpis, quis iaculis nibh erat ut eros. Proin quam justo, efficitur eu dictum a, vulputate quis massa. </a:t>
            </a:r>
            <a:endParaRPr lang="en-GB" sz="1400" b="0" dirty="0">
              <a:latin typeface="Arial" panose="020B0604020202020204" pitchFamily="34" charset="0"/>
              <a:cs typeface="Arial" panose="020B0604020202020204" pitchFamily="34" charset="0"/>
            </a:endParaRPr>
          </a:p>
        </p:txBody>
      </p:sp>
      <p:sp>
        <p:nvSpPr>
          <p:cNvPr id="12" name="CuadroTexto 11">
            <a:extLst>
              <a:ext uri="{FF2B5EF4-FFF2-40B4-BE49-F238E27FC236}">
                <a16:creationId xmlns:a16="http://schemas.microsoft.com/office/drawing/2014/main" id="{4CFB3066-E586-4519-B8AB-500B35D75BE4}"/>
              </a:ext>
            </a:extLst>
          </p:cNvPr>
          <p:cNvSpPr txBox="1"/>
          <p:nvPr/>
        </p:nvSpPr>
        <p:spPr>
          <a:xfrm>
            <a:off x="5769384" y="2728040"/>
            <a:ext cx="3431847" cy="215444"/>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Cuerpos de texto</a:t>
            </a:r>
            <a:r>
              <a:rPr lang="es-ES" sz="1400" b="0" dirty="0">
                <a:latin typeface="Arial" panose="020B0604020202020204" pitchFamily="34" charset="0"/>
                <a:cs typeface="Arial" panose="020B0604020202020204" pitchFamily="34" charset="0"/>
              </a:rPr>
              <a:t>: Arial Regular</a:t>
            </a:r>
            <a:r>
              <a:rPr lang="es-ES" sz="1400" b="0" dirty="0">
                <a:latin typeface="+mn-lt"/>
              </a:rPr>
              <a:t>, 11 - 14pt</a:t>
            </a:r>
            <a:endParaRPr lang="en-GB" sz="1400" b="0" dirty="0">
              <a:latin typeface="+mn-lt"/>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3957294" y="1376737"/>
            <a:ext cx="1706919" cy="438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04CC66C8-2CD0-49BC-B69B-262B7DE2FEFD}"/>
              </a:ext>
            </a:extLst>
          </p:cNvPr>
          <p:cNvCxnSpPr>
            <a:cxnSpLocks/>
          </p:cNvCxnSpPr>
          <p:nvPr/>
        </p:nvCxnSpPr>
        <p:spPr>
          <a:xfrm>
            <a:off x="5067324" y="2846764"/>
            <a:ext cx="57873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9" name="Rectángulo 18">
            <a:extLst>
              <a:ext uri="{FF2B5EF4-FFF2-40B4-BE49-F238E27FC236}">
                <a16:creationId xmlns:a16="http://schemas.microsoft.com/office/drawing/2014/main" id="{FA4E7A8E-70C9-4F5E-8708-BC8F3573B323}"/>
              </a:ext>
            </a:extLst>
          </p:cNvPr>
          <p:cNvSpPr/>
          <p:nvPr/>
        </p:nvSpPr>
        <p:spPr>
          <a:xfrm>
            <a:off x="9538855" y="1019174"/>
            <a:ext cx="2411557" cy="8245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CuadroTexto 19">
            <a:extLst>
              <a:ext uri="{FF2B5EF4-FFF2-40B4-BE49-F238E27FC236}">
                <a16:creationId xmlns:a16="http://schemas.microsoft.com/office/drawing/2014/main" id="{C7D2DB1D-A4A0-4EB8-B24B-3078993A3820}"/>
              </a:ext>
            </a:extLst>
          </p:cNvPr>
          <p:cNvSpPr txBox="1"/>
          <p:nvPr/>
        </p:nvSpPr>
        <p:spPr>
          <a:xfrm>
            <a:off x="9677731" y="1095375"/>
            <a:ext cx="2173853" cy="646331"/>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Título</a:t>
            </a:r>
            <a:r>
              <a:rPr lang="es-ES" sz="1400" b="1" baseline="0" dirty="0">
                <a:latin typeface="Arial" panose="020B0604020202020204" pitchFamily="34" charset="0"/>
                <a:cs typeface="Arial" panose="020B0604020202020204" pitchFamily="34" charset="0"/>
              </a:rPr>
              <a:t> Apartado</a:t>
            </a:r>
            <a:r>
              <a:rPr lang="es-ES" sz="1400" b="0" baseline="0" dirty="0">
                <a:latin typeface="Arial" panose="020B0604020202020204" pitchFamily="34" charset="0"/>
                <a:cs typeface="Arial" panose="020B0604020202020204" pitchFamily="34" charset="0"/>
              </a:rPr>
              <a:t>: </a:t>
            </a:r>
            <a:r>
              <a:rPr lang="es-ES" sz="1400" b="1" baseline="0" dirty="0">
                <a:latin typeface="+mn-lt"/>
              </a:rPr>
              <a:t>C</a:t>
            </a:r>
            <a:r>
              <a:rPr lang="es-ES" sz="1400" b="1" dirty="0">
                <a:latin typeface="Century Gothic" panose="020B0502020202020204" pitchFamily="34" charset="0"/>
              </a:rPr>
              <a:t>entury Gothic Negrita</a:t>
            </a:r>
            <a:r>
              <a:rPr lang="es-ES" sz="1400" b="0" dirty="0">
                <a:latin typeface="Arial" panose="020B0604020202020204" pitchFamily="34" charset="0"/>
                <a:cs typeface="Arial" panose="020B0604020202020204" pitchFamily="34" charset="0"/>
              </a:rPr>
              <a:t>, siempre en tamaño de 10pt</a:t>
            </a:r>
            <a:endParaRPr lang="en-GB" sz="1400" b="0" dirty="0">
              <a:latin typeface="Arial" panose="020B0604020202020204" pitchFamily="34" charset="0"/>
              <a:cs typeface="Arial" panose="020B0604020202020204" pitchFamily="34" charset="0"/>
            </a:endParaRPr>
          </a:p>
        </p:txBody>
      </p:sp>
      <p:sp>
        <p:nvSpPr>
          <p:cNvPr id="24" name="Rectángulo 23">
            <a:extLst>
              <a:ext uri="{FF2B5EF4-FFF2-40B4-BE49-F238E27FC236}">
                <a16:creationId xmlns:a16="http://schemas.microsoft.com/office/drawing/2014/main" id="{16006673-A633-4198-87CC-7C8AB5B9A58A}"/>
              </a:ext>
            </a:extLst>
          </p:cNvPr>
          <p:cNvSpPr/>
          <p:nvPr/>
        </p:nvSpPr>
        <p:spPr>
          <a:xfrm>
            <a:off x="10203522" y="352935"/>
            <a:ext cx="1866900" cy="34056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Rectángulo 25">
            <a:extLst>
              <a:ext uri="{FF2B5EF4-FFF2-40B4-BE49-F238E27FC236}">
                <a16:creationId xmlns:a16="http://schemas.microsoft.com/office/drawing/2014/main" id="{7CB944FB-F56D-44D0-AFCB-F54C1B28A1A0}"/>
              </a:ext>
            </a:extLst>
          </p:cNvPr>
          <p:cNvSpPr/>
          <p:nvPr/>
        </p:nvSpPr>
        <p:spPr>
          <a:xfrm>
            <a:off x="1847850" y="179461"/>
            <a:ext cx="3921519" cy="5762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CuadroTexto 26">
            <a:extLst>
              <a:ext uri="{FF2B5EF4-FFF2-40B4-BE49-F238E27FC236}">
                <a16:creationId xmlns:a16="http://schemas.microsoft.com/office/drawing/2014/main" id="{1AAAE1D9-DF43-4FF2-9780-BEA707951187}"/>
              </a:ext>
            </a:extLst>
          </p:cNvPr>
          <p:cNvSpPr txBox="1"/>
          <p:nvPr/>
        </p:nvSpPr>
        <p:spPr>
          <a:xfrm>
            <a:off x="1928613" y="255662"/>
            <a:ext cx="3586372" cy="430887"/>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El </a:t>
            </a:r>
            <a:r>
              <a:rPr lang="es-ES" sz="1400" b="1" dirty="0">
                <a:latin typeface="Arial" panose="020B0604020202020204" pitchFamily="34" charset="0"/>
                <a:cs typeface="Arial" panose="020B0604020202020204" pitchFamily="34" charset="0"/>
              </a:rPr>
              <a:t>símbolo</a:t>
            </a:r>
            <a:r>
              <a:rPr lang="es-ES" sz="1400" b="0" dirty="0">
                <a:latin typeface="Arial" panose="020B0604020202020204" pitchFamily="34" charset="0"/>
                <a:cs typeface="Arial" panose="020B0604020202020204" pitchFamily="34" charset="0"/>
              </a:rPr>
              <a:t> del logotipo</a:t>
            </a:r>
            <a:r>
              <a:rPr lang="es-ES" sz="1400" b="0" baseline="0" dirty="0">
                <a:latin typeface="Arial" panose="020B0604020202020204" pitchFamily="34" charset="0"/>
                <a:cs typeface="Arial" panose="020B0604020202020204" pitchFamily="34" charset="0"/>
              </a:rPr>
              <a:t> </a:t>
            </a:r>
            <a:r>
              <a:rPr lang="es-ES" sz="1400" b="0" dirty="0">
                <a:latin typeface="Arial" panose="020B0604020202020204" pitchFamily="34" charset="0"/>
                <a:cs typeface="Arial" panose="020B0604020202020204" pitchFamily="34" charset="0"/>
              </a:rPr>
              <a:t>deberá estar siempre presente en todas las </a:t>
            </a:r>
            <a:r>
              <a:rPr lang="es-ES" sz="1400" b="1" dirty="0" err="1">
                <a:latin typeface="Arial" panose="020B0604020202020204" pitchFamily="34" charset="0"/>
                <a:cs typeface="Arial" panose="020B0604020202020204" pitchFamily="34" charset="0"/>
              </a:rPr>
              <a:t>slides</a:t>
            </a:r>
            <a:r>
              <a:rPr lang="es-ES" sz="1400" b="1" dirty="0">
                <a:latin typeface="Arial" panose="020B0604020202020204" pitchFamily="34" charset="0"/>
                <a:cs typeface="Arial" panose="020B0604020202020204" pitchFamily="34" charset="0"/>
              </a:rPr>
              <a:t> interiores</a:t>
            </a:r>
            <a:r>
              <a:rPr lang="es-ES" sz="1400" b="0" dirty="0">
                <a:latin typeface="Arial" panose="020B0604020202020204" pitchFamily="34" charset="0"/>
                <a:cs typeface="Arial" panose="020B0604020202020204" pitchFamily="34" charset="0"/>
              </a:rPr>
              <a:t>.</a:t>
            </a:r>
            <a:endParaRPr lang="en-GB" sz="1400" b="0" dirty="0">
              <a:latin typeface="Arial" panose="020B0604020202020204" pitchFamily="34" charset="0"/>
              <a:cs typeface="Arial" panose="020B0604020202020204" pitchFamily="34" charset="0"/>
            </a:endParaRPr>
          </a:p>
        </p:txBody>
      </p:sp>
      <p:sp>
        <p:nvSpPr>
          <p:cNvPr id="31" name="CuadroTexto 30">
            <a:extLst>
              <a:ext uri="{FF2B5EF4-FFF2-40B4-BE49-F238E27FC236}">
                <a16:creationId xmlns:a16="http://schemas.microsoft.com/office/drawing/2014/main" id="{6596F38C-4943-4FAB-B000-C2384D9B4CE0}"/>
              </a:ext>
            </a:extLst>
          </p:cNvPr>
          <p:cNvSpPr txBox="1"/>
          <p:nvPr/>
        </p:nvSpPr>
        <p:spPr>
          <a:xfrm>
            <a:off x="2758505" y="466402"/>
            <a:ext cx="9067800" cy="153888"/>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s-ES" sz="1000" b="1" dirty="0">
                <a:latin typeface="Century Gothic" panose="020B0502020202020204" pitchFamily="34" charset="0"/>
                <a:cs typeface="Arial" panose="020B0604020202020204" pitchFamily="34" charset="0"/>
              </a:rPr>
              <a:t>APARTADO</a:t>
            </a:r>
            <a:endParaRPr lang="en-GB" sz="1000" b="1" dirty="0">
              <a:latin typeface="Century Gothic" panose="020B0502020202020204" pitchFamily="34" charset="0"/>
              <a:cs typeface="Arial" panose="020B0604020202020204" pitchFamily="34" charset="0"/>
            </a:endParaRPr>
          </a:p>
        </p:txBody>
      </p:sp>
      <p:grpSp>
        <p:nvGrpSpPr>
          <p:cNvPr id="46" name="Grupo 45">
            <a:extLst>
              <a:ext uri="{FF2B5EF4-FFF2-40B4-BE49-F238E27FC236}">
                <a16:creationId xmlns:a16="http://schemas.microsoft.com/office/drawing/2014/main" id="{4AF5B61E-50D2-4C2D-8499-28EC15D8FE3D}"/>
              </a:ext>
            </a:extLst>
          </p:cNvPr>
          <p:cNvGrpSpPr/>
          <p:nvPr/>
        </p:nvGrpSpPr>
        <p:grpSpPr>
          <a:xfrm>
            <a:off x="9217585" y="2563450"/>
            <a:ext cx="262136" cy="267838"/>
            <a:chOff x="6737824" y="5895368"/>
            <a:chExt cx="278868" cy="284934"/>
          </a:xfrm>
        </p:grpSpPr>
        <p:sp>
          <p:nvSpPr>
            <p:cNvPr id="47" name="Elipse 46">
              <a:extLst>
                <a:ext uri="{FF2B5EF4-FFF2-40B4-BE49-F238E27FC236}">
                  <a16:creationId xmlns:a16="http://schemas.microsoft.com/office/drawing/2014/main" id="{D9A30B1D-F156-4A13-A6C2-21A92DFD82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8" name="CuadroTexto 47">
              <a:extLst>
                <a:ext uri="{FF2B5EF4-FFF2-40B4-BE49-F238E27FC236}">
                  <a16:creationId xmlns:a16="http://schemas.microsoft.com/office/drawing/2014/main" id="{EC62D3F6-A68C-49D3-849D-7F1BDADDEF00}"/>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grpSp>
        <p:nvGrpSpPr>
          <p:cNvPr id="49" name="Grupo 48">
            <a:extLst>
              <a:ext uri="{FF2B5EF4-FFF2-40B4-BE49-F238E27FC236}">
                <a16:creationId xmlns:a16="http://schemas.microsoft.com/office/drawing/2014/main" id="{1BE397A5-5BB5-4D48-AEC6-83AF9B42834C}"/>
              </a:ext>
            </a:extLst>
          </p:cNvPr>
          <p:cNvGrpSpPr/>
          <p:nvPr/>
        </p:nvGrpSpPr>
        <p:grpSpPr>
          <a:xfrm>
            <a:off x="5591739" y="56376"/>
            <a:ext cx="262136" cy="267838"/>
            <a:chOff x="6737824" y="5895368"/>
            <a:chExt cx="278868" cy="284934"/>
          </a:xfrm>
        </p:grpSpPr>
        <p:sp>
          <p:nvSpPr>
            <p:cNvPr id="50" name="Elipse 49">
              <a:extLst>
                <a:ext uri="{FF2B5EF4-FFF2-40B4-BE49-F238E27FC236}">
                  <a16:creationId xmlns:a16="http://schemas.microsoft.com/office/drawing/2014/main" id="{2B2DE840-1375-4EED-B525-E5B1DA8FFA81}"/>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1" name="CuadroTexto 50">
              <a:extLst>
                <a:ext uri="{FF2B5EF4-FFF2-40B4-BE49-F238E27FC236}">
                  <a16:creationId xmlns:a16="http://schemas.microsoft.com/office/drawing/2014/main" id="{B387FDEA-D1ED-4B02-8977-283F6DA690C1}"/>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grpSp>
        <p:nvGrpSpPr>
          <p:cNvPr id="58" name="Grupo 57">
            <a:extLst>
              <a:ext uri="{FF2B5EF4-FFF2-40B4-BE49-F238E27FC236}">
                <a16:creationId xmlns:a16="http://schemas.microsoft.com/office/drawing/2014/main" id="{4ACDFAC8-F8EE-417A-82F9-D9F5B4642139}"/>
              </a:ext>
            </a:extLst>
          </p:cNvPr>
          <p:cNvGrpSpPr/>
          <p:nvPr/>
        </p:nvGrpSpPr>
        <p:grpSpPr>
          <a:xfrm>
            <a:off x="11786212" y="891828"/>
            <a:ext cx="262136" cy="267838"/>
            <a:chOff x="6737824" y="5895368"/>
            <a:chExt cx="278868" cy="284934"/>
          </a:xfrm>
        </p:grpSpPr>
        <p:sp>
          <p:nvSpPr>
            <p:cNvPr id="59" name="Elipse 58">
              <a:extLst>
                <a:ext uri="{FF2B5EF4-FFF2-40B4-BE49-F238E27FC236}">
                  <a16:creationId xmlns:a16="http://schemas.microsoft.com/office/drawing/2014/main" id="{69E6393E-8D48-492A-8353-2FDA689136EF}"/>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CuadroTexto 59">
              <a:extLst>
                <a:ext uri="{FF2B5EF4-FFF2-40B4-BE49-F238E27FC236}">
                  <a16:creationId xmlns:a16="http://schemas.microsoft.com/office/drawing/2014/main" id="{FB2295E7-1BBA-4D8E-96F6-5FC310DA4533}"/>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sp>
        <p:nvSpPr>
          <p:cNvPr id="34" name="Rectángulo 33">
            <a:extLst>
              <a:ext uri="{FF2B5EF4-FFF2-40B4-BE49-F238E27FC236}">
                <a16:creationId xmlns:a16="http://schemas.microsoft.com/office/drawing/2014/main" id="{43E7D89D-A10B-4554-A3FD-B45DC1984776}"/>
              </a:ext>
            </a:extLst>
          </p:cNvPr>
          <p:cNvSpPr/>
          <p:nvPr/>
        </p:nvSpPr>
        <p:spPr>
          <a:xfrm>
            <a:off x="645603" y="1657350"/>
            <a:ext cx="3457166" cy="400969"/>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CuadroTexto 35">
            <a:extLst>
              <a:ext uri="{FF2B5EF4-FFF2-40B4-BE49-F238E27FC236}">
                <a16:creationId xmlns:a16="http://schemas.microsoft.com/office/drawing/2014/main" id="{EB390D25-DE19-4E97-951A-80ECD2551D2F}"/>
              </a:ext>
            </a:extLst>
          </p:cNvPr>
          <p:cNvSpPr txBox="1"/>
          <p:nvPr/>
        </p:nvSpPr>
        <p:spPr>
          <a:xfrm>
            <a:off x="838944" y="1707573"/>
            <a:ext cx="4743450" cy="276999"/>
          </a:xfrm>
          <a:prstGeom prst="rect">
            <a:avLst/>
          </a:prstGeom>
          <a:noFill/>
        </p:spPr>
        <p:txBody>
          <a:bodyPr wrap="square" lIns="0" tIns="0" rIns="0" bIns="0" rtlCol="0">
            <a:spAutoFit/>
          </a:bodyPr>
          <a:lstStyle/>
          <a:p>
            <a:r>
              <a:rPr lang="es-ES" sz="1800" b="1" dirty="0">
                <a:latin typeface="Century Gothic" panose="020B0502020202020204" pitchFamily="34" charset="0"/>
              </a:rPr>
              <a:t>Subtítulos y encabezados</a:t>
            </a:r>
            <a:endParaRPr lang="en-GB" sz="1800" b="1" dirty="0">
              <a:latin typeface="Century Gothic" panose="020B0502020202020204" pitchFamily="34" charset="0"/>
            </a:endParaRPr>
          </a:p>
        </p:txBody>
      </p:sp>
      <p:cxnSp>
        <p:nvCxnSpPr>
          <p:cNvPr id="38" name="Conector recto 37">
            <a:extLst>
              <a:ext uri="{FF2B5EF4-FFF2-40B4-BE49-F238E27FC236}">
                <a16:creationId xmlns:a16="http://schemas.microsoft.com/office/drawing/2014/main" id="{B5972FAA-FB67-42BA-8BAE-8013FDAC1F95}"/>
              </a:ext>
            </a:extLst>
          </p:cNvPr>
          <p:cNvCxnSpPr>
            <a:cxnSpLocks/>
          </p:cNvCxnSpPr>
          <p:nvPr/>
        </p:nvCxnSpPr>
        <p:spPr>
          <a:xfrm>
            <a:off x="4102769" y="1869498"/>
            <a:ext cx="1376128" cy="3771"/>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2" name="Rectángulo 51">
            <a:extLst>
              <a:ext uri="{FF2B5EF4-FFF2-40B4-BE49-F238E27FC236}">
                <a16:creationId xmlns:a16="http://schemas.microsoft.com/office/drawing/2014/main" id="{4066D12E-0740-458F-9D83-18B33BBC5385}"/>
              </a:ext>
            </a:extLst>
          </p:cNvPr>
          <p:cNvSpPr/>
          <p:nvPr/>
        </p:nvSpPr>
        <p:spPr>
          <a:xfrm>
            <a:off x="5646055" y="3395425"/>
            <a:ext cx="3040745" cy="10772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53" name="Conector recto 52">
            <a:extLst>
              <a:ext uri="{FF2B5EF4-FFF2-40B4-BE49-F238E27FC236}">
                <a16:creationId xmlns:a16="http://schemas.microsoft.com/office/drawing/2014/main" id="{28E97C44-D81C-410A-A757-57D1AF3319DC}"/>
              </a:ext>
            </a:extLst>
          </p:cNvPr>
          <p:cNvCxnSpPr>
            <a:cxnSpLocks/>
          </p:cNvCxnSpPr>
          <p:nvPr/>
        </p:nvCxnSpPr>
        <p:spPr>
          <a:xfrm>
            <a:off x="3052119" y="3811712"/>
            <a:ext cx="2612094"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4" name="Rectángulo 53">
            <a:extLst>
              <a:ext uri="{FF2B5EF4-FFF2-40B4-BE49-F238E27FC236}">
                <a16:creationId xmlns:a16="http://schemas.microsoft.com/office/drawing/2014/main" id="{9AEBC5C5-5D89-4E2E-B472-C563FC9E285C}"/>
              </a:ext>
            </a:extLst>
          </p:cNvPr>
          <p:cNvSpPr/>
          <p:nvPr/>
        </p:nvSpPr>
        <p:spPr>
          <a:xfrm>
            <a:off x="1510083" y="3656212"/>
            <a:ext cx="1542036" cy="284650"/>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highlight>
                <a:srgbClr val="FFFF00"/>
              </a:highlight>
            </a:endParaRPr>
          </a:p>
        </p:txBody>
      </p:sp>
      <p:sp>
        <p:nvSpPr>
          <p:cNvPr id="61" name="CuadroTexto 60">
            <a:extLst>
              <a:ext uri="{FF2B5EF4-FFF2-40B4-BE49-F238E27FC236}">
                <a16:creationId xmlns:a16="http://schemas.microsoft.com/office/drawing/2014/main" id="{54D426AF-6543-4644-BEA3-FD4E85BBC0D4}"/>
              </a:ext>
            </a:extLst>
          </p:cNvPr>
          <p:cNvSpPr txBox="1"/>
          <p:nvPr/>
        </p:nvSpPr>
        <p:spPr>
          <a:xfrm>
            <a:off x="5769384" y="3467160"/>
            <a:ext cx="2709288" cy="1077218"/>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Palabras destacados</a:t>
            </a:r>
            <a:r>
              <a:rPr lang="es-ES" sz="1400" b="1" baseline="0" dirty="0">
                <a:latin typeface="Arial" panose="020B0604020202020204" pitchFamily="34" charset="0"/>
                <a:cs typeface="Arial" panose="020B0604020202020204" pitchFamily="34" charset="0"/>
              </a:rPr>
              <a:t> y links</a:t>
            </a:r>
            <a:r>
              <a:rPr lang="es-ES" sz="1400" b="1" dirty="0">
                <a:latin typeface="Arial" panose="020B0604020202020204" pitchFamily="34" charset="0"/>
                <a:cs typeface="Arial" panose="020B0604020202020204" pitchFamily="34" charset="0"/>
              </a:rPr>
              <a:t>:</a:t>
            </a:r>
            <a:r>
              <a:rPr lang="es-ES" sz="1400" b="1" baseline="0" dirty="0">
                <a:latin typeface="Arial" panose="020B0604020202020204" pitchFamily="34" charset="0"/>
                <a:cs typeface="Arial" panose="020B0604020202020204" pitchFamily="34" charset="0"/>
              </a:rPr>
              <a:t>  </a:t>
            </a:r>
            <a:r>
              <a:rPr lang="es-ES" sz="1400" b="1" dirty="0">
                <a:latin typeface="Arial" panose="020B0604020202020204" pitchFamily="34" charset="0"/>
                <a:cs typeface="Arial" panose="020B0604020202020204" pitchFamily="34" charset="0"/>
              </a:rPr>
              <a:t>Arial Negrita</a:t>
            </a:r>
            <a:r>
              <a:rPr lang="es-ES" sz="1400" b="1" baseline="0" dirty="0">
                <a:latin typeface="Arial" panose="020B0604020202020204" pitchFamily="34" charset="0"/>
                <a:cs typeface="Arial" panose="020B0604020202020204" pitchFamily="34" charset="0"/>
              </a:rPr>
              <a:t> </a:t>
            </a:r>
            <a:r>
              <a:rPr lang="es-ES" sz="1400" b="0" dirty="0">
                <a:latin typeface="Arial" panose="020B0604020202020204" pitchFamily="34" charset="0"/>
                <a:cs typeface="Arial" panose="020B0604020202020204" pitchFamily="34" charset="0"/>
              </a:rPr>
              <a:t>en el mismo tamaño del cuerpo de texto donde se integren (entre 11pt y 14 pt).</a:t>
            </a:r>
          </a:p>
          <a:p>
            <a:endParaRPr lang="es-ES" sz="1400" b="0" dirty="0">
              <a:latin typeface="+mn-lt"/>
            </a:endParaRPr>
          </a:p>
        </p:txBody>
      </p:sp>
      <p:sp>
        <p:nvSpPr>
          <p:cNvPr id="35" name="Rectángulo 34">
            <a:extLst>
              <a:ext uri="{FF2B5EF4-FFF2-40B4-BE49-F238E27FC236}">
                <a16:creationId xmlns:a16="http://schemas.microsoft.com/office/drawing/2014/main" id="{F53F581A-6991-46DE-8F55-993B29A87957}"/>
              </a:ext>
            </a:extLst>
          </p:cNvPr>
          <p:cNvSpPr/>
          <p:nvPr/>
        </p:nvSpPr>
        <p:spPr>
          <a:xfrm>
            <a:off x="5006291" y="1692225"/>
            <a:ext cx="4147961" cy="3620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7" name="CuadroTexto 36">
            <a:extLst>
              <a:ext uri="{FF2B5EF4-FFF2-40B4-BE49-F238E27FC236}">
                <a16:creationId xmlns:a16="http://schemas.microsoft.com/office/drawing/2014/main" id="{6E676913-C5F3-4567-BA2A-B86660F72444}"/>
              </a:ext>
            </a:extLst>
          </p:cNvPr>
          <p:cNvSpPr txBox="1"/>
          <p:nvPr/>
        </p:nvSpPr>
        <p:spPr>
          <a:xfrm>
            <a:off x="5162381" y="1768426"/>
            <a:ext cx="3820225" cy="215444"/>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Subtítulos</a:t>
            </a:r>
            <a:r>
              <a:rPr lang="es-ES" sz="1400" b="0" dirty="0">
                <a:latin typeface="Arial" panose="020B0604020202020204" pitchFamily="34" charset="0"/>
                <a:cs typeface="Arial" panose="020B0604020202020204" pitchFamily="34" charset="0"/>
              </a:rPr>
              <a:t>: </a:t>
            </a:r>
            <a:r>
              <a:rPr lang="es-ES" sz="1400" b="1" dirty="0">
                <a:latin typeface="Century Gothic" panose="020B0502020202020204" pitchFamily="34" charset="0"/>
              </a:rPr>
              <a:t>Century</a:t>
            </a:r>
            <a:r>
              <a:rPr lang="es-ES" sz="1400" b="1" baseline="0" dirty="0">
                <a:latin typeface="Century Gothic" panose="020B0502020202020204" pitchFamily="34" charset="0"/>
              </a:rPr>
              <a:t> Gothic Negrita</a:t>
            </a:r>
            <a:r>
              <a:rPr lang="es-ES" sz="1400" b="0" baseline="0" dirty="0">
                <a:latin typeface="Arial" panose="020B0604020202020204" pitchFamily="34" charset="0"/>
                <a:cs typeface="Arial" panose="020B0604020202020204" pitchFamily="34" charset="0"/>
              </a:rPr>
              <a:t>, 16 - 20pt</a:t>
            </a:r>
            <a:endParaRPr lang="en-GB" sz="1400" b="0" dirty="0">
              <a:latin typeface="Arial" panose="020B0604020202020204" pitchFamily="34" charset="0"/>
              <a:cs typeface="Arial" panose="020B0604020202020204" pitchFamily="34" charset="0"/>
            </a:endParaRPr>
          </a:p>
        </p:txBody>
      </p:sp>
      <p:grpSp>
        <p:nvGrpSpPr>
          <p:cNvPr id="39" name="Grupo 38">
            <a:extLst>
              <a:ext uri="{FF2B5EF4-FFF2-40B4-BE49-F238E27FC236}">
                <a16:creationId xmlns:a16="http://schemas.microsoft.com/office/drawing/2014/main" id="{22B5AD7C-1D38-4EA8-A235-574CBA684D80}"/>
              </a:ext>
            </a:extLst>
          </p:cNvPr>
          <p:cNvGrpSpPr/>
          <p:nvPr/>
        </p:nvGrpSpPr>
        <p:grpSpPr>
          <a:xfrm>
            <a:off x="8982607" y="1596407"/>
            <a:ext cx="262136" cy="267838"/>
            <a:chOff x="6737824" y="5895368"/>
            <a:chExt cx="278868" cy="284934"/>
          </a:xfrm>
        </p:grpSpPr>
        <p:sp>
          <p:nvSpPr>
            <p:cNvPr id="40" name="Elipse 39">
              <a:extLst>
                <a:ext uri="{FF2B5EF4-FFF2-40B4-BE49-F238E27FC236}">
                  <a16:creationId xmlns:a16="http://schemas.microsoft.com/office/drawing/2014/main" id="{83064989-7D49-4292-B945-7171B4CB0A20}"/>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1" name="CuadroTexto 40">
              <a:extLst>
                <a:ext uri="{FF2B5EF4-FFF2-40B4-BE49-F238E27FC236}">
                  <a16:creationId xmlns:a16="http://schemas.microsoft.com/office/drawing/2014/main" id="{C72EB8BD-744D-491A-845A-9720161464D0}"/>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sp>
        <p:nvSpPr>
          <p:cNvPr id="8" name="Rectángulo 7">
            <a:extLst>
              <a:ext uri="{FF2B5EF4-FFF2-40B4-BE49-F238E27FC236}">
                <a16:creationId xmlns:a16="http://schemas.microsoft.com/office/drawing/2014/main" id="{027FB43C-B73E-419E-9EF1-914799BA2434}"/>
              </a:ext>
            </a:extLst>
          </p:cNvPr>
          <p:cNvSpPr/>
          <p:nvPr/>
        </p:nvSpPr>
        <p:spPr>
          <a:xfrm>
            <a:off x="5006293" y="967445"/>
            <a:ext cx="3203864" cy="5619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CuadroTexto 9">
            <a:extLst>
              <a:ext uri="{FF2B5EF4-FFF2-40B4-BE49-F238E27FC236}">
                <a16:creationId xmlns:a16="http://schemas.microsoft.com/office/drawing/2014/main" id="{C28FFFEA-951E-43B3-A7C0-9A465AB7D8B2}"/>
              </a:ext>
            </a:extLst>
          </p:cNvPr>
          <p:cNvSpPr txBox="1"/>
          <p:nvPr/>
        </p:nvSpPr>
        <p:spPr>
          <a:xfrm>
            <a:off x="5161662" y="1033254"/>
            <a:ext cx="2914357" cy="430887"/>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Títulos</a:t>
            </a:r>
            <a:r>
              <a:rPr lang="es-ES" sz="1400" b="1" baseline="0" dirty="0">
                <a:latin typeface="Arial" panose="020B0604020202020204" pitchFamily="34" charset="0"/>
                <a:cs typeface="Arial" panose="020B0604020202020204" pitchFamily="34" charset="0"/>
              </a:rPr>
              <a:t> </a:t>
            </a:r>
            <a:r>
              <a:rPr lang="es-ES" sz="1400" b="1" dirty="0">
                <a:latin typeface="Arial" panose="020B0604020202020204" pitchFamily="34" charset="0"/>
                <a:cs typeface="Arial" panose="020B0604020202020204" pitchFamily="34" charset="0"/>
              </a:rPr>
              <a:t>y encabezados:</a:t>
            </a:r>
            <a:r>
              <a:rPr lang="es-ES" sz="1400" b="1" baseline="0" dirty="0">
                <a:latin typeface="Arial" panose="020B0604020202020204" pitchFamily="34" charset="0"/>
                <a:cs typeface="Arial" panose="020B0604020202020204" pitchFamily="34" charset="0"/>
              </a:rPr>
              <a:t> </a:t>
            </a:r>
            <a:r>
              <a:rPr lang="es-ES" sz="1400" b="0" baseline="0" dirty="0">
                <a:latin typeface="Century Gothic" panose="020B0502020202020204" pitchFamily="34" charset="0"/>
              </a:rPr>
              <a:t>C</a:t>
            </a:r>
            <a:r>
              <a:rPr lang="es-ES" sz="1400" b="0" dirty="0">
                <a:latin typeface="Century Gothic" panose="020B0502020202020204" pitchFamily="34" charset="0"/>
              </a:rPr>
              <a:t>entury Gothic Regular</a:t>
            </a:r>
            <a:r>
              <a:rPr lang="es-ES" sz="1400" b="0" baseline="0" dirty="0">
                <a:latin typeface="Century Gothic" panose="020B0502020202020204" pitchFamily="34" charset="0"/>
              </a:rPr>
              <a:t>, </a:t>
            </a:r>
            <a:r>
              <a:rPr lang="es-ES" sz="1400" b="0" baseline="0" dirty="0">
                <a:latin typeface="Arial" panose="020B0604020202020204" pitchFamily="34" charset="0"/>
                <a:cs typeface="Arial" panose="020B0604020202020204" pitchFamily="34" charset="0"/>
              </a:rPr>
              <a:t>22 - 24 pt</a:t>
            </a:r>
            <a:endParaRPr lang="en-GB" sz="1400" b="0" dirty="0">
              <a:latin typeface="Arial" panose="020B0604020202020204" pitchFamily="34" charset="0"/>
              <a:cs typeface="Arial" panose="020B0604020202020204" pitchFamily="34" charset="0"/>
            </a:endParaRPr>
          </a:p>
        </p:txBody>
      </p:sp>
      <p:grpSp>
        <p:nvGrpSpPr>
          <p:cNvPr id="55" name="Grupo 54">
            <a:extLst>
              <a:ext uri="{FF2B5EF4-FFF2-40B4-BE49-F238E27FC236}">
                <a16:creationId xmlns:a16="http://schemas.microsoft.com/office/drawing/2014/main" id="{31612541-B3AD-4270-B2F4-3F60B7AE5EF2}"/>
              </a:ext>
            </a:extLst>
          </p:cNvPr>
          <p:cNvGrpSpPr/>
          <p:nvPr/>
        </p:nvGrpSpPr>
        <p:grpSpPr>
          <a:xfrm>
            <a:off x="8047595" y="871626"/>
            <a:ext cx="262136" cy="267838"/>
            <a:chOff x="6737824" y="5895368"/>
            <a:chExt cx="278868" cy="284934"/>
          </a:xfrm>
        </p:grpSpPr>
        <p:sp>
          <p:nvSpPr>
            <p:cNvPr id="56" name="Elipse 55">
              <a:extLst>
                <a:ext uri="{FF2B5EF4-FFF2-40B4-BE49-F238E27FC236}">
                  <a16:creationId xmlns:a16="http://schemas.microsoft.com/office/drawing/2014/main" id="{5D7DDEA4-FD7C-48B6-A911-1BC39C8134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7" name="CuadroTexto 56">
              <a:extLst>
                <a:ext uri="{FF2B5EF4-FFF2-40B4-BE49-F238E27FC236}">
                  <a16:creationId xmlns:a16="http://schemas.microsoft.com/office/drawing/2014/main" id="{7DA7032A-889F-4967-B996-C783DF6306BA}"/>
                </a:ext>
              </a:extLst>
            </p:cNvPr>
            <p:cNvSpPr txBox="1"/>
            <p:nvPr/>
          </p:nvSpPr>
          <p:spPr>
            <a:xfrm>
              <a:off x="6838944"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grpSp>
        <p:nvGrpSpPr>
          <p:cNvPr id="62" name="Grupo 61">
            <a:extLst>
              <a:ext uri="{FF2B5EF4-FFF2-40B4-BE49-F238E27FC236}">
                <a16:creationId xmlns:a16="http://schemas.microsoft.com/office/drawing/2014/main" id="{3FEA71F6-9051-40CC-B58C-940A7B003F3C}"/>
              </a:ext>
            </a:extLst>
          </p:cNvPr>
          <p:cNvGrpSpPr/>
          <p:nvPr/>
        </p:nvGrpSpPr>
        <p:grpSpPr>
          <a:xfrm>
            <a:off x="8525238" y="3293186"/>
            <a:ext cx="262136" cy="267838"/>
            <a:chOff x="6737824" y="5895368"/>
            <a:chExt cx="278868" cy="284934"/>
          </a:xfrm>
        </p:grpSpPr>
        <p:sp>
          <p:nvSpPr>
            <p:cNvPr id="63" name="Elipse 62">
              <a:extLst>
                <a:ext uri="{FF2B5EF4-FFF2-40B4-BE49-F238E27FC236}">
                  <a16:creationId xmlns:a16="http://schemas.microsoft.com/office/drawing/2014/main" id="{A0D596A1-5D9A-476C-A7F2-38D43987ED9D}"/>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4" name="CuadroTexto 63">
              <a:extLst>
                <a:ext uri="{FF2B5EF4-FFF2-40B4-BE49-F238E27FC236}">
                  <a16:creationId xmlns:a16="http://schemas.microsoft.com/office/drawing/2014/main" id="{D98D0E84-370B-44B2-9C58-885D555ECBEF}"/>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sp>
        <p:nvSpPr>
          <p:cNvPr id="65" name="CuadroTexto 64">
            <a:extLst>
              <a:ext uri="{FF2B5EF4-FFF2-40B4-BE49-F238E27FC236}">
                <a16:creationId xmlns:a16="http://schemas.microsoft.com/office/drawing/2014/main" id="{8CFF5067-E38D-4037-A1AE-F7FE3B74AFEC}"/>
              </a:ext>
            </a:extLst>
          </p:cNvPr>
          <p:cNvSpPr txBox="1"/>
          <p:nvPr/>
        </p:nvSpPr>
        <p:spPr>
          <a:xfrm>
            <a:off x="822742" y="5236514"/>
            <a:ext cx="4141641" cy="738664"/>
          </a:xfrm>
          <a:prstGeom prst="rect">
            <a:avLst/>
          </a:prstGeom>
          <a:noFill/>
        </p:spPr>
        <p:txBody>
          <a:bodyPr wrap="square" lIns="0" tIns="0" rIns="0" bIns="0" rtlCol="0">
            <a:spAutoFit/>
          </a:bodyPr>
          <a:lstStyle/>
          <a:p>
            <a:r>
              <a:rPr lang="en-GB" sz="2400" b="0" i="0" kern="1200" dirty="0">
                <a:solidFill>
                  <a:schemeClr val="accent6"/>
                </a:solidFill>
                <a:effectLst/>
                <a:latin typeface="Century Gothic" panose="020B0502020202020204" pitchFamily="34" charset="0"/>
                <a:ea typeface="+mn-ea"/>
                <a:cs typeface="Arial" panose="020B0604020202020204" pitchFamily="34" charset="0"/>
              </a:rPr>
              <a:t>Lorem ipsum dolor sit amet, consectetur adipiscing elit. </a:t>
            </a:r>
            <a:endParaRPr lang="en-GB" sz="2400" b="0" dirty="0">
              <a:solidFill>
                <a:schemeClr val="accent6"/>
              </a:solidFill>
              <a:latin typeface="Century Gothic" panose="020B0502020202020204" pitchFamily="34" charset="0"/>
              <a:cs typeface="Arial" panose="020B0604020202020204" pitchFamily="34" charset="0"/>
            </a:endParaRPr>
          </a:p>
        </p:txBody>
      </p:sp>
      <p:sp>
        <p:nvSpPr>
          <p:cNvPr id="66" name="Rectángulo 65">
            <a:extLst>
              <a:ext uri="{FF2B5EF4-FFF2-40B4-BE49-F238E27FC236}">
                <a16:creationId xmlns:a16="http://schemas.microsoft.com/office/drawing/2014/main" id="{D3E5D0F9-F4D6-4295-9C7C-DC99C52E633B}"/>
              </a:ext>
            </a:extLst>
          </p:cNvPr>
          <p:cNvSpPr/>
          <p:nvPr/>
        </p:nvSpPr>
        <p:spPr>
          <a:xfrm>
            <a:off x="5646055" y="5186878"/>
            <a:ext cx="4360390" cy="8191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67" name="Conector recto 66">
            <a:extLst>
              <a:ext uri="{FF2B5EF4-FFF2-40B4-BE49-F238E27FC236}">
                <a16:creationId xmlns:a16="http://schemas.microsoft.com/office/drawing/2014/main" id="{75B0E6BB-9876-46A1-8C8D-829F06FBF2E3}"/>
              </a:ext>
            </a:extLst>
          </p:cNvPr>
          <p:cNvCxnSpPr>
            <a:cxnSpLocks/>
          </p:cNvCxnSpPr>
          <p:nvPr/>
        </p:nvCxnSpPr>
        <p:spPr>
          <a:xfrm>
            <a:off x="5067324" y="5606260"/>
            <a:ext cx="578732"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8" name="Rectángulo 67">
            <a:extLst>
              <a:ext uri="{FF2B5EF4-FFF2-40B4-BE49-F238E27FC236}">
                <a16:creationId xmlns:a16="http://schemas.microsoft.com/office/drawing/2014/main" id="{1D764998-DEBF-40DA-925B-2026E7CA58FF}"/>
              </a:ext>
            </a:extLst>
          </p:cNvPr>
          <p:cNvSpPr/>
          <p:nvPr/>
        </p:nvSpPr>
        <p:spPr>
          <a:xfrm>
            <a:off x="645602" y="5196612"/>
            <a:ext cx="4421721" cy="911619"/>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highlight>
                <a:srgbClr val="FFFF00"/>
              </a:highlight>
            </a:endParaRPr>
          </a:p>
        </p:txBody>
      </p:sp>
      <p:sp>
        <p:nvSpPr>
          <p:cNvPr id="69" name="CuadroTexto 68">
            <a:extLst>
              <a:ext uri="{FF2B5EF4-FFF2-40B4-BE49-F238E27FC236}">
                <a16:creationId xmlns:a16="http://schemas.microsoft.com/office/drawing/2014/main" id="{F8936575-18F3-4C95-BC4E-059D2FA03A83}"/>
              </a:ext>
            </a:extLst>
          </p:cNvPr>
          <p:cNvSpPr txBox="1"/>
          <p:nvPr/>
        </p:nvSpPr>
        <p:spPr>
          <a:xfrm>
            <a:off x="5769384" y="5258613"/>
            <a:ext cx="4081198" cy="646331"/>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Destacados de texto:</a:t>
            </a:r>
            <a:r>
              <a:rPr lang="es-ES" sz="1400" b="1" baseline="0" dirty="0">
                <a:latin typeface="Arial" panose="020B0604020202020204" pitchFamily="34" charset="0"/>
                <a:cs typeface="Arial" panose="020B0604020202020204" pitchFamily="34" charset="0"/>
              </a:rPr>
              <a:t>  </a:t>
            </a:r>
            <a:r>
              <a:rPr lang="es-ES" sz="1400" b="0" dirty="0">
                <a:latin typeface="Century Gothic" panose="020B0502020202020204" pitchFamily="34" charset="0"/>
                <a:cs typeface="Arial" panose="020B0604020202020204" pitchFamily="34" charset="0"/>
              </a:rPr>
              <a:t>Century Gothic Regular</a:t>
            </a:r>
            <a:r>
              <a:rPr lang="es-ES" sz="1400" b="1" dirty="0">
                <a:latin typeface="Arial" panose="020B0604020202020204" pitchFamily="34" charset="0"/>
                <a:cs typeface="Arial" panose="020B0604020202020204" pitchFamily="34" charset="0"/>
              </a:rPr>
              <a:t> </a:t>
            </a:r>
            <a:r>
              <a:rPr lang="es-ES" sz="1400" b="0" dirty="0">
                <a:latin typeface="Arial" panose="020B0604020202020204" pitchFamily="34" charset="0"/>
                <a:cs typeface="Arial" panose="020B0604020202020204" pitchFamily="34" charset="0"/>
              </a:rPr>
              <a:t>para tipos de 22 – 24 pt y </a:t>
            </a:r>
            <a:r>
              <a:rPr lang="es-ES" sz="1400" b="1" dirty="0">
                <a:latin typeface="Century Gothic" panose="020B0502020202020204" pitchFamily="34" charset="0"/>
                <a:cs typeface="Arial" panose="020B0604020202020204" pitchFamily="34" charset="0"/>
              </a:rPr>
              <a:t>Century Gothic Negrita </a:t>
            </a:r>
            <a:r>
              <a:rPr lang="es-ES" sz="1400" b="0" dirty="0">
                <a:latin typeface="Arial" panose="020B0604020202020204" pitchFamily="34" charset="0"/>
                <a:cs typeface="Arial" panose="020B0604020202020204" pitchFamily="34" charset="0"/>
              </a:rPr>
              <a:t>para tipos de16 – 20pt</a:t>
            </a:r>
            <a:endParaRPr lang="es-ES" sz="1400" b="0" dirty="0">
              <a:latin typeface="+mn-lt"/>
            </a:endParaRPr>
          </a:p>
        </p:txBody>
      </p:sp>
      <p:grpSp>
        <p:nvGrpSpPr>
          <p:cNvPr id="70" name="Grupo 69">
            <a:extLst>
              <a:ext uri="{FF2B5EF4-FFF2-40B4-BE49-F238E27FC236}">
                <a16:creationId xmlns:a16="http://schemas.microsoft.com/office/drawing/2014/main" id="{916D1877-C33D-43E6-B2E8-4EA840192FE5}"/>
              </a:ext>
            </a:extLst>
          </p:cNvPr>
          <p:cNvGrpSpPr/>
          <p:nvPr/>
        </p:nvGrpSpPr>
        <p:grpSpPr>
          <a:xfrm>
            <a:off x="9867637" y="5084639"/>
            <a:ext cx="262136" cy="267838"/>
            <a:chOff x="6737824" y="5895368"/>
            <a:chExt cx="278868" cy="284934"/>
          </a:xfrm>
        </p:grpSpPr>
        <p:sp>
          <p:nvSpPr>
            <p:cNvPr id="71" name="Elipse 70">
              <a:extLst>
                <a:ext uri="{FF2B5EF4-FFF2-40B4-BE49-F238E27FC236}">
                  <a16:creationId xmlns:a16="http://schemas.microsoft.com/office/drawing/2014/main" id="{8EA043DF-C587-4CBF-B1DC-831E1B41CD2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2" name="CuadroTexto 71">
              <a:extLst>
                <a:ext uri="{FF2B5EF4-FFF2-40B4-BE49-F238E27FC236}">
                  <a16:creationId xmlns:a16="http://schemas.microsoft.com/office/drawing/2014/main" id="{F1C1DB7B-B82C-459B-80E2-FAAD5BAFFEC7}"/>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pic>
        <p:nvPicPr>
          <p:cNvPr id="7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Tree>
    <p:extLst>
      <p:ext uri="{BB962C8B-B14F-4D97-AF65-F5344CB8AC3E}">
        <p14:creationId xmlns:p14="http://schemas.microsoft.com/office/powerpoint/2010/main" val="4020831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ESPECIFICACIONES ICONOS Y COLOR">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7BB58DC6-E14B-436C-8F10-C16F29066EA2}"/>
              </a:ext>
            </a:extLst>
          </p:cNvPr>
          <p:cNvSpPr txBox="1"/>
          <p:nvPr/>
        </p:nvSpPr>
        <p:spPr>
          <a:xfrm>
            <a:off x="2758505" y="466402"/>
            <a:ext cx="9067800" cy="153888"/>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s-ES" sz="1000" b="1" dirty="0">
                <a:latin typeface="Century Gothic" panose="020B0502020202020204" pitchFamily="34" charset="0"/>
                <a:cs typeface="Arial" panose="020B0604020202020204" pitchFamily="34" charset="0"/>
              </a:rPr>
              <a:t>ICONOS Y COLOR</a:t>
            </a:r>
            <a:endParaRPr lang="en-GB" sz="1000" b="1" dirty="0">
              <a:latin typeface="Century Gothic" panose="020B0502020202020204" pitchFamily="34" charset="0"/>
              <a:cs typeface="Arial" panose="020B0604020202020204" pitchFamily="34" charset="0"/>
            </a:endParaRPr>
          </a:p>
        </p:txBody>
      </p:sp>
      <p:sp>
        <p:nvSpPr>
          <p:cNvPr id="46" name="Rectángulo 45">
            <a:extLst>
              <a:ext uri="{FF2B5EF4-FFF2-40B4-BE49-F238E27FC236}">
                <a16:creationId xmlns:a16="http://schemas.microsoft.com/office/drawing/2014/main" id="{398367C1-B3F3-4BD9-8D23-A36A8D32019C}"/>
              </a:ext>
            </a:extLst>
          </p:cNvPr>
          <p:cNvSpPr/>
          <p:nvPr/>
        </p:nvSpPr>
        <p:spPr>
          <a:xfrm>
            <a:off x="911423" y="905317"/>
            <a:ext cx="6422827" cy="1228725"/>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49" name="Conector recto 48">
            <a:extLst>
              <a:ext uri="{FF2B5EF4-FFF2-40B4-BE49-F238E27FC236}">
                <a16:creationId xmlns:a16="http://schemas.microsoft.com/office/drawing/2014/main" id="{8E2256CF-B990-49E3-894D-3F727496A929}"/>
              </a:ext>
            </a:extLst>
          </p:cNvPr>
          <p:cNvCxnSpPr>
            <a:cxnSpLocks/>
          </p:cNvCxnSpPr>
          <p:nvPr/>
        </p:nvCxnSpPr>
        <p:spPr>
          <a:xfrm>
            <a:off x="7372350" y="1476817"/>
            <a:ext cx="763732"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1" name="Rectángulo 50">
            <a:extLst>
              <a:ext uri="{FF2B5EF4-FFF2-40B4-BE49-F238E27FC236}">
                <a16:creationId xmlns:a16="http://schemas.microsoft.com/office/drawing/2014/main" id="{72D8ECE9-0C05-4706-B53C-F2DA4A2091B5}"/>
              </a:ext>
            </a:extLst>
          </p:cNvPr>
          <p:cNvSpPr/>
          <p:nvPr/>
        </p:nvSpPr>
        <p:spPr>
          <a:xfrm>
            <a:off x="1076325" y="2780207"/>
            <a:ext cx="752475" cy="7048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2" name="Rectángulo 51">
            <a:extLst>
              <a:ext uri="{FF2B5EF4-FFF2-40B4-BE49-F238E27FC236}">
                <a16:creationId xmlns:a16="http://schemas.microsoft.com/office/drawing/2014/main" id="{0588707F-9E54-4146-A56D-6C632C1C71DC}"/>
              </a:ext>
            </a:extLst>
          </p:cNvPr>
          <p:cNvSpPr/>
          <p:nvPr/>
        </p:nvSpPr>
        <p:spPr>
          <a:xfrm>
            <a:off x="2114228" y="2780207"/>
            <a:ext cx="752475" cy="704850"/>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4" name="Rectángulo 53">
            <a:extLst>
              <a:ext uri="{FF2B5EF4-FFF2-40B4-BE49-F238E27FC236}">
                <a16:creationId xmlns:a16="http://schemas.microsoft.com/office/drawing/2014/main" id="{0712CEB9-01EA-4654-BD39-B86552E2AFC0}"/>
              </a:ext>
            </a:extLst>
          </p:cNvPr>
          <p:cNvSpPr/>
          <p:nvPr/>
        </p:nvSpPr>
        <p:spPr>
          <a:xfrm>
            <a:off x="3495031" y="2780207"/>
            <a:ext cx="752475" cy="7048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6" name="Rectángulo 55">
            <a:extLst>
              <a:ext uri="{FF2B5EF4-FFF2-40B4-BE49-F238E27FC236}">
                <a16:creationId xmlns:a16="http://schemas.microsoft.com/office/drawing/2014/main" id="{5435A614-E700-4380-A8E2-FF77DD2727E5}"/>
              </a:ext>
            </a:extLst>
          </p:cNvPr>
          <p:cNvSpPr/>
          <p:nvPr/>
        </p:nvSpPr>
        <p:spPr>
          <a:xfrm>
            <a:off x="4518001" y="2780207"/>
            <a:ext cx="752475" cy="7048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7" name="Rectángulo 56">
            <a:extLst>
              <a:ext uri="{FF2B5EF4-FFF2-40B4-BE49-F238E27FC236}">
                <a16:creationId xmlns:a16="http://schemas.microsoft.com/office/drawing/2014/main" id="{091CCA4F-C9E3-48AD-A7E5-1EE451B908BB}"/>
              </a:ext>
            </a:extLst>
          </p:cNvPr>
          <p:cNvSpPr/>
          <p:nvPr/>
        </p:nvSpPr>
        <p:spPr>
          <a:xfrm>
            <a:off x="5555904" y="2780207"/>
            <a:ext cx="752475" cy="7048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9" name="Rectángulo 58">
            <a:extLst>
              <a:ext uri="{FF2B5EF4-FFF2-40B4-BE49-F238E27FC236}">
                <a16:creationId xmlns:a16="http://schemas.microsoft.com/office/drawing/2014/main" id="{200325CF-86A0-46F4-AAF4-70A0CF210B7B}"/>
              </a:ext>
            </a:extLst>
          </p:cNvPr>
          <p:cNvSpPr/>
          <p:nvPr/>
        </p:nvSpPr>
        <p:spPr>
          <a:xfrm>
            <a:off x="6582991" y="2780207"/>
            <a:ext cx="752475" cy="7048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Rectángulo 59">
            <a:extLst>
              <a:ext uri="{FF2B5EF4-FFF2-40B4-BE49-F238E27FC236}">
                <a16:creationId xmlns:a16="http://schemas.microsoft.com/office/drawing/2014/main" id="{D9DC91ED-E3B1-4A2E-8774-17FFB480E98B}"/>
              </a:ext>
            </a:extLst>
          </p:cNvPr>
          <p:cNvSpPr/>
          <p:nvPr/>
        </p:nvSpPr>
        <p:spPr>
          <a:xfrm>
            <a:off x="1076325" y="5036819"/>
            <a:ext cx="752475" cy="704850"/>
          </a:xfrm>
          <a:prstGeom prst="rect">
            <a:avLst/>
          </a:prstGeom>
          <a:solidFill>
            <a:srgbClr val="F0A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64" name="Conector recto 63">
            <a:extLst>
              <a:ext uri="{FF2B5EF4-FFF2-40B4-BE49-F238E27FC236}">
                <a16:creationId xmlns:a16="http://schemas.microsoft.com/office/drawing/2014/main" id="{BF93BC05-4BDF-42EA-8092-09E9AEC42040}"/>
              </a:ext>
            </a:extLst>
          </p:cNvPr>
          <p:cNvCxnSpPr>
            <a:cxnSpLocks/>
          </p:cNvCxnSpPr>
          <p:nvPr/>
        </p:nvCxnSpPr>
        <p:spPr>
          <a:xfrm>
            <a:off x="7485782" y="3041880"/>
            <a:ext cx="819150"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5" name="Rectángulo 64">
            <a:extLst>
              <a:ext uri="{FF2B5EF4-FFF2-40B4-BE49-F238E27FC236}">
                <a16:creationId xmlns:a16="http://schemas.microsoft.com/office/drawing/2014/main" id="{78D5D3C3-D56D-46D4-8306-25F52D35FAEC}"/>
              </a:ext>
            </a:extLst>
          </p:cNvPr>
          <p:cNvSpPr/>
          <p:nvPr/>
        </p:nvSpPr>
        <p:spPr>
          <a:xfrm>
            <a:off x="3305175" y="2641561"/>
            <a:ext cx="4176280" cy="156702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6" name="Rectángulo 65">
            <a:extLst>
              <a:ext uri="{FF2B5EF4-FFF2-40B4-BE49-F238E27FC236}">
                <a16:creationId xmlns:a16="http://schemas.microsoft.com/office/drawing/2014/main" id="{5C5F3AAD-3A14-4608-AE36-4653DE696865}"/>
              </a:ext>
            </a:extLst>
          </p:cNvPr>
          <p:cNvSpPr/>
          <p:nvPr/>
        </p:nvSpPr>
        <p:spPr>
          <a:xfrm>
            <a:off x="911424" y="2641561"/>
            <a:ext cx="2155626" cy="156702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8" name="CuadroTexto 67">
            <a:extLst>
              <a:ext uri="{FF2B5EF4-FFF2-40B4-BE49-F238E27FC236}">
                <a16:creationId xmlns:a16="http://schemas.microsoft.com/office/drawing/2014/main" id="{80EDBE7E-BBF8-428D-9DDE-D1F823FE72EF}"/>
              </a:ext>
            </a:extLst>
          </p:cNvPr>
          <p:cNvSpPr txBox="1"/>
          <p:nvPr/>
        </p:nvSpPr>
        <p:spPr>
          <a:xfrm>
            <a:off x="1076325" y="3564308"/>
            <a:ext cx="752476" cy="553998"/>
          </a:xfrm>
          <a:prstGeom prst="rect">
            <a:avLst/>
          </a:prstGeom>
          <a:noFill/>
        </p:spPr>
        <p:txBody>
          <a:bodyPr wrap="square" lIns="0" tIns="0" rIns="0" bIns="0" rtlCol="0">
            <a:spAutoFit/>
          </a:bodyPr>
          <a:lstStyle/>
          <a:p>
            <a:r>
              <a:rPr lang="es-ES" sz="1200" b="0" dirty="0">
                <a:latin typeface="+mn-lt"/>
              </a:rPr>
              <a:t>R: 0</a:t>
            </a:r>
          </a:p>
          <a:p>
            <a:r>
              <a:rPr lang="es-ES" sz="1200" b="0" dirty="0">
                <a:latin typeface="+mn-lt"/>
              </a:rPr>
              <a:t>G: 0</a:t>
            </a:r>
          </a:p>
          <a:p>
            <a:r>
              <a:rPr lang="es-ES" sz="1200" b="0" dirty="0">
                <a:latin typeface="+mn-lt"/>
              </a:rPr>
              <a:t>B: 0</a:t>
            </a:r>
            <a:endParaRPr lang="en-GB" sz="1200" b="0" dirty="0">
              <a:latin typeface="+mn-lt"/>
            </a:endParaRPr>
          </a:p>
        </p:txBody>
      </p:sp>
      <p:sp>
        <p:nvSpPr>
          <p:cNvPr id="69" name="CuadroTexto 68">
            <a:extLst>
              <a:ext uri="{FF2B5EF4-FFF2-40B4-BE49-F238E27FC236}">
                <a16:creationId xmlns:a16="http://schemas.microsoft.com/office/drawing/2014/main" id="{D044E84C-20BC-414B-BD35-966BBEBDA839}"/>
              </a:ext>
            </a:extLst>
          </p:cNvPr>
          <p:cNvSpPr txBox="1"/>
          <p:nvPr/>
        </p:nvSpPr>
        <p:spPr>
          <a:xfrm>
            <a:off x="2126035" y="3564308"/>
            <a:ext cx="752476" cy="553998"/>
          </a:xfrm>
          <a:prstGeom prst="rect">
            <a:avLst/>
          </a:prstGeom>
          <a:noFill/>
        </p:spPr>
        <p:txBody>
          <a:bodyPr wrap="square" lIns="0" tIns="0" rIns="0" bIns="0" rtlCol="0">
            <a:spAutoFit/>
          </a:bodyPr>
          <a:lstStyle/>
          <a:p>
            <a:r>
              <a:rPr lang="es-ES" sz="1200" b="0" dirty="0">
                <a:latin typeface="+mn-lt"/>
              </a:rPr>
              <a:t>R: 255</a:t>
            </a:r>
          </a:p>
          <a:p>
            <a:r>
              <a:rPr lang="es-ES" sz="1200" b="0" dirty="0">
                <a:latin typeface="+mn-lt"/>
              </a:rPr>
              <a:t>G: 211</a:t>
            </a:r>
          </a:p>
          <a:p>
            <a:r>
              <a:rPr lang="es-ES" sz="1200" b="0" dirty="0">
                <a:latin typeface="+mn-lt"/>
              </a:rPr>
              <a:t>B: 0</a:t>
            </a:r>
            <a:endParaRPr lang="en-GB" sz="1200" b="0" dirty="0">
              <a:latin typeface="+mn-lt"/>
            </a:endParaRPr>
          </a:p>
        </p:txBody>
      </p:sp>
      <p:sp>
        <p:nvSpPr>
          <p:cNvPr id="70" name="CuadroTexto 69">
            <a:extLst>
              <a:ext uri="{FF2B5EF4-FFF2-40B4-BE49-F238E27FC236}">
                <a16:creationId xmlns:a16="http://schemas.microsoft.com/office/drawing/2014/main" id="{67551955-5BEE-4BE1-A500-9184EB005FE8}"/>
              </a:ext>
            </a:extLst>
          </p:cNvPr>
          <p:cNvSpPr txBox="1"/>
          <p:nvPr/>
        </p:nvSpPr>
        <p:spPr>
          <a:xfrm>
            <a:off x="3509045" y="3564308"/>
            <a:ext cx="752476" cy="553998"/>
          </a:xfrm>
          <a:prstGeom prst="rect">
            <a:avLst/>
          </a:prstGeom>
          <a:noFill/>
        </p:spPr>
        <p:txBody>
          <a:bodyPr wrap="square" lIns="0" tIns="0" rIns="0" bIns="0" rtlCol="0">
            <a:spAutoFit/>
          </a:bodyPr>
          <a:lstStyle/>
          <a:p>
            <a:r>
              <a:rPr lang="es-ES" sz="1200" b="0" dirty="0">
                <a:latin typeface="+mn-lt"/>
              </a:rPr>
              <a:t>R: 120</a:t>
            </a:r>
          </a:p>
          <a:p>
            <a:r>
              <a:rPr lang="es-ES" sz="1200" b="0" dirty="0">
                <a:latin typeface="+mn-lt"/>
              </a:rPr>
              <a:t>G: 203</a:t>
            </a:r>
          </a:p>
          <a:p>
            <a:r>
              <a:rPr lang="es-ES" sz="1200" b="0" dirty="0">
                <a:latin typeface="+mn-lt"/>
              </a:rPr>
              <a:t>B: 207</a:t>
            </a:r>
            <a:endParaRPr lang="en-GB" sz="1200" b="0" dirty="0">
              <a:latin typeface="+mn-lt"/>
            </a:endParaRPr>
          </a:p>
        </p:txBody>
      </p:sp>
      <p:sp>
        <p:nvSpPr>
          <p:cNvPr id="71" name="CuadroTexto 70">
            <a:extLst>
              <a:ext uri="{FF2B5EF4-FFF2-40B4-BE49-F238E27FC236}">
                <a16:creationId xmlns:a16="http://schemas.microsoft.com/office/drawing/2014/main" id="{F0C90E39-692A-43D4-934C-9957C5DCF4BF}"/>
              </a:ext>
            </a:extLst>
          </p:cNvPr>
          <p:cNvSpPr txBox="1"/>
          <p:nvPr/>
        </p:nvSpPr>
        <p:spPr>
          <a:xfrm>
            <a:off x="4511824" y="3564308"/>
            <a:ext cx="752476" cy="553998"/>
          </a:xfrm>
          <a:prstGeom prst="rect">
            <a:avLst/>
          </a:prstGeom>
          <a:noFill/>
        </p:spPr>
        <p:txBody>
          <a:bodyPr wrap="square" lIns="0" tIns="0" rIns="0" bIns="0" rtlCol="0">
            <a:spAutoFit/>
          </a:bodyPr>
          <a:lstStyle/>
          <a:p>
            <a:r>
              <a:rPr lang="es-ES" sz="1200" b="0" dirty="0">
                <a:latin typeface="+mn-lt"/>
              </a:rPr>
              <a:t>R: 99</a:t>
            </a:r>
          </a:p>
          <a:p>
            <a:r>
              <a:rPr lang="es-ES" sz="1200" b="0" dirty="0">
                <a:latin typeface="+mn-lt"/>
              </a:rPr>
              <a:t>G: 122</a:t>
            </a:r>
          </a:p>
          <a:p>
            <a:r>
              <a:rPr lang="es-ES" sz="1200" b="0" dirty="0">
                <a:latin typeface="+mn-lt"/>
              </a:rPr>
              <a:t>B: 124</a:t>
            </a:r>
            <a:endParaRPr lang="en-GB" sz="1200" b="0" dirty="0">
              <a:latin typeface="+mn-lt"/>
            </a:endParaRPr>
          </a:p>
        </p:txBody>
      </p:sp>
      <p:sp>
        <p:nvSpPr>
          <p:cNvPr id="72" name="CuadroTexto 71">
            <a:extLst>
              <a:ext uri="{FF2B5EF4-FFF2-40B4-BE49-F238E27FC236}">
                <a16:creationId xmlns:a16="http://schemas.microsoft.com/office/drawing/2014/main" id="{FCD0CFE3-13EB-4E50-8FA0-362BBA73037A}"/>
              </a:ext>
            </a:extLst>
          </p:cNvPr>
          <p:cNvSpPr txBox="1"/>
          <p:nvPr/>
        </p:nvSpPr>
        <p:spPr>
          <a:xfrm>
            <a:off x="5572894" y="3564308"/>
            <a:ext cx="752476" cy="553998"/>
          </a:xfrm>
          <a:prstGeom prst="rect">
            <a:avLst/>
          </a:prstGeom>
          <a:noFill/>
        </p:spPr>
        <p:txBody>
          <a:bodyPr wrap="square" lIns="0" tIns="0" rIns="0" bIns="0" rtlCol="0">
            <a:spAutoFit/>
          </a:bodyPr>
          <a:lstStyle/>
          <a:p>
            <a:r>
              <a:rPr lang="es-ES" sz="1200" b="0" dirty="0">
                <a:latin typeface="+mn-lt"/>
              </a:rPr>
              <a:t>R: 243</a:t>
            </a:r>
          </a:p>
          <a:p>
            <a:r>
              <a:rPr lang="es-ES" sz="1200" b="0" dirty="0">
                <a:latin typeface="+mn-lt"/>
              </a:rPr>
              <a:t>G: 129</a:t>
            </a:r>
          </a:p>
          <a:p>
            <a:r>
              <a:rPr lang="es-ES" sz="1200" b="0" dirty="0">
                <a:latin typeface="+mn-lt"/>
              </a:rPr>
              <a:t>B: 60</a:t>
            </a:r>
            <a:endParaRPr lang="en-GB" sz="1200" b="0" dirty="0">
              <a:latin typeface="+mn-lt"/>
            </a:endParaRPr>
          </a:p>
        </p:txBody>
      </p:sp>
      <p:sp>
        <p:nvSpPr>
          <p:cNvPr id="73" name="CuadroTexto 72">
            <a:extLst>
              <a:ext uri="{FF2B5EF4-FFF2-40B4-BE49-F238E27FC236}">
                <a16:creationId xmlns:a16="http://schemas.microsoft.com/office/drawing/2014/main" id="{DD5E5A19-A812-46E3-AA2E-D659F10BB88F}"/>
              </a:ext>
            </a:extLst>
          </p:cNvPr>
          <p:cNvSpPr txBox="1"/>
          <p:nvPr/>
        </p:nvSpPr>
        <p:spPr>
          <a:xfrm>
            <a:off x="6581006" y="3564308"/>
            <a:ext cx="752476" cy="553998"/>
          </a:xfrm>
          <a:prstGeom prst="rect">
            <a:avLst/>
          </a:prstGeom>
          <a:noFill/>
        </p:spPr>
        <p:txBody>
          <a:bodyPr wrap="square" lIns="0" tIns="0" rIns="0" bIns="0" rtlCol="0">
            <a:spAutoFit/>
          </a:bodyPr>
          <a:lstStyle/>
          <a:p>
            <a:r>
              <a:rPr lang="es-ES" sz="1200" b="0" dirty="0">
                <a:latin typeface="+mn-lt"/>
              </a:rPr>
              <a:t>R: 157</a:t>
            </a:r>
          </a:p>
          <a:p>
            <a:r>
              <a:rPr lang="es-ES" sz="1200" b="0" dirty="0">
                <a:latin typeface="+mn-lt"/>
              </a:rPr>
              <a:t>G: 159</a:t>
            </a:r>
          </a:p>
          <a:p>
            <a:r>
              <a:rPr lang="es-ES" sz="1200" b="0" dirty="0">
                <a:latin typeface="+mn-lt"/>
              </a:rPr>
              <a:t>B: 162</a:t>
            </a:r>
            <a:endParaRPr lang="en-GB" sz="1200" b="0" dirty="0">
              <a:latin typeface="+mn-lt"/>
            </a:endParaRPr>
          </a:p>
        </p:txBody>
      </p:sp>
      <p:sp>
        <p:nvSpPr>
          <p:cNvPr id="74" name="CuadroTexto 73">
            <a:extLst>
              <a:ext uri="{FF2B5EF4-FFF2-40B4-BE49-F238E27FC236}">
                <a16:creationId xmlns:a16="http://schemas.microsoft.com/office/drawing/2014/main" id="{212DB250-2738-483F-8ADE-9A4E5C653582}"/>
              </a:ext>
            </a:extLst>
          </p:cNvPr>
          <p:cNvSpPr txBox="1"/>
          <p:nvPr/>
        </p:nvSpPr>
        <p:spPr>
          <a:xfrm>
            <a:off x="1063599" y="5820920"/>
            <a:ext cx="752476" cy="553998"/>
          </a:xfrm>
          <a:prstGeom prst="rect">
            <a:avLst/>
          </a:prstGeom>
          <a:noFill/>
        </p:spPr>
        <p:txBody>
          <a:bodyPr wrap="square" lIns="0" tIns="0" rIns="0" bIns="0" rtlCol="0">
            <a:spAutoFit/>
          </a:bodyPr>
          <a:lstStyle/>
          <a:p>
            <a:r>
              <a:rPr lang="es-ES" sz="1200" b="0" dirty="0">
                <a:latin typeface="+mn-lt"/>
              </a:rPr>
              <a:t>R: 240</a:t>
            </a:r>
          </a:p>
          <a:p>
            <a:r>
              <a:rPr lang="es-ES" sz="1200" b="0" dirty="0">
                <a:latin typeface="+mn-lt"/>
              </a:rPr>
              <a:t>G: 170</a:t>
            </a:r>
          </a:p>
          <a:p>
            <a:r>
              <a:rPr lang="es-ES" sz="1200" b="0" dirty="0">
                <a:latin typeface="+mn-lt"/>
              </a:rPr>
              <a:t>B: 0</a:t>
            </a:r>
            <a:endParaRPr lang="en-GB" sz="1200" b="0" dirty="0">
              <a:latin typeface="+mn-lt"/>
            </a:endParaRPr>
          </a:p>
        </p:txBody>
      </p:sp>
      <p:sp>
        <p:nvSpPr>
          <p:cNvPr id="76" name="CuadroTexto 75">
            <a:extLst>
              <a:ext uri="{FF2B5EF4-FFF2-40B4-BE49-F238E27FC236}">
                <a16:creationId xmlns:a16="http://schemas.microsoft.com/office/drawing/2014/main" id="{C2348BDF-A1DF-4D0A-AD3F-DE2EA9DC3B11}"/>
              </a:ext>
            </a:extLst>
          </p:cNvPr>
          <p:cNvSpPr txBox="1"/>
          <p:nvPr/>
        </p:nvSpPr>
        <p:spPr>
          <a:xfrm>
            <a:off x="911424" y="2352387"/>
            <a:ext cx="1762125" cy="184666"/>
          </a:xfrm>
          <a:prstGeom prst="rect">
            <a:avLst/>
          </a:prstGeom>
          <a:noFill/>
        </p:spPr>
        <p:txBody>
          <a:bodyPr wrap="square" lIns="0" tIns="0" rIns="0" bIns="0" rtlCol="0">
            <a:spAutoFit/>
          </a:bodyPr>
          <a:lstStyle/>
          <a:p>
            <a:r>
              <a:rPr lang="es-ES" sz="1200" b="1" dirty="0">
                <a:latin typeface="+mn-lt"/>
              </a:rPr>
              <a:t>COLORES PRINCIPALES</a:t>
            </a:r>
            <a:endParaRPr lang="en-GB" sz="1200" b="1" dirty="0">
              <a:latin typeface="+mn-lt"/>
            </a:endParaRPr>
          </a:p>
        </p:txBody>
      </p:sp>
      <p:sp>
        <p:nvSpPr>
          <p:cNvPr id="77" name="CuadroTexto 76">
            <a:extLst>
              <a:ext uri="{FF2B5EF4-FFF2-40B4-BE49-F238E27FC236}">
                <a16:creationId xmlns:a16="http://schemas.microsoft.com/office/drawing/2014/main" id="{59CD1385-41CB-410B-A5F3-E30606E3C429}"/>
              </a:ext>
            </a:extLst>
          </p:cNvPr>
          <p:cNvSpPr txBox="1"/>
          <p:nvPr/>
        </p:nvSpPr>
        <p:spPr>
          <a:xfrm>
            <a:off x="3287688" y="2352387"/>
            <a:ext cx="1762125" cy="184666"/>
          </a:xfrm>
          <a:prstGeom prst="rect">
            <a:avLst/>
          </a:prstGeom>
          <a:noFill/>
        </p:spPr>
        <p:txBody>
          <a:bodyPr wrap="square" lIns="0" tIns="0" rIns="0" bIns="0" rtlCol="0">
            <a:spAutoFit/>
          </a:bodyPr>
          <a:lstStyle/>
          <a:p>
            <a:r>
              <a:rPr lang="es-ES" sz="1200" b="0" dirty="0">
                <a:latin typeface="+mn-lt"/>
              </a:rPr>
              <a:t>COLORES SECUNDARIOS</a:t>
            </a:r>
            <a:endParaRPr lang="en-GB" sz="1200" b="0" dirty="0">
              <a:latin typeface="+mn-lt"/>
            </a:endParaRPr>
          </a:p>
        </p:txBody>
      </p:sp>
      <p:sp>
        <p:nvSpPr>
          <p:cNvPr id="75" name="Rectángulo 74">
            <a:extLst>
              <a:ext uri="{FF2B5EF4-FFF2-40B4-BE49-F238E27FC236}">
                <a16:creationId xmlns:a16="http://schemas.microsoft.com/office/drawing/2014/main" id="{49107B30-20DE-4CD9-9082-1AC11FFBAFBF}"/>
              </a:ext>
            </a:extLst>
          </p:cNvPr>
          <p:cNvSpPr/>
          <p:nvPr/>
        </p:nvSpPr>
        <p:spPr>
          <a:xfrm>
            <a:off x="911424" y="4892390"/>
            <a:ext cx="1107505" cy="156702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5" name="CuadroTexto 84">
            <a:extLst>
              <a:ext uri="{FF2B5EF4-FFF2-40B4-BE49-F238E27FC236}">
                <a16:creationId xmlns:a16="http://schemas.microsoft.com/office/drawing/2014/main" id="{D0E5904D-79E4-4000-B611-5965A8D7DD2B}"/>
              </a:ext>
            </a:extLst>
          </p:cNvPr>
          <p:cNvSpPr txBox="1"/>
          <p:nvPr/>
        </p:nvSpPr>
        <p:spPr>
          <a:xfrm>
            <a:off x="911425" y="4415649"/>
            <a:ext cx="1473836" cy="369332"/>
          </a:xfrm>
          <a:prstGeom prst="rect">
            <a:avLst/>
          </a:prstGeom>
          <a:noFill/>
        </p:spPr>
        <p:txBody>
          <a:bodyPr wrap="square" lIns="0" tIns="0" rIns="0" bIns="0" rtlCol="0">
            <a:spAutoFit/>
          </a:bodyPr>
          <a:lstStyle/>
          <a:p>
            <a:r>
              <a:rPr lang="es-ES" sz="1200" b="0" dirty="0">
                <a:latin typeface="+mn-lt"/>
              </a:rPr>
              <a:t>AMARILLO PARA TEXTOS DESTACADOS</a:t>
            </a:r>
            <a:endParaRPr lang="en-GB" sz="1200" b="0" dirty="0">
              <a:latin typeface="+mn-lt"/>
            </a:endParaRPr>
          </a:p>
        </p:txBody>
      </p:sp>
      <p:sp>
        <p:nvSpPr>
          <p:cNvPr id="86" name="Rectángulo 85">
            <a:extLst>
              <a:ext uri="{FF2B5EF4-FFF2-40B4-BE49-F238E27FC236}">
                <a16:creationId xmlns:a16="http://schemas.microsoft.com/office/drawing/2014/main" id="{21F4BF03-2053-4010-96EE-8F8B5CC8CCC4}"/>
              </a:ext>
            </a:extLst>
          </p:cNvPr>
          <p:cNvSpPr/>
          <p:nvPr/>
        </p:nvSpPr>
        <p:spPr>
          <a:xfrm>
            <a:off x="2825723" y="4814899"/>
            <a:ext cx="2837321" cy="14686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87" name="Conector recto 86">
            <a:extLst>
              <a:ext uri="{FF2B5EF4-FFF2-40B4-BE49-F238E27FC236}">
                <a16:creationId xmlns:a16="http://schemas.microsoft.com/office/drawing/2014/main" id="{FBDC85A4-DD48-4F60-B6B5-104CC79F0A87}"/>
              </a:ext>
            </a:extLst>
          </p:cNvPr>
          <p:cNvCxnSpPr>
            <a:cxnSpLocks/>
          </p:cNvCxnSpPr>
          <p:nvPr/>
        </p:nvCxnSpPr>
        <p:spPr>
          <a:xfrm>
            <a:off x="2006574" y="5291151"/>
            <a:ext cx="819150"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88" name="CuadroTexto 87">
            <a:extLst>
              <a:ext uri="{FF2B5EF4-FFF2-40B4-BE49-F238E27FC236}">
                <a16:creationId xmlns:a16="http://schemas.microsoft.com/office/drawing/2014/main" id="{AB12436B-A163-4732-948D-5D8A83FD64EF}"/>
              </a:ext>
            </a:extLst>
          </p:cNvPr>
          <p:cNvSpPr txBox="1"/>
          <p:nvPr/>
        </p:nvSpPr>
        <p:spPr>
          <a:xfrm>
            <a:off x="2961671" y="4886909"/>
            <a:ext cx="2505330" cy="1292662"/>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Este color ha sido desarrollado específicamente para su uso </a:t>
            </a:r>
            <a:r>
              <a:rPr lang="es-ES" sz="1400" b="1" dirty="0">
                <a:latin typeface="Arial" panose="020B0604020202020204" pitchFamily="34" charset="0"/>
                <a:cs typeface="Arial" panose="020B0604020202020204" pitchFamily="34" charset="0"/>
              </a:rPr>
              <a:t>en textos destacados, links y urls</a:t>
            </a:r>
            <a:r>
              <a:rPr lang="es-ES" sz="1400" b="0" dirty="0">
                <a:latin typeface="Arial" panose="020B0604020202020204" pitchFamily="34" charset="0"/>
                <a:cs typeface="Arial" panose="020B0604020202020204" pitchFamily="34" charset="0"/>
              </a:rPr>
              <a:t> por su mayor contraste con fondos blancos  frente al “amarillo principal”.</a:t>
            </a:r>
            <a:endParaRPr lang="en-GB" sz="1400" b="0" dirty="0">
              <a:latin typeface="Arial" panose="020B0604020202020204" pitchFamily="34" charset="0"/>
              <a:cs typeface="Arial" panose="020B0604020202020204" pitchFamily="34" charset="0"/>
            </a:endParaRPr>
          </a:p>
        </p:txBody>
      </p:sp>
      <p:grpSp>
        <p:nvGrpSpPr>
          <p:cNvPr id="89" name="Grupo 88">
            <a:extLst>
              <a:ext uri="{FF2B5EF4-FFF2-40B4-BE49-F238E27FC236}">
                <a16:creationId xmlns:a16="http://schemas.microsoft.com/office/drawing/2014/main" id="{D5FFC1A1-8FA8-49A1-952D-A715E085A51E}"/>
              </a:ext>
            </a:extLst>
          </p:cNvPr>
          <p:cNvGrpSpPr/>
          <p:nvPr/>
        </p:nvGrpSpPr>
        <p:grpSpPr>
          <a:xfrm>
            <a:off x="5522646" y="4696409"/>
            <a:ext cx="262136" cy="267838"/>
            <a:chOff x="6737824" y="5895368"/>
            <a:chExt cx="278868" cy="284934"/>
          </a:xfrm>
        </p:grpSpPr>
        <p:sp>
          <p:nvSpPr>
            <p:cNvPr id="90" name="Elipse 89">
              <a:extLst>
                <a:ext uri="{FF2B5EF4-FFF2-40B4-BE49-F238E27FC236}">
                  <a16:creationId xmlns:a16="http://schemas.microsoft.com/office/drawing/2014/main" id="{23023450-86AE-4674-B68F-1D3B09DB991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1" name="CuadroTexto 90">
              <a:extLst>
                <a:ext uri="{FF2B5EF4-FFF2-40B4-BE49-F238E27FC236}">
                  <a16:creationId xmlns:a16="http://schemas.microsoft.com/office/drawing/2014/main" id="{EEA46C86-7700-4C68-8E34-A85E006D34C8}"/>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pic>
        <p:nvPicPr>
          <p:cNvPr id="3" name="Gráfico 2">
            <a:extLst>
              <a:ext uri="{FF2B5EF4-FFF2-40B4-BE49-F238E27FC236}">
                <a16:creationId xmlns:a16="http://schemas.microsoft.com/office/drawing/2014/main" id="{83CE0C02-1057-4F68-B835-B152393061CF}"/>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258904" y="983613"/>
            <a:ext cx="925662" cy="1032648"/>
          </a:xfrm>
          <a:prstGeom prst="rect">
            <a:avLst/>
          </a:prstGeom>
        </p:spPr>
      </p:pic>
      <p:pic>
        <p:nvPicPr>
          <p:cNvPr id="6" name="Gráfico 5">
            <a:extLst>
              <a:ext uri="{FF2B5EF4-FFF2-40B4-BE49-F238E27FC236}">
                <a16:creationId xmlns:a16="http://schemas.microsoft.com/office/drawing/2014/main" id="{A9028F78-0E88-4FDC-BDB0-29DB46496B08}"/>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978923" y="1058038"/>
            <a:ext cx="758206" cy="883798"/>
          </a:xfrm>
          <a:prstGeom prst="rect">
            <a:avLst/>
          </a:prstGeom>
        </p:spPr>
      </p:pic>
      <p:pic>
        <p:nvPicPr>
          <p:cNvPr id="8" name="Gráfico 7">
            <a:extLst>
              <a:ext uri="{FF2B5EF4-FFF2-40B4-BE49-F238E27FC236}">
                <a16:creationId xmlns:a16="http://schemas.microsoft.com/office/drawing/2014/main" id="{C0C5FEA8-72FC-4F36-AC58-227071C4F5E2}"/>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4576414" y="1144092"/>
            <a:ext cx="879146" cy="711690"/>
          </a:xfrm>
          <a:prstGeom prst="rect">
            <a:avLst/>
          </a:prstGeom>
        </p:spPr>
      </p:pic>
      <p:pic>
        <p:nvPicPr>
          <p:cNvPr id="53" name="Gráfico 52">
            <a:extLst>
              <a:ext uri="{FF2B5EF4-FFF2-40B4-BE49-F238E27FC236}">
                <a16:creationId xmlns:a16="http://schemas.microsoft.com/office/drawing/2014/main" id="{B56FF75E-86AB-4199-979E-7FE18683D438}"/>
              </a:ext>
            </a:extLst>
          </p:cNvPr>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5967210" y="1178979"/>
            <a:ext cx="1009390" cy="641916"/>
          </a:xfrm>
          <a:prstGeom prst="rect">
            <a:avLst/>
          </a:prstGeom>
        </p:spPr>
      </p:pic>
      <p:sp>
        <p:nvSpPr>
          <p:cNvPr id="47" name="Rectángulo 46">
            <a:extLst>
              <a:ext uri="{FF2B5EF4-FFF2-40B4-BE49-F238E27FC236}">
                <a16:creationId xmlns:a16="http://schemas.microsoft.com/office/drawing/2014/main" id="{5501D967-6DC4-41A0-BA78-8B3420FF9AAE}"/>
              </a:ext>
            </a:extLst>
          </p:cNvPr>
          <p:cNvSpPr/>
          <p:nvPr/>
        </p:nvSpPr>
        <p:spPr>
          <a:xfrm>
            <a:off x="8021782" y="1114866"/>
            <a:ext cx="3642680" cy="823867"/>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8" name="CuadroTexto 47">
            <a:extLst>
              <a:ext uri="{FF2B5EF4-FFF2-40B4-BE49-F238E27FC236}">
                <a16:creationId xmlns:a16="http://schemas.microsoft.com/office/drawing/2014/main" id="{D02DA0D4-5849-4FF5-B4CC-2E7320887FE7}"/>
              </a:ext>
            </a:extLst>
          </p:cNvPr>
          <p:cNvSpPr txBox="1"/>
          <p:nvPr/>
        </p:nvSpPr>
        <p:spPr>
          <a:xfrm>
            <a:off x="8168354" y="1191067"/>
            <a:ext cx="3324425" cy="646331"/>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Cuando se necesite ilustrar conceptos con iconos se deberán utilizar únicamente iconos corporativos PROSEGUR.</a:t>
            </a:r>
            <a:endParaRPr lang="en-GB" sz="1400" b="0" dirty="0">
              <a:latin typeface="Arial" panose="020B0604020202020204" pitchFamily="34" charset="0"/>
              <a:cs typeface="Arial" panose="020B0604020202020204" pitchFamily="34" charset="0"/>
            </a:endParaRPr>
          </a:p>
        </p:txBody>
      </p:sp>
      <p:grpSp>
        <p:nvGrpSpPr>
          <p:cNvPr id="79" name="Grupo 78">
            <a:extLst>
              <a:ext uri="{FF2B5EF4-FFF2-40B4-BE49-F238E27FC236}">
                <a16:creationId xmlns:a16="http://schemas.microsoft.com/office/drawing/2014/main" id="{361D251F-2A50-461C-92F0-3703F8C6983E}"/>
              </a:ext>
            </a:extLst>
          </p:cNvPr>
          <p:cNvGrpSpPr/>
          <p:nvPr/>
        </p:nvGrpSpPr>
        <p:grpSpPr>
          <a:xfrm>
            <a:off x="11501633" y="969024"/>
            <a:ext cx="262136" cy="267838"/>
            <a:chOff x="6737824" y="5895368"/>
            <a:chExt cx="278868" cy="284934"/>
          </a:xfrm>
        </p:grpSpPr>
        <p:sp>
          <p:nvSpPr>
            <p:cNvPr id="80" name="Elipse 79">
              <a:extLst>
                <a:ext uri="{FF2B5EF4-FFF2-40B4-BE49-F238E27FC236}">
                  <a16:creationId xmlns:a16="http://schemas.microsoft.com/office/drawing/2014/main" id="{9BB5A628-CB50-49A4-943D-8FDAB3312E6E}"/>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1" name="CuadroTexto 80">
              <a:extLst>
                <a:ext uri="{FF2B5EF4-FFF2-40B4-BE49-F238E27FC236}">
                  <a16:creationId xmlns:a16="http://schemas.microsoft.com/office/drawing/2014/main" id="{12A130D9-F05D-4B6F-955D-23DD910CD745}"/>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sp>
        <p:nvSpPr>
          <p:cNvPr id="92" name="Rectángulo 91">
            <a:extLst>
              <a:ext uri="{FF2B5EF4-FFF2-40B4-BE49-F238E27FC236}">
                <a16:creationId xmlns:a16="http://schemas.microsoft.com/office/drawing/2014/main" id="{D30D773F-A265-4797-8C87-2DA8FD378ABA}"/>
              </a:ext>
            </a:extLst>
          </p:cNvPr>
          <p:cNvSpPr/>
          <p:nvPr/>
        </p:nvSpPr>
        <p:spPr>
          <a:xfrm>
            <a:off x="8193548" y="2557918"/>
            <a:ext cx="2364050" cy="1437671"/>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7" name="CuadroTexto 66">
            <a:extLst>
              <a:ext uri="{FF2B5EF4-FFF2-40B4-BE49-F238E27FC236}">
                <a16:creationId xmlns:a16="http://schemas.microsoft.com/office/drawing/2014/main" id="{977E3499-FB58-448C-80EB-A6EB19825603}"/>
              </a:ext>
            </a:extLst>
          </p:cNvPr>
          <p:cNvSpPr txBox="1"/>
          <p:nvPr/>
        </p:nvSpPr>
        <p:spPr>
          <a:xfrm>
            <a:off x="8325714" y="2637638"/>
            <a:ext cx="2057399" cy="1292662"/>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Los colores secundarios se usarán en casos concretos como</a:t>
            </a:r>
            <a:r>
              <a:rPr lang="es-ES" sz="1400" b="1" dirty="0">
                <a:solidFill>
                  <a:srgbClr val="FF0000"/>
                </a:solidFill>
                <a:latin typeface="Arial" panose="020B0604020202020204" pitchFamily="34" charset="0"/>
                <a:cs typeface="Arial" panose="020B0604020202020204" pitchFamily="34" charset="0"/>
              </a:rPr>
              <a:t> </a:t>
            </a:r>
            <a:r>
              <a:rPr lang="es-ES" sz="1400" b="1" dirty="0">
                <a:solidFill>
                  <a:schemeClr val="tx1"/>
                </a:solidFill>
                <a:latin typeface="Arial" panose="020B0604020202020204" pitchFamily="34" charset="0"/>
                <a:cs typeface="Arial" panose="020B0604020202020204" pitchFamily="34" charset="0"/>
              </a:rPr>
              <a:t>cifras, pequeños destacados de texto, valores en gráficos e iconos. </a:t>
            </a:r>
            <a:endParaRPr lang="en-GB" sz="1400" b="0" dirty="0">
              <a:latin typeface="Arial" panose="020B0604020202020204" pitchFamily="34" charset="0"/>
              <a:cs typeface="Arial" panose="020B0604020202020204" pitchFamily="34" charset="0"/>
            </a:endParaRPr>
          </a:p>
        </p:txBody>
      </p:sp>
      <p:grpSp>
        <p:nvGrpSpPr>
          <p:cNvPr id="82" name="Grupo 81">
            <a:extLst>
              <a:ext uri="{FF2B5EF4-FFF2-40B4-BE49-F238E27FC236}">
                <a16:creationId xmlns:a16="http://schemas.microsoft.com/office/drawing/2014/main" id="{48B03B99-3F61-40C8-B305-12765C3C1C2F}"/>
              </a:ext>
            </a:extLst>
          </p:cNvPr>
          <p:cNvGrpSpPr/>
          <p:nvPr/>
        </p:nvGrpSpPr>
        <p:grpSpPr>
          <a:xfrm>
            <a:off x="10364849" y="2447138"/>
            <a:ext cx="262136" cy="267838"/>
            <a:chOff x="6737824" y="5895368"/>
            <a:chExt cx="278868" cy="284934"/>
          </a:xfrm>
        </p:grpSpPr>
        <p:sp>
          <p:nvSpPr>
            <p:cNvPr id="83" name="Elipse 82">
              <a:extLst>
                <a:ext uri="{FF2B5EF4-FFF2-40B4-BE49-F238E27FC236}">
                  <a16:creationId xmlns:a16="http://schemas.microsoft.com/office/drawing/2014/main" id="{C38739BD-62CE-4DB4-B0D7-E95E001F392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4" name="CuadroTexto 83">
              <a:extLst>
                <a:ext uri="{FF2B5EF4-FFF2-40B4-BE49-F238E27FC236}">
                  <a16:creationId xmlns:a16="http://schemas.microsoft.com/office/drawing/2014/main" id="{69768205-8517-4020-9E3E-53363396741D}"/>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pic>
        <p:nvPicPr>
          <p:cNvPr id="55"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10" cstate="email">
            <a:extLst>
              <a:ext uri="{28A0092B-C50C-407E-A947-70E740481C1C}">
                <a14:useLocalDpi xmlns:a14="http://schemas.microsoft.com/office/drawing/2010/main"/>
              </a:ext>
              <a:ext uri="{96DAC541-7B7A-43D3-8B79-37D633B846F1}">
                <asvg:svgBlip xmlns:asvg="http://schemas.microsoft.com/office/drawing/2016/SVG/main" r:embed="rId11"/>
              </a:ext>
            </a:extLst>
          </a:blip>
          <a:srcRect r="80847" b="-1640"/>
          <a:stretch/>
        </p:blipFill>
        <p:spPr>
          <a:xfrm>
            <a:off x="356170" y="357106"/>
            <a:ext cx="363021" cy="362085"/>
          </a:xfrm>
          <a:prstGeom prst="rect">
            <a:avLst/>
          </a:prstGeom>
        </p:spPr>
      </p:pic>
    </p:spTree>
    <p:extLst>
      <p:ext uri="{BB962C8B-B14F-4D97-AF65-F5344CB8AC3E}">
        <p14:creationId xmlns:p14="http://schemas.microsoft.com/office/powerpoint/2010/main" val="17637766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26" Type="http://schemas.openxmlformats.org/officeDocument/2006/relationships/slideLayout" Target="../slideLayouts/slideLayout36.xml"/><Relationship Id="rId3" Type="http://schemas.openxmlformats.org/officeDocument/2006/relationships/slideLayout" Target="../slideLayouts/slideLayout13.xml"/><Relationship Id="rId21" Type="http://schemas.openxmlformats.org/officeDocument/2006/relationships/slideLayout" Target="../slideLayouts/slideLayout31.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5" Type="http://schemas.openxmlformats.org/officeDocument/2006/relationships/slideLayout" Target="../slideLayouts/slideLayout35.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slideLayout" Target="../slideLayouts/slideLayout30.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24" Type="http://schemas.openxmlformats.org/officeDocument/2006/relationships/slideLayout" Target="../slideLayouts/slideLayout34.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23" Type="http://schemas.openxmlformats.org/officeDocument/2006/relationships/slideLayout" Target="../slideLayouts/slideLayout33.xml"/><Relationship Id="rId28" Type="http://schemas.openxmlformats.org/officeDocument/2006/relationships/theme" Target="../theme/theme2.xml"/><Relationship Id="rId10" Type="http://schemas.openxmlformats.org/officeDocument/2006/relationships/slideLayout" Target="../slideLayouts/slideLayout20.xml"/><Relationship Id="rId19" Type="http://schemas.openxmlformats.org/officeDocument/2006/relationships/slideLayout" Target="../slideLayouts/slideLayout29.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 Id="rId22" Type="http://schemas.openxmlformats.org/officeDocument/2006/relationships/slideLayout" Target="../slideLayouts/slideLayout32.xml"/><Relationship Id="rId27" Type="http://schemas.openxmlformats.org/officeDocument/2006/relationships/slideLayout" Target="../slideLayouts/slideLayout37.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39.xml"/><Relationship Id="rId1"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54553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0179044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785540"/>
      </p:ext>
    </p:extLst>
  </p:cSld>
  <p:clrMap bg1="lt1" tx1="dk1" bg2="lt2" tx2="dk2" accent1="accent1" accent2="accent2" accent3="accent3" accent4="accent4" accent5="accent5" accent6="accent6" hlink="hlink" folHlink="folHlink"/>
  <p:sldLayoutIdLst>
    <p:sldLayoutId id="2147483701" r:id="rId1"/>
    <p:sldLayoutId id="214748370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png"/><Relationship Id="rId1" Type="http://schemas.openxmlformats.org/officeDocument/2006/relationships/slideLayout" Target="../slideLayouts/slideLayout34.xml"/><Relationship Id="rId4" Type="http://schemas.openxmlformats.org/officeDocument/2006/relationships/image" Target="../media/image24.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2.png"/><Relationship Id="rId18" Type="http://schemas.openxmlformats.org/officeDocument/2006/relationships/image" Target="../media/image57.jpeg"/><Relationship Id="rId26" Type="http://schemas.openxmlformats.org/officeDocument/2006/relationships/image" Target="../media/image65.png"/><Relationship Id="rId39" Type="http://schemas.openxmlformats.org/officeDocument/2006/relationships/image" Target="../media/image77.jpeg"/><Relationship Id="rId3" Type="http://schemas.openxmlformats.org/officeDocument/2006/relationships/image" Target="../media/image2.svg"/><Relationship Id="rId21" Type="http://schemas.openxmlformats.org/officeDocument/2006/relationships/image" Target="../media/image60.png"/><Relationship Id="rId34" Type="http://schemas.openxmlformats.org/officeDocument/2006/relationships/image" Target="../media/image72.png"/><Relationship Id="rId42" Type="http://schemas.openxmlformats.org/officeDocument/2006/relationships/image" Target="../media/image80.png"/><Relationship Id="rId7" Type="http://schemas.openxmlformats.org/officeDocument/2006/relationships/image" Target="../media/image47.png"/><Relationship Id="rId12" Type="http://schemas.microsoft.com/office/2007/relationships/hdphoto" Target="../media/hdphoto1.wdp"/><Relationship Id="rId17" Type="http://schemas.openxmlformats.org/officeDocument/2006/relationships/image" Target="../media/image56.tiff"/><Relationship Id="rId25" Type="http://schemas.openxmlformats.org/officeDocument/2006/relationships/image" Target="../media/image64.png"/><Relationship Id="rId33" Type="http://schemas.openxmlformats.org/officeDocument/2006/relationships/image" Target="../media/image71.png"/><Relationship Id="rId38" Type="http://schemas.openxmlformats.org/officeDocument/2006/relationships/image" Target="../media/image76.png"/><Relationship Id="rId2" Type="http://schemas.openxmlformats.org/officeDocument/2006/relationships/image" Target="../media/image1.png"/><Relationship Id="rId16" Type="http://schemas.openxmlformats.org/officeDocument/2006/relationships/image" Target="../media/image55.png"/><Relationship Id="rId20" Type="http://schemas.openxmlformats.org/officeDocument/2006/relationships/image" Target="../media/image59.jpeg"/><Relationship Id="rId29" Type="http://schemas.openxmlformats.org/officeDocument/2006/relationships/image" Target="../media/image68.png"/><Relationship Id="rId41" Type="http://schemas.openxmlformats.org/officeDocument/2006/relationships/image" Target="../media/image79.png"/><Relationship Id="rId1" Type="http://schemas.openxmlformats.org/officeDocument/2006/relationships/slideLayout" Target="../slideLayouts/slideLayout26.xml"/><Relationship Id="rId6" Type="http://schemas.openxmlformats.org/officeDocument/2006/relationships/image" Target="../media/image46.jpeg"/><Relationship Id="rId11" Type="http://schemas.openxmlformats.org/officeDocument/2006/relationships/image" Target="../media/image51.png"/><Relationship Id="rId24" Type="http://schemas.openxmlformats.org/officeDocument/2006/relationships/image" Target="../media/image63.png"/><Relationship Id="rId32" Type="http://schemas.microsoft.com/office/2007/relationships/hdphoto" Target="../media/hdphoto2.wdp"/><Relationship Id="rId37" Type="http://schemas.openxmlformats.org/officeDocument/2006/relationships/image" Target="../media/image75.jpeg"/><Relationship Id="rId40" Type="http://schemas.openxmlformats.org/officeDocument/2006/relationships/image" Target="../media/image78.png"/><Relationship Id="rId5" Type="http://schemas.openxmlformats.org/officeDocument/2006/relationships/image" Target="../media/image45.png"/><Relationship Id="rId15" Type="http://schemas.openxmlformats.org/officeDocument/2006/relationships/image" Target="../media/image54.png"/><Relationship Id="rId23" Type="http://schemas.openxmlformats.org/officeDocument/2006/relationships/image" Target="../media/image62.png"/><Relationship Id="rId28" Type="http://schemas.openxmlformats.org/officeDocument/2006/relationships/image" Target="../media/image67.jpeg"/><Relationship Id="rId36" Type="http://schemas.openxmlformats.org/officeDocument/2006/relationships/image" Target="../media/image74.png"/><Relationship Id="rId10" Type="http://schemas.openxmlformats.org/officeDocument/2006/relationships/image" Target="../media/image50.png"/><Relationship Id="rId19" Type="http://schemas.openxmlformats.org/officeDocument/2006/relationships/image" Target="../media/image58.png"/><Relationship Id="rId31" Type="http://schemas.openxmlformats.org/officeDocument/2006/relationships/image" Target="../media/image70.png"/><Relationship Id="rId4" Type="http://schemas.openxmlformats.org/officeDocument/2006/relationships/image" Target="../media/image44.jpeg"/><Relationship Id="rId9" Type="http://schemas.openxmlformats.org/officeDocument/2006/relationships/image" Target="../media/image49.png"/><Relationship Id="rId14" Type="http://schemas.openxmlformats.org/officeDocument/2006/relationships/image" Target="../media/image53.png"/><Relationship Id="rId22" Type="http://schemas.openxmlformats.org/officeDocument/2006/relationships/image" Target="../media/image61.jpeg"/><Relationship Id="rId27" Type="http://schemas.openxmlformats.org/officeDocument/2006/relationships/image" Target="../media/image66.png"/><Relationship Id="rId30" Type="http://schemas.openxmlformats.org/officeDocument/2006/relationships/image" Target="../media/image69.png"/><Relationship Id="rId35" Type="http://schemas.openxmlformats.org/officeDocument/2006/relationships/image" Target="../media/image7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8" Type="http://schemas.openxmlformats.org/officeDocument/2006/relationships/image" Target="../media/image33.emf"/><Relationship Id="rId13" Type="http://schemas.openxmlformats.org/officeDocument/2006/relationships/image" Target="../media/image38.emf"/><Relationship Id="rId18" Type="http://schemas.openxmlformats.org/officeDocument/2006/relationships/image" Target="../media/image43.emf"/><Relationship Id="rId3" Type="http://schemas.openxmlformats.org/officeDocument/2006/relationships/image" Target="../media/image28.emf"/><Relationship Id="rId7" Type="http://schemas.openxmlformats.org/officeDocument/2006/relationships/image" Target="../media/image32.emf"/><Relationship Id="rId12" Type="http://schemas.openxmlformats.org/officeDocument/2006/relationships/image" Target="../media/image37.emf"/><Relationship Id="rId17" Type="http://schemas.openxmlformats.org/officeDocument/2006/relationships/image" Target="../media/image42.emf"/><Relationship Id="rId2" Type="http://schemas.openxmlformats.org/officeDocument/2006/relationships/image" Target="../media/image27.emf"/><Relationship Id="rId16" Type="http://schemas.openxmlformats.org/officeDocument/2006/relationships/image" Target="../media/image41.emf"/><Relationship Id="rId1" Type="http://schemas.openxmlformats.org/officeDocument/2006/relationships/slideLayout" Target="../slideLayouts/slideLayout22.xml"/><Relationship Id="rId6" Type="http://schemas.openxmlformats.org/officeDocument/2006/relationships/image" Target="../media/image31.emf"/><Relationship Id="rId11" Type="http://schemas.openxmlformats.org/officeDocument/2006/relationships/image" Target="../media/image36.emf"/><Relationship Id="rId5" Type="http://schemas.openxmlformats.org/officeDocument/2006/relationships/image" Target="../media/image30.emf"/><Relationship Id="rId15" Type="http://schemas.openxmlformats.org/officeDocument/2006/relationships/image" Target="../media/image40.emf"/><Relationship Id="rId10" Type="http://schemas.openxmlformats.org/officeDocument/2006/relationships/image" Target="../media/image35.emf"/><Relationship Id="rId4" Type="http://schemas.openxmlformats.org/officeDocument/2006/relationships/image" Target="../media/image29.emf"/><Relationship Id="rId9" Type="http://schemas.openxmlformats.org/officeDocument/2006/relationships/image" Target="../media/image34.emf"/><Relationship Id="rId14" Type="http://schemas.openxmlformats.org/officeDocument/2006/relationships/image" Target="../media/image3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D0A8292B-5862-CD49-B038-55BD09BAD128}"/>
              </a:ext>
            </a:extLst>
          </p:cNvPr>
          <p:cNvSpPr/>
          <p:nvPr/>
        </p:nvSpPr>
        <p:spPr>
          <a:xfrm rot="5400000">
            <a:off x="8582932" y="2567608"/>
            <a:ext cx="5830957" cy="3028673"/>
          </a:xfrm>
          <a:prstGeom prst="rect">
            <a:avLst/>
          </a:prstGeom>
          <a:noFill/>
          <a:ln w="114300">
            <a:solidFill>
              <a:schemeClr val="tx2"/>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Marcador de texto 2">
            <a:extLst>
              <a:ext uri="{FF2B5EF4-FFF2-40B4-BE49-F238E27FC236}">
                <a16:creationId xmlns:a16="http://schemas.microsoft.com/office/drawing/2014/main" id="{EA3BB217-5A6F-B241-A111-5178F4654415}"/>
              </a:ext>
            </a:extLst>
          </p:cNvPr>
          <p:cNvSpPr>
            <a:spLocks noGrp="1"/>
          </p:cNvSpPr>
          <p:nvPr>
            <p:ph type="body" sz="quarter" idx="12"/>
          </p:nvPr>
        </p:nvSpPr>
        <p:spPr>
          <a:xfrm>
            <a:off x="745735" y="3206905"/>
            <a:ext cx="5052392" cy="1217769"/>
          </a:xfrm>
        </p:spPr>
        <p:txBody>
          <a:bodyPr/>
          <a:lstStyle/>
          <a:p>
            <a:r>
              <a:rPr lang="es-ES" dirty="0">
                <a:latin typeface="+mj-lt"/>
              </a:rPr>
              <a:t>Ficha Comercial</a:t>
            </a:r>
          </a:p>
          <a:p>
            <a:r>
              <a:rPr lang="es-ES" b="1" dirty="0">
                <a:latin typeface="+mj-lt"/>
              </a:rPr>
              <a:t>Cash </a:t>
            </a:r>
            <a:r>
              <a:rPr lang="es-ES" b="1" dirty="0" err="1">
                <a:latin typeface="+mj-lt"/>
              </a:rPr>
              <a:t>Today</a:t>
            </a:r>
            <a:endParaRPr lang="es-ES" b="1" dirty="0">
              <a:latin typeface="+mj-lt"/>
            </a:endParaRPr>
          </a:p>
        </p:txBody>
      </p:sp>
      <p:pic>
        <p:nvPicPr>
          <p:cNvPr id="7" name="Marcador de posición de imagen 6">
            <a:extLst>
              <a:ext uri="{FF2B5EF4-FFF2-40B4-BE49-F238E27FC236}">
                <a16:creationId xmlns:a16="http://schemas.microsoft.com/office/drawing/2014/main" id="{EC0E85B0-886F-0747-80A1-D9CB4BEB30CD}"/>
              </a:ext>
            </a:extLst>
          </p:cNvPr>
          <p:cNvPicPr>
            <a:picLocks noGrp="1" noChangeAspect="1"/>
          </p:cNvPicPr>
          <p:nvPr>
            <p:ph type="pic" sz="quarter" idx="14"/>
          </p:nvPr>
        </p:nvPicPr>
        <p:blipFill rotWithShape="1">
          <a:blip r:embed="rId2" cstate="email">
            <a:extLst>
              <a:ext uri="{28A0092B-C50C-407E-A947-70E740481C1C}">
                <a14:useLocalDpi xmlns:a14="http://schemas.microsoft.com/office/drawing/2010/main"/>
              </a:ext>
            </a:extLst>
          </a:blip>
          <a:srcRect/>
          <a:stretch/>
        </p:blipFill>
        <p:spPr>
          <a:xfrm>
            <a:off x="6635054" y="1457739"/>
            <a:ext cx="5556946" cy="5400261"/>
          </a:xfrm>
        </p:spPr>
      </p:pic>
      <p:pic>
        <p:nvPicPr>
          <p:cNvPr id="9" name="Imagen 8">
            <a:extLst>
              <a:ext uri="{FF2B5EF4-FFF2-40B4-BE49-F238E27FC236}">
                <a16:creationId xmlns:a16="http://schemas.microsoft.com/office/drawing/2014/main" id="{FB15355F-00F6-844E-8299-39CF1A5E086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8928668">
            <a:off x="6321088" y="1317493"/>
            <a:ext cx="1889680" cy="2143387"/>
          </a:xfrm>
          <a:prstGeom prst="rect">
            <a:avLst/>
          </a:prstGeom>
        </p:spPr>
      </p:pic>
      <p:pic>
        <p:nvPicPr>
          <p:cNvPr id="8" name="Imagen 7">
            <a:extLst>
              <a:ext uri="{FF2B5EF4-FFF2-40B4-BE49-F238E27FC236}">
                <a16:creationId xmlns:a16="http://schemas.microsoft.com/office/drawing/2014/main" id="{DD31635E-AA73-7F47-81BF-0D544074D5F4}"/>
              </a:ext>
            </a:extLst>
          </p:cNvPr>
          <p:cNvPicPr>
            <a:picLocks noChangeAspect="1"/>
          </p:cNvPicPr>
          <p:nvPr/>
        </p:nvPicPr>
        <p:blipFill>
          <a:blip r:embed="rId4"/>
          <a:stretch>
            <a:fillRect/>
          </a:stretch>
        </p:blipFill>
        <p:spPr>
          <a:xfrm>
            <a:off x="6635054" y="1830671"/>
            <a:ext cx="1130793" cy="989443"/>
          </a:xfrm>
          <a:prstGeom prst="rect">
            <a:avLst/>
          </a:prstGeom>
        </p:spPr>
      </p:pic>
      <p:sp>
        <p:nvSpPr>
          <p:cNvPr id="4" name="Marcador de texto 3">
            <a:extLst>
              <a:ext uri="{FF2B5EF4-FFF2-40B4-BE49-F238E27FC236}">
                <a16:creationId xmlns:a16="http://schemas.microsoft.com/office/drawing/2014/main" id="{363B22B9-89AC-0091-ED57-01858D96DBAB}"/>
              </a:ext>
            </a:extLst>
          </p:cNvPr>
          <p:cNvSpPr>
            <a:spLocks noGrp="1"/>
          </p:cNvSpPr>
          <p:nvPr>
            <p:ph type="body" sz="quarter" idx="13"/>
          </p:nvPr>
        </p:nvSpPr>
        <p:spPr/>
        <p:txBody>
          <a:bodyPr/>
          <a:lstStyle/>
          <a:p>
            <a:endParaRPr lang="es-ES" sz="1200" dirty="0"/>
          </a:p>
        </p:txBody>
      </p:sp>
    </p:spTree>
    <p:extLst>
      <p:ext uri="{BB962C8B-B14F-4D97-AF65-F5344CB8AC3E}">
        <p14:creationId xmlns:p14="http://schemas.microsoft.com/office/powerpoint/2010/main" val="7371512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53F5E36E-BB15-0148-B8CE-09F37EB3E1FA}"/>
              </a:ext>
            </a:extLst>
          </p:cNvPr>
          <p:cNvSpPr>
            <a:spLocks noGrp="1"/>
          </p:cNvSpPr>
          <p:nvPr>
            <p:ph type="body" sz="quarter" idx="12"/>
          </p:nvPr>
        </p:nvSpPr>
        <p:spPr>
          <a:xfrm>
            <a:off x="745735" y="3133534"/>
            <a:ext cx="5981699" cy="590931"/>
          </a:xfrm>
        </p:spPr>
        <p:txBody>
          <a:bodyPr/>
          <a:lstStyle/>
          <a:p>
            <a:r>
              <a:rPr lang="es-ES" dirty="0"/>
              <a:t>Sectores</a:t>
            </a:r>
          </a:p>
        </p:txBody>
      </p:sp>
    </p:spTree>
    <p:extLst>
      <p:ext uri="{BB962C8B-B14F-4D97-AF65-F5344CB8AC3E}">
        <p14:creationId xmlns:p14="http://schemas.microsoft.com/office/powerpoint/2010/main" val="14064075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texto 4">
            <a:extLst>
              <a:ext uri="{FF2B5EF4-FFF2-40B4-BE49-F238E27FC236}">
                <a16:creationId xmlns:a16="http://schemas.microsoft.com/office/drawing/2014/main" id="{2859C415-4A65-9043-9067-E5D39374C704}"/>
              </a:ext>
            </a:extLst>
          </p:cNvPr>
          <p:cNvSpPr>
            <a:spLocks noGrp="1"/>
          </p:cNvSpPr>
          <p:nvPr>
            <p:ph type="body" sz="quarter" idx="13"/>
          </p:nvPr>
        </p:nvSpPr>
        <p:spPr/>
        <p:txBody>
          <a:bodyPr/>
          <a:lstStyle/>
          <a:p>
            <a:r>
              <a:rPr lang="es-ES" dirty="0"/>
              <a:t>SECTORES y REFERENCIAS</a:t>
            </a:r>
          </a:p>
        </p:txBody>
      </p:sp>
      <p:pic>
        <p:nvPicPr>
          <p:cNvPr id="9" name="Gráfico 5">
            <a:extLst>
              <a:ext uri="{FF2B5EF4-FFF2-40B4-BE49-F238E27FC236}">
                <a16:creationId xmlns:a16="http://schemas.microsoft.com/office/drawing/2014/main" id="{319F9274-62C6-5D4C-B596-7A7836672CAD}"/>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26" name="Marcador de número de diapositiva 16">
            <a:extLst>
              <a:ext uri="{FF2B5EF4-FFF2-40B4-BE49-F238E27FC236}">
                <a16:creationId xmlns:a16="http://schemas.microsoft.com/office/drawing/2014/main" id="{10932E99-B43B-1744-AA43-BDF50382B90F}"/>
              </a:ext>
            </a:extLst>
          </p:cNvPr>
          <p:cNvSpPr txBox="1">
            <a:spLocks/>
          </p:cNvSpPr>
          <p:nvPr/>
        </p:nvSpPr>
        <p:spPr>
          <a:xfrm>
            <a:off x="10490804" y="6280834"/>
            <a:ext cx="1461259" cy="807752"/>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4400" b="1" smtClean="0">
                <a:solidFill>
                  <a:schemeClr val="accent5">
                    <a:lumMod val="20000"/>
                    <a:lumOff val="80000"/>
                  </a:schemeClr>
                </a:solidFill>
                <a:latin typeface="+mj-lt"/>
                <a:cs typeface="Arial Regular"/>
              </a:rPr>
              <a:pPr/>
              <a:t>11</a:t>
            </a:fld>
            <a:endParaRPr lang="es-ES" sz="4400" b="1" dirty="0">
              <a:solidFill>
                <a:schemeClr val="accent5">
                  <a:lumMod val="20000"/>
                  <a:lumOff val="80000"/>
                </a:schemeClr>
              </a:solidFill>
              <a:latin typeface="+mj-lt"/>
              <a:cs typeface="Arial Regular"/>
            </a:endParaRPr>
          </a:p>
        </p:txBody>
      </p:sp>
      <p:pic>
        <p:nvPicPr>
          <p:cNvPr id="19" name="Imagen 18">
            <a:extLst>
              <a:ext uri="{FF2B5EF4-FFF2-40B4-BE49-F238E27FC236}">
                <a16:creationId xmlns:a16="http://schemas.microsoft.com/office/drawing/2014/main" id="{4BBCAB31-5BC3-E546-96EB-8C1F1F415286}"/>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484486" y="1285504"/>
            <a:ext cx="1037068" cy="445492"/>
          </a:xfrm>
          <a:prstGeom prst="rect">
            <a:avLst/>
          </a:prstGeom>
        </p:spPr>
      </p:pic>
      <p:pic>
        <p:nvPicPr>
          <p:cNvPr id="21" name="Imagen 20">
            <a:extLst>
              <a:ext uri="{FF2B5EF4-FFF2-40B4-BE49-F238E27FC236}">
                <a16:creationId xmlns:a16="http://schemas.microsoft.com/office/drawing/2014/main" id="{3EDC7E1B-ADA9-604D-B205-2BBAFCF8A52D}"/>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098995" y="1294516"/>
            <a:ext cx="838715" cy="505001"/>
          </a:xfrm>
          <a:prstGeom prst="rect">
            <a:avLst/>
          </a:prstGeom>
        </p:spPr>
      </p:pic>
      <p:pic>
        <p:nvPicPr>
          <p:cNvPr id="22" name="Imagen 21">
            <a:extLst>
              <a:ext uri="{FF2B5EF4-FFF2-40B4-BE49-F238E27FC236}">
                <a16:creationId xmlns:a16="http://schemas.microsoft.com/office/drawing/2014/main" id="{43AB1815-29BC-CA42-AB7B-79EB3E14E11D}"/>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2203593" y="1302296"/>
            <a:ext cx="1015010" cy="469344"/>
          </a:xfrm>
          <a:prstGeom prst="rect">
            <a:avLst/>
          </a:prstGeom>
        </p:spPr>
      </p:pic>
      <p:pic>
        <p:nvPicPr>
          <p:cNvPr id="24" name="Imagen 23">
            <a:extLst>
              <a:ext uri="{FF2B5EF4-FFF2-40B4-BE49-F238E27FC236}">
                <a16:creationId xmlns:a16="http://schemas.microsoft.com/office/drawing/2014/main" id="{7A2EDA25-48D9-224A-91D4-2D99112E1088}"/>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4787436" y="1320407"/>
            <a:ext cx="994981" cy="424605"/>
          </a:xfrm>
          <a:prstGeom prst="rect">
            <a:avLst/>
          </a:prstGeom>
        </p:spPr>
      </p:pic>
      <p:pic>
        <p:nvPicPr>
          <p:cNvPr id="61" name="Imagen 60">
            <a:extLst>
              <a:ext uri="{FF2B5EF4-FFF2-40B4-BE49-F238E27FC236}">
                <a16:creationId xmlns:a16="http://schemas.microsoft.com/office/drawing/2014/main" id="{AC6CBA54-000F-5A4F-B0CB-D2B38816FC5E}"/>
              </a:ext>
            </a:extLst>
          </p:cNvPr>
          <p:cNvPicPr>
            <a:picLocks noChangeAspect="1"/>
          </p:cNvPicPr>
          <p:nvPr/>
        </p:nvPicPr>
        <p:blipFill rotWithShape="1">
          <a:blip r:embed="rId8" cstate="email">
            <a:duotone>
              <a:schemeClr val="bg2">
                <a:shade val="45000"/>
                <a:satMod val="135000"/>
              </a:schemeClr>
              <a:prstClr val="white"/>
            </a:duotone>
            <a:extLst>
              <a:ext uri="{28A0092B-C50C-407E-A947-70E740481C1C}">
                <a14:useLocalDpi xmlns:a14="http://schemas.microsoft.com/office/drawing/2010/main"/>
              </a:ext>
            </a:extLst>
          </a:blip>
          <a:srcRect/>
          <a:stretch/>
        </p:blipFill>
        <p:spPr>
          <a:xfrm>
            <a:off x="333486" y="1342100"/>
            <a:ext cx="504133" cy="410949"/>
          </a:xfrm>
          <a:prstGeom prst="rect">
            <a:avLst/>
          </a:prstGeom>
        </p:spPr>
      </p:pic>
      <p:pic>
        <p:nvPicPr>
          <p:cNvPr id="71" name="Imagen 70">
            <a:extLst>
              <a:ext uri="{FF2B5EF4-FFF2-40B4-BE49-F238E27FC236}">
                <a16:creationId xmlns:a16="http://schemas.microsoft.com/office/drawing/2014/main" id="{EADC37CE-79E8-504C-A960-55F042BF3E41}"/>
              </a:ext>
            </a:extLst>
          </p:cNvPr>
          <p:cNvPicPr>
            <a:picLocks noChangeAspect="1"/>
          </p:cNvPicPr>
          <p:nvPr/>
        </p:nvPicPr>
        <p:blipFill>
          <a:blip r:embed="rId9"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01205" y="2409271"/>
            <a:ext cx="368694" cy="368694"/>
          </a:xfrm>
          <a:prstGeom prst="rect">
            <a:avLst/>
          </a:prstGeom>
        </p:spPr>
      </p:pic>
      <p:pic>
        <p:nvPicPr>
          <p:cNvPr id="73" name="Imagen 72">
            <a:extLst>
              <a:ext uri="{FF2B5EF4-FFF2-40B4-BE49-F238E27FC236}">
                <a16:creationId xmlns:a16="http://schemas.microsoft.com/office/drawing/2014/main" id="{A6D049EF-2DC6-7446-AF52-54E1A6B1103B}"/>
              </a:ext>
            </a:extLst>
          </p:cNvPr>
          <p:cNvPicPr>
            <a:picLocks noChangeAspect="1"/>
          </p:cNvPicPr>
          <p:nvPr/>
        </p:nvPicPr>
        <p:blipFill>
          <a:blip r:embed="rId10"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8455" y="3412565"/>
            <a:ext cx="454194" cy="454194"/>
          </a:xfrm>
          <a:prstGeom prst="rect">
            <a:avLst/>
          </a:prstGeom>
        </p:spPr>
      </p:pic>
      <p:pic>
        <p:nvPicPr>
          <p:cNvPr id="74" name="Imagen 73">
            <a:extLst>
              <a:ext uri="{FF2B5EF4-FFF2-40B4-BE49-F238E27FC236}">
                <a16:creationId xmlns:a16="http://schemas.microsoft.com/office/drawing/2014/main" id="{6DFF9153-9DB3-8C4B-920E-BCF85CBD962D}"/>
              </a:ext>
            </a:extLst>
          </p:cNvPr>
          <p:cNvPicPr>
            <a:picLocks noChangeAspect="1"/>
          </p:cNvPicPr>
          <p:nvPr/>
        </p:nvPicPr>
        <p:blipFill rotWithShape="1">
          <a:blip r:embed="rId11" cstate="email">
            <a:duotone>
              <a:schemeClr val="accent3">
                <a:shade val="45000"/>
                <a:satMod val="135000"/>
              </a:schemeClr>
              <a:prstClr val="white"/>
            </a:duotone>
            <a:extLst>
              <a:ext uri="{BEBA8EAE-BF5A-486C-A8C5-ECC9F3942E4B}">
                <a14:imgProps xmlns:a14="http://schemas.microsoft.com/office/drawing/2010/main">
                  <a14:imgLayer r:embed="rId12">
                    <a14:imgEffect>
                      <a14:sharpenSoften amount="50000"/>
                    </a14:imgEffect>
                  </a14:imgLayer>
                </a14:imgProps>
              </a:ext>
              <a:ext uri="{28A0092B-C50C-407E-A947-70E740481C1C}">
                <a14:useLocalDpi xmlns:a14="http://schemas.microsoft.com/office/drawing/2010/main"/>
              </a:ext>
            </a:extLst>
          </a:blip>
          <a:srcRect/>
          <a:stretch/>
        </p:blipFill>
        <p:spPr>
          <a:xfrm>
            <a:off x="341641" y="4460903"/>
            <a:ext cx="487822" cy="449606"/>
          </a:xfrm>
          <a:prstGeom prst="rect">
            <a:avLst/>
          </a:prstGeom>
        </p:spPr>
      </p:pic>
      <p:pic>
        <p:nvPicPr>
          <p:cNvPr id="75" name="Imagen 74">
            <a:extLst>
              <a:ext uri="{FF2B5EF4-FFF2-40B4-BE49-F238E27FC236}">
                <a16:creationId xmlns:a16="http://schemas.microsoft.com/office/drawing/2014/main" id="{326B0C91-BBFD-6A43-95A4-DD8639908EDF}"/>
              </a:ext>
            </a:extLst>
          </p:cNvPr>
          <p:cNvPicPr>
            <a:picLocks noChangeAspect="1"/>
          </p:cNvPicPr>
          <p:nvPr/>
        </p:nvPicPr>
        <p:blipFill>
          <a:blip r:embed="rId13" cstate="email">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362806" y="5509003"/>
            <a:ext cx="445493" cy="445493"/>
          </a:xfrm>
          <a:prstGeom prst="rect">
            <a:avLst/>
          </a:prstGeom>
        </p:spPr>
      </p:pic>
      <p:pic>
        <p:nvPicPr>
          <p:cNvPr id="79" name="Imagen 78">
            <a:extLst>
              <a:ext uri="{FF2B5EF4-FFF2-40B4-BE49-F238E27FC236}">
                <a16:creationId xmlns:a16="http://schemas.microsoft.com/office/drawing/2014/main" id="{6693ABAF-8F7F-9949-A4FE-D4FFBF2B7881}"/>
              </a:ext>
            </a:extLst>
          </p:cNvPr>
          <p:cNvPicPr>
            <a:picLocks noChangeAspect="1"/>
          </p:cNvPicPr>
          <p:nvPr/>
        </p:nvPicPr>
        <p:blipFill rotWithShape="1">
          <a:blip r:embed="rId14" cstate="email">
            <a:extLst>
              <a:ext uri="{28A0092B-C50C-407E-A947-70E740481C1C}">
                <a14:useLocalDpi xmlns:a14="http://schemas.microsoft.com/office/drawing/2010/main"/>
              </a:ext>
            </a:extLst>
          </a:blip>
          <a:srcRect/>
          <a:stretch/>
        </p:blipFill>
        <p:spPr>
          <a:xfrm>
            <a:off x="2157472" y="2395192"/>
            <a:ext cx="1460318" cy="403326"/>
          </a:xfrm>
          <a:prstGeom prst="rect">
            <a:avLst/>
          </a:prstGeom>
        </p:spPr>
      </p:pic>
      <p:pic>
        <p:nvPicPr>
          <p:cNvPr id="80" name="Imagen 79">
            <a:extLst>
              <a:ext uri="{FF2B5EF4-FFF2-40B4-BE49-F238E27FC236}">
                <a16:creationId xmlns:a16="http://schemas.microsoft.com/office/drawing/2014/main" id="{0F290C3C-47BD-2D4E-8FCC-D3D8990F04AF}"/>
              </a:ext>
            </a:extLst>
          </p:cNvPr>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3806355" y="2337075"/>
            <a:ext cx="983088" cy="518534"/>
          </a:xfrm>
          <a:prstGeom prst="rect">
            <a:avLst/>
          </a:prstGeom>
        </p:spPr>
      </p:pic>
      <p:pic>
        <p:nvPicPr>
          <p:cNvPr id="81" name="Imagen 80">
            <a:extLst>
              <a:ext uri="{FF2B5EF4-FFF2-40B4-BE49-F238E27FC236}">
                <a16:creationId xmlns:a16="http://schemas.microsoft.com/office/drawing/2014/main" id="{91D22ADC-E829-7C45-9585-8BACA9110116}"/>
              </a:ext>
            </a:extLst>
          </p:cNvPr>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4978008" y="2478842"/>
            <a:ext cx="994984" cy="242302"/>
          </a:xfrm>
          <a:prstGeom prst="rect">
            <a:avLst/>
          </a:prstGeom>
        </p:spPr>
      </p:pic>
      <p:grpSp>
        <p:nvGrpSpPr>
          <p:cNvPr id="82" name="Grupo 81">
            <a:extLst>
              <a:ext uri="{FF2B5EF4-FFF2-40B4-BE49-F238E27FC236}">
                <a16:creationId xmlns:a16="http://schemas.microsoft.com/office/drawing/2014/main" id="{39ABF116-CAFD-D443-BE74-66E567A8943E}"/>
              </a:ext>
            </a:extLst>
          </p:cNvPr>
          <p:cNvGrpSpPr/>
          <p:nvPr/>
        </p:nvGrpSpPr>
        <p:grpSpPr>
          <a:xfrm>
            <a:off x="1134966" y="2435856"/>
            <a:ext cx="838717" cy="317012"/>
            <a:chOff x="3418641" y="682864"/>
            <a:chExt cx="1677466" cy="527867"/>
          </a:xfrm>
        </p:grpSpPr>
        <p:sp>
          <p:nvSpPr>
            <p:cNvPr id="83" name="Rectángulo 82">
              <a:extLst>
                <a:ext uri="{FF2B5EF4-FFF2-40B4-BE49-F238E27FC236}">
                  <a16:creationId xmlns:a16="http://schemas.microsoft.com/office/drawing/2014/main" id="{6358DB40-4021-5A4B-8E0D-54D2E2F10757}"/>
                </a:ext>
              </a:extLst>
            </p:cNvPr>
            <p:cNvSpPr/>
            <p:nvPr/>
          </p:nvSpPr>
          <p:spPr>
            <a:xfrm>
              <a:off x="3418641" y="682864"/>
              <a:ext cx="1677466" cy="527867"/>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4" name="Imagen 83">
              <a:extLst>
                <a:ext uri="{FF2B5EF4-FFF2-40B4-BE49-F238E27FC236}">
                  <a16:creationId xmlns:a16="http://schemas.microsoft.com/office/drawing/2014/main" id="{D6E4F25E-6D3E-9245-866C-2D5333AC67E9}"/>
                </a:ext>
              </a:extLst>
            </p:cNvPr>
            <p:cNvPicPr>
              <a:picLocks noChangeAspect="1"/>
            </p:cNvPicPr>
            <p:nvPr/>
          </p:nvPicPr>
          <p:blipFill rotWithShape="1">
            <a:blip r:embed="rId17" cstate="email">
              <a:extLst>
                <a:ext uri="{28A0092B-C50C-407E-A947-70E740481C1C}">
                  <a14:useLocalDpi xmlns:a14="http://schemas.microsoft.com/office/drawing/2010/main"/>
                </a:ext>
              </a:extLst>
            </a:blip>
            <a:srcRect/>
            <a:stretch/>
          </p:blipFill>
          <p:spPr>
            <a:xfrm>
              <a:off x="3775944" y="696981"/>
              <a:ext cx="962859" cy="505803"/>
            </a:xfrm>
            <a:prstGeom prst="rect">
              <a:avLst/>
            </a:prstGeom>
          </p:spPr>
        </p:pic>
      </p:grpSp>
      <p:pic>
        <p:nvPicPr>
          <p:cNvPr id="85" name="Imagen 84">
            <a:extLst>
              <a:ext uri="{FF2B5EF4-FFF2-40B4-BE49-F238E27FC236}">
                <a16:creationId xmlns:a16="http://schemas.microsoft.com/office/drawing/2014/main" id="{A0716B72-F6B1-2344-8E33-3B92B4C4F5FA}"/>
              </a:ext>
            </a:extLst>
          </p:cNvPr>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3550706" y="3241647"/>
            <a:ext cx="811380" cy="811380"/>
          </a:xfrm>
          <a:prstGeom prst="rect">
            <a:avLst/>
          </a:prstGeom>
        </p:spPr>
      </p:pic>
      <p:pic>
        <p:nvPicPr>
          <p:cNvPr id="86" name="Imagen 85">
            <a:extLst>
              <a:ext uri="{FF2B5EF4-FFF2-40B4-BE49-F238E27FC236}">
                <a16:creationId xmlns:a16="http://schemas.microsoft.com/office/drawing/2014/main" id="{417C0D58-B662-6549-A62B-0713CF242EC5}"/>
              </a:ext>
            </a:extLst>
          </p:cNvPr>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4839652" y="3286611"/>
            <a:ext cx="720966" cy="720966"/>
          </a:xfrm>
          <a:prstGeom prst="rect">
            <a:avLst/>
          </a:prstGeom>
        </p:spPr>
      </p:pic>
      <p:pic>
        <p:nvPicPr>
          <p:cNvPr id="87" name="Imagen 86">
            <a:extLst>
              <a:ext uri="{FF2B5EF4-FFF2-40B4-BE49-F238E27FC236}">
                <a16:creationId xmlns:a16="http://schemas.microsoft.com/office/drawing/2014/main" id="{7A18C00D-1D2B-4148-93A5-D142379BE1E3}"/>
              </a:ext>
            </a:extLst>
          </p:cNvPr>
          <p:cNvPicPr>
            <a:picLocks noChangeAspect="1"/>
          </p:cNvPicPr>
          <p:nvPr/>
        </p:nvPicPr>
        <p:blipFill>
          <a:blip r:embed="rId20" cstate="email">
            <a:extLst>
              <a:ext uri="{28A0092B-C50C-407E-A947-70E740481C1C}">
                <a14:useLocalDpi xmlns:a14="http://schemas.microsoft.com/office/drawing/2010/main"/>
              </a:ext>
            </a:extLst>
          </a:blip>
          <a:stretch>
            <a:fillRect/>
          </a:stretch>
        </p:blipFill>
        <p:spPr>
          <a:xfrm>
            <a:off x="1190344" y="3376572"/>
            <a:ext cx="548106" cy="548106"/>
          </a:xfrm>
          <a:prstGeom prst="rect">
            <a:avLst/>
          </a:prstGeom>
        </p:spPr>
      </p:pic>
      <p:pic>
        <p:nvPicPr>
          <p:cNvPr id="88" name="Imagen 87">
            <a:extLst>
              <a:ext uri="{FF2B5EF4-FFF2-40B4-BE49-F238E27FC236}">
                <a16:creationId xmlns:a16="http://schemas.microsoft.com/office/drawing/2014/main" id="{5BF9EE07-B30D-C945-9910-825F8781D5BA}"/>
              </a:ext>
            </a:extLst>
          </p:cNvPr>
          <p:cNvPicPr>
            <a:picLocks noChangeAspect="1"/>
          </p:cNvPicPr>
          <p:nvPr/>
        </p:nvPicPr>
        <p:blipFill rotWithShape="1">
          <a:blip r:embed="rId21" cstate="email">
            <a:extLst>
              <a:ext uri="{28A0092B-C50C-407E-A947-70E740481C1C}">
                <a14:useLocalDpi xmlns:a14="http://schemas.microsoft.com/office/drawing/2010/main"/>
              </a:ext>
            </a:extLst>
          </a:blip>
          <a:srcRect/>
          <a:stretch/>
        </p:blipFill>
        <p:spPr>
          <a:xfrm>
            <a:off x="2216016" y="3480165"/>
            <a:ext cx="857124" cy="359675"/>
          </a:xfrm>
          <a:prstGeom prst="rect">
            <a:avLst/>
          </a:prstGeom>
        </p:spPr>
      </p:pic>
      <p:pic>
        <p:nvPicPr>
          <p:cNvPr id="89" name="Imagen 88">
            <a:extLst>
              <a:ext uri="{FF2B5EF4-FFF2-40B4-BE49-F238E27FC236}">
                <a16:creationId xmlns:a16="http://schemas.microsoft.com/office/drawing/2014/main" id="{FA9FB428-FF01-6B49-8764-657FC2AA2B4C}"/>
              </a:ext>
            </a:extLst>
          </p:cNvPr>
          <p:cNvPicPr>
            <a:picLocks noChangeAspect="1"/>
          </p:cNvPicPr>
          <p:nvPr/>
        </p:nvPicPr>
        <p:blipFill rotWithShape="1">
          <a:blip r:embed="rId22" cstate="email">
            <a:extLst>
              <a:ext uri="{28A0092B-C50C-407E-A947-70E740481C1C}">
                <a14:useLocalDpi xmlns:a14="http://schemas.microsoft.com/office/drawing/2010/main"/>
              </a:ext>
            </a:extLst>
          </a:blip>
          <a:srcRect r="-1"/>
          <a:stretch/>
        </p:blipFill>
        <p:spPr>
          <a:xfrm>
            <a:off x="3487030" y="4370246"/>
            <a:ext cx="519856" cy="583446"/>
          </a:xfrm>
          <a:prstGeom prst="rect">
            <a:avLst/>
          </a:prstGeom>
        </p:spPr>
      </p:pic>
      <p:pic>
        <p:nvPicPr>
          <p:cNvPr id="90" name="Imagen 89">
            <a:extLst>
              <a:ext uri="{FF2B5EF4-FFF2-40B4-BE49-F238E27FC236}">
                <a16:creationId xmlns:a16="http://schemas.microsoft.com/office/drawing/2014/main" id="{FDB25479-22F5-7C43-8C59-387A4943CAEF}"/>
              </a:ext>
            </a:extLst>
          </p:cNvPr>
          <p:cNvPicPr>
            <a:picLocks noChangeAspect="1"/>
          </p:cNvPicPr>
          <p:nvPr/>
        </p:nvPicPr>
        <p:blipFill>
          <a:blip r:embed="rId23" cstate="email">
            <a:extLst>
              <a:ext uri="{28A0092B-C50C-407E-A947-70E740481C1C}">
                <a14:useLocalDpi xmlns:a14="http://schemas.microsoft.com/office/drawing/2010/main"/>
              </a:ext>
            </a:extLst>
          </a:blip>
          <a:stretch>
            <a:fillRect/>
          </a:stretch>
        </p:blipFill>
        <p:spPr>
          <a:xfrm>
            <a:off x="2088351" y="4508500"/>
            <a:ext cx="1043480" cy="343250"/>
          </a:xfrm>
          <a:prstGeom prst="rect">
            <a:avLst/>
          </a:prstGeom>
        </p:spPr>
      </p:pic>
      <p:pic>
        <p:nvPicPr>
          <p:cNvPr id="91" name="Imagen 90">
            <a:extLst>
              <a:ext uri="{FF2B5EF4-FFF2-40B4-BE49-F238E27FC236}">
                <a16:creationId xmlns:a16="http://schemas.microsoft.com/office/drawing/2014/main" id="{69727B27-82E8-6B45-83D2-BA125A59AFC6}"/>
              </a:ext>
            </a:extLst>
          </p:cNvPr>
          <p:cNvPicPr>
            <a:picLocks noChangeAspect="1"/>
          </p:cNvPicPr>
          <p:nvPr/>
        </p:nvPicPr>
        <p:blipFill rotWithShape="1">
          <a:blip r:embed="rId24" cstate="email">
            <a:extLst>
              <a:ext uri="{28A0092B-C50C-407E-A947-70E740481C1C}">
                <a14:useLocalDpi xmlns:a14="http://schemas.microsoft.com/office/drawing/2010/main"/>
              </a:ext>
            </a:extLst>
          </a:blip>
          <a:srcRect/>
          <a:stretch/>
        </p:blipFill>
        <p:spPr>
          <a:xfrm>
            <a:off x="4362086" y="4347218"/>
            <a:ext cx="1065411" cy="689601"/>
          </a:xfrm>
          <a:prstGeom prst="rect">
            <a:avLst/>
          </a:prstGeom>
        </p:spPr>
      </p:pic>
      <p:pic>
        <p:nvPicPr>
          <p:cNvPr id="92" name="Imagen 91">
            <a:extLst>
              <a:ext uri="{FF2B5EF4-FFF2-40B4-BE49-F238E27FC236}">
                <a16:creationId xmlns:a16="http://schemas.microsoft.com/office/drawing/2014/main" id="{A4D43B97-801B-564F-8048-111F28F6F401}"/>
              </a:ext>
            </a:extLst>
          </p:cNvPr>
          <p:cNvPicPr>
            <a:picLocks noChangeAspect="1"/>
          </p:cNvPicPr>
          <p:nvPr/>
        </p:nvPicPr>
        <p:blipFill>
          <a:blip r:embed="rId25" cstate="email">
            <a:extLst>
              <a:ext uri="{28A0092B-C50C-407E-A947-70E740481C1C}">
                <a14:useLocalDpi xmlns:a14="http://schemas.microsoft.com/office/drawing/2010/main"/>
              </a:ext>
            </a:extLst>
          </a:blip>
          <a:stretch>
            <a:fillRect/>
          </a:stretch>
        </p:blipFill>
        <p:spPr>
          <a:xfrm>
            <a:off x="1213296" y="4505168"/>
            <a:ext cx="519856" cy="345551"/>
          </a:xfrm>
          <a:prstGeom prst="rect">
            <a:avLst/>
          </a:prstGeom>
        </p:spPr>
      </p:pic>
      <p:pic>
        <p:nvPicPr>
          <p:cNvPr id="93" name="Imagen 92">
            <a:extLst>
              <a:ext uri="{FF2B5EF4-FFF2-40B4-BE49-F238E27FC236}">
                <a16:creationId xmlns:a16="http://schemas.microsoft.com/office/drawing/2014/main" id="{2DE94103-4FA9-B64F-933B-A468C20C01E8}"/>
              </a:ext>
            </a:extLst>
          </p:cNvPr>
          <p:cNvPicPr>
            <a:picLocks noChangeAspect="1"/>
          </p:cNvPicPr>
          <p:nvPr/>
        </p:nvPicPr>
        <p:blipFill>
          <a:blip r:embed="rId26" cstate="email">
            <a:extLst>
              <a:ext uri="{28A0092B-C50C-407E-A947-70E740481C1C}">
                <a14:useLocalDpi xmlns:a14="http://schemas.microsoft.com/office/drawing/2010/main"/>
              </a:ext>
            </a:extLst>
          </a:blip>
          <a:stretch>
            <a:fillRect/>
          </a:stretch>
        </p:blipFill>
        <p:spPr>
          <a:xfrm>
            <a:off x="3471064" y="5623722"/>
            <a:ext cx="842819" cy="274273"/>
          </a:xfrm>
          <a:prstGeom prst="rect">
            <a:avLst/>
          </a:prstGeom>
        </p:spPr>
      </p:pic>
      <p:pic>
        <p:nvPicPr>
          <p:cNvPr id="94" name="Imagen 93">
            <a:extLst>
              <a:ext uri="{FF2B5EF4-FFF2-40B4-BE49-F238E27FC236}">
                <a16:creationId xmlns:a16="http://schemas.microsoft.com/office/drawing/2014/main" id="{04BC8B92-97D1-9E49-9767-B1B469F722DB}"/>
              </a:ext>
            </a:extLst>
          </p:cNvPr>
          <p:cNvPicPr>
            <a:picLocks noChangeAspect="1"/>
          </p:cNvPicPr>
          <p:nvPr/>
        </p:nvPicPr>
        <p:blipFill>
          <a:blip r:embed="rId27" cstate="email">
            <a:extLst>
              <a:ext uri="{28A0092B-C50C-407E-A947-70E740481C1C}">
                <a14:useLocalDpi xmlns:a14="http://schemas.microsoft.com/office/drawing/2010/main"/>
              </a:ext>
            </a:extLst>
          </a:blip>
          <a:stretch>
            <a:fillRect/>
          </a:stretch>
        </p:blipFill>
        <p:spPr>
          <a:xfrm>
            <a:off x="2436289" y="5502602"/>
            <a:ext cx="770376" cy="480747"/>
          </a:xfrm>
          <a:prstGeom prst="rect">
            <a:avLst/>
          </a:prstGeom>
        </p:spPr>
      </p:pic>
      <p:pic>
        <p:nvPicPr>
          <p:cNvPr id="95" name="Imagen 94">
            <a:extLst>
              <a:ext uri="{FF2B5EF4-FFF2-40B4-BE49-F238E27FC236}">
                <a16:creationId xmlns:a16="http://schemas.microsoft.com/office/drawing/2014/main" id="{B98ABA62-2DD9-2D41-A2E7-EEA3F4D83EA6}"/>
              </a:ext>
            </a:extLst>
          </p:cNvPr>
          <p:cNvPicPr>
            <a:picLocks noChangeAspect="1"/>
          </p:cNvPicPr>
          <p:nvPr/>
        </p:nvPicPr>
        <p:blipFill>
          <a:blip r:embed="rId28" cstate="email">
            <a:extLst>
              <a:ext uri="{28A0092B-C50C-407E-A947-70E740481C1C}">
                <a14:useLocalDpi xmlns:a14="http://schemas.microsoft.com/office/drawing/2010/main"/>
              </a:ext>
            </a:extLst>
          </a:blip>
          <a:stretch>
            <a:fillRect/>
          </a:stretch>
        </p:blipFill>
        <p:spPr>
          <a:xfrm>
            <a:off x="1078213" y="5523334"/>
            <a:ext cx="1093677" cy="422311"/>
          </a:xfrm>
          <a:prstGeom prst="rect">
            <a:avLst/>
          </a:prstGeom>
        </p:spPr>
      </p:pic>
      <p:pic>
        <p:nvPicPr>
          <p:cNvPr id="96" name="Imagen 95">
            <a:extLst>
              <a:ext uri="{FF2B5EF4-FFF2-40B4-BE49-F238E27FC236}">
                <a16:creationId xmlns:a16="http://schemas.microsoft.com/office/drawing/2014/main" id="{69C0F26E-5CD0-0C42-ABA9-6EC42A54D193}"/>
              </a:ext>
            </a:extLst>
          </p:cNvPr>
          <p:cNvPicPr>
            <a:picLocks noChangeAspect="1"/>
          </p:cNvPicPr>
          <p:nvPr/>
        </p:nvPicPr>
        <p:blipFill>
          <a:blip r:embed="rId29" cstate="email">
            <a:extLst>
              <a:ext uri="{28A0092B-C50C-407E-A947-70E740481C1C}">
                <a14:useLocalDpi xmlns:a14="http://schemas.microsoft.com/office/drawing/2010/main"/>
              </a:ext>
            </a:extLst>
          </a:blip>
          <a:stretch>
            <a:fillRect/>
          </a:stretch>
        </p:blipFill>
        <p:spPr>
          <a:xfrm>
            <a:off x="4578282" y="5502388"/>
            <a:ext cx="896709" cy="395607"/>
          </a:xfrm>
          <a:prstGeom prst="rect">
            <a:avLst/>
          </a:prstGeom>
        </p:spPr>
      </p:pic>
      <p:pic>
        <p:nvPicPr>
          <p:cNvPr id="97" name="Imagen 96">
            <a:extLst>
              <a:ext uri="{FF2B5EF4-FFF2-40B4-BE49-F238E27FC236}">
                <a16:creationId xmlns:a16="http://schemas.microsoft.com/office/drawing/2014/main" id="{6A7D4C13-D388-AB49-8251-BE13761FA0ED}"/>
              </a:ext>
            </a:extLst>
          </p:cNvPr>
          <p:cNvPicPr>
            <a:picLocks noChangeAspect="1"/>
          </p:cNvPicPr>
          <p:nvPr/>
        </p:nvPicPr>
        <p:blipFill>
          <a:blip r:embed="rId30" cstate="email">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6278999" y="2186060"/>
            <a:ext cx="658151" cy="658151"/>
          </a:xfrm>
          <a:prstGeom prst="rect">
            <a:avLst/>
          </a:prstGeom>
        </p:spPr>
      </p:pic>
      <p:pic>
        <p:nvPicPr>
          <p:cNvPr id="98" name="Imagen 97">
            <a:extLst>
              <a:ext uri="{FF2B5EF4-FFF2-40B4-BE49-F238E27FC236}">
                <a16:creationId xmlns:a16="http://schemas.microsoft.com/office/drawing/2014/main" id="{609D641E-6E1A-B64C-820A-CACC13232838}"/>
              </a:ext>
            </a:extLst>
          </p:cNvPr>
          <p:cNvPicPr>
            <a:picLocks noChangeAspect="1"/>
          </p:cNvPicPr>
          <p:nvPr/>
        </p:nvPicPr>
        <p:blipFill>
          <a:blip r:embed="rId31" cstate="email">
            <a:duotone>
              <a:schemeClr val="accent1">
                <a:shade val="45000"/>
                <a:satMod val="135000"/>
              </a:schemeClr>
              <a:prstClr val="white"/>
            </a:duotone>
            <a:extLst>
              <a:ext uri="{BEBA8EAE-BF5A-486C-A8C5-ECC9F3942E4B}">
                <a14:imgProps xmlns:a14="http://schemas.microsoft.com/office/drawing/2010/main">
                  <a14:imgLayer r:embed="rId32">
                    <a14:imgEffect>
                      <a14:colorTemperature colorTemp="4700"/>
                    </a14:imgEffect>
                  </a14:imgLayer>
                </a14:imgProps>
              </a:ext>
              <a:ext uri="{28A0092B-C50C-407E-A947-70E740481C1C}">
                <a14:useLocalDpi xmlns:a14="http://schemas.microsoft.com/office/drawing/2010/main"/>
              </a:ext>
            </a:extLst>
          </a:blip>
          <a:stretch>
            <a:fillRect/>
          </a:stretch>
        </p:blipFill>
        <p:spPr>
          <a:xfrm>
            <a:off x="6317306" y="3384807"/>
            <a:ext cx="506111" cy="506111"/>
          </a:xfrm>
          <a:prstGeom prst="rect">
            <a:avLst/>
          </a:prstGeom>
        </p:spPr>
      </p:pic>
      <p:pic>
        <p:nvPicPr>
          <p:cNvPr id="99" name="Imagen 98">
            <a:extLst>
              <a:ext uri="{FF2B5EF4-FFF2-40B4-BE49-F238E27FC236}">
                <a16:creationId xmlns:a16="http://schemas.microsoft.com/office/drawing/2014/main" id="{299A5E91-F8F1-724B-9591-D04FB832FDA5}"/>
              </a:ext>
            </a:extLst>
          </p:cNvPr>
          <p:cNvPicPr>
            <a:picLocks noChangeAspect="1"/>
          </p:cNvPicPr>
          <p:nvPr/>
        </p:nvPicPr>
        <p:blipFill>
          <a:blip r:embed="rId3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357535" y="4394248"/>
            <a:ext cx="579615" cy="579615"/>
          </a:xfrm>
          <a:prstGeom prst="rect">
            <a:avLst/>
          </a:prstGeom>
        </p:spPr>
      </p:pic>
      <p:pic>
        <p:nvPicPr>
          <p:cNvPr id="100" name="Imagen 99">
            <a:extLst>
              <a:ext uri="{FF2B5EF4-FFF2-40B4-BE49-F238E27FC236}">
                <a16:creationId xmlns:a16="http://schemas.microsoft.com/office/drawing/2014/main" id="{65F3A835-DB2F-A04E-9EA8-73227F7D7550}"/>
              </a:ext>
            </a:extLst>
          </p:cNvPr>
          <p:cNvPicPr>
            <a:picLocks noChangeAspect="1"/>
          </p:cNvPicPr>
          <p:nvPr/>
        </p:nvPicPr>
        <p:blipFill>
          <a:blip r:embed="rId34" cstate="email">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6351733" y="1318564"/>
            <a:ext cx="471684" cy="471684"/>
          </a:xfrm>
          <a:prstGeom prst="rect">
            <a:avLst/>
          </a:prstGeom>
        </p:spPr>
      </p:pic>
      <p:pic>
        <p:nvPicPr>
          <p:cNvPr id="105" name="Imagen 104">
            <a:extLst>
              <a:ext uri="{FF2B5EF4-FFF2-40B4-BE49-F238E27FC236}">
                <a16:creationId xmlns:a16="http://schemas.microsoft.com/office/drawing/2014/main" id="{07CC6E41-5A4E-8C41-8A85-EEE969212724}"/>
              </a:ext>
            </a:extLst>
          </p:cNvPr>
          <p:cNvPicPr>
            <a:picLocks noChangeAspect="1"/>
          </p:cNvPicPr>
          <p:nvPr/>
        </p:nvPicPr>
        <p:blipFill>
          <a:blip r:embed="rId35" cstate="email">
            <a:extLst>
              <a:ext uri="{28A0092B-C50C-407E-A947-70E740481C1C}">
                <a14:useLocalDpi xmlns:a14="http://schemas.microsoft.com/office/drawing/2010/main"/>
              </a:ext>
            </a:extLst>
          </a:blip>
          <a:stretch>
            <a:fillRect/>
          </a:stretch>
        </p:blipFill>
        <p:spPr>
          <a:xfrm>
            <a:off x="10540014" y="1375682"/>
            <a:ext cx="1318500" cy="342603"/>
          </a:xfrm>
          <a:prstGeom prst="rect">
            <a:avLst/>
          </a:prstGeom>
        </p:spPr>
      </p:pic>
      <p:pic>
        <p:nvPicPr>
          <p:cNvPr id="106" name="Imagen 105">
            <a:extLst>
              <a:ext uri="{FF2B5EF4-FFF2-40B4-BE49-F238E27FC236}">
                <a16:creationId xmlns:a16="http://schemas.microsoft.com/office/drawing/2014/main" id="{0DFF9165-5DC6-EB4F-9F9B-9BA8BEC36432}"/>
              </a:ext>
            </a:extLst>
          </p:cNvPr>
          <p:cNvPicPr>
            <a:picLocks noChangeAspect="1"/>
          </p:cNvPicPr>
          <p:nvPr/>
        </p:nvPicPr>
        <p:blipFill>
          <a:blip r:embed="rId36" cstate="email">
            <a:extLst>
              <a:ext uri="{28A0092B-C50C-407E-A947-70E740481C1C}">
                <a14:useLocalDpi xmlns:a14="http://schemas.microsoft.com/office/drawing/2010/main"/>
              </a:ext>
            </a:extLst>
          </a:blip>
          <a:stretch>
            <a:fillRect/>
          </a:stretch>
        </p:blipFill>
        <p:spPr>
          <a:xfrm>
            <a:off x="9433713" y="1388394"/>
            <a:ext cx="888070" cy="383132"/>
          </a:xfrm>
          <a:prstGeom prst="rect">
            <a:avLst/>
          </a:prstGeom>
        </p:spPr>
      </p:pic>
      <p:pic>
        <p:nvPicPr>
          <p:cNvPr id="107" name="Imagen 106">
            <a:extLst>
              <a:ext uri="{FF2B5EF4-FFF2-40B4-BE49-F238E27FC236}">
                <a16:creationId xmlns:a16="http://schemas.microsoft.com/office/drawing/2014/main" id="{989A4D01-7BF8-1244-A6FF-4C93DF9B0D3E}"/>
              </a:ext>
            </a:extLst>
          </p:cNvPr>
          <p:cNvPicPr>
            <a:picLocks noChangeAspect="1"/>
          </p:cNvPicPr>
          <p:nvPr/>
        </p:nvPicPr>
        <p:blipFill>
          <a:blip r:embed="rId37" cstate="email">
            <a:extLst>
              <a:ext uri="{28A0092B-C50C-407E-A947-70E740481C1C}">
                <a14:useLocalDpi xmlns:a14="http://schemas.microsoft.com/office/drawing/2010/main"/>
              </a:ext>
            </a:extLst>
          </a:blip>
          <a:stretch>
            <a:fillRect/>
          </a:stretch>
        </p:blipFill>
        <p:spPr>
          <a:xfrm>
            <a:off x="7272163" y="1279607"/>
            <a:ext cx="694878" cy="491919"/>
          </a:xfrm>
          <a:prstGeom prst="rect">
            <a:avLst/>
          </a:prstGeom>
        </p:spPr>
      </p:pic>
      <p:pic>
        <p:nvPicPr>
          <p:cNvPr id="108" name="Imagen 107">
            <a:extLst>
              <a:ext uri="{FF2B5EF4-FFF2-40B4-BE49-F238E27FC236}">
                <a16:creationId xmlns:a16="http://schemas.microsoft.com/office/drawing/2014/main" id="{6E7C7C71-6A6A-A141-89E9-A23C3534C49C}"/>
              </a:ext>
            </a:extLst>
          </p:cNvPr>
          <p:cNvPicPr>
            <a:picLocks noChangeAspect="1"/>
          </p:cNvPicPr>
          <p:nvPr/>
        </p:nvPicPr>
        <p:blipFill>
          <a:blip r:embed="rId38" cstate="email">
            <a:extLst>
              <a:ext uri="{28A0092B-C50C-407E-A947-70E740481C1C}">
                <a14:useLocalDpi xmlns:a14="http://schemas.microsoft.com/office/drawing/2010/main"/>
              </a:ext>
            </a:extLst>
          </a:blip>
          <a:stretch>
            <a:fillRect/>
          </a:stretch>
        </p:blipFill>
        <p:spPr>
          <a:xfrm>
            <a:off x="8185271" y="1274205"/>
            <a:ext cx="1030212" cy="515106"/>
          </a:xfrm>
          <a:prstGeom prst="rect">
            <a:avLst/>
          </a:prstGeom>
        </p:spPr>
      </p:pic>
      <p:pic>
        <p:nvPicPr>
          <p:cNvPr id="109" name="Imagen 108">
            <a:extLst>
              <a:ext uri="{FF2B5EF4-FFF2-40B4-BE49-F238E27FC236}">
                <a16:creationId xmlns:a16="http://schemas.microsoft.com/office/drawing/2014/main" id="{BCAC5DC0-A3A8-E84C-842F-E0E851446CBC}"/>
              </a:ext>
            </a:extLst>
          </p:cNvPr>
          <p:cNvPicPr>
            <a:picLocks noChangeAspect="1"/>
          </p:cNvPicPr>
          <p:nvPr/>
        </p:nvPicPr>
        <p:blipFill rotWithShape="1">
          <a:blip r:embed="rId39" cstate="email">
            <a:extLst>
              <a:ext uri="{28A0092B-C50C-407E-A947-70E740481C1C}">
                <a14:useLocalDpi xmlns:a14="http://schemas.microsoft.com/office/drawing/2010/main"/>
              </a:ext>
            </a:extLst>
          </a:blip>
          <a:srcRect/>
          <a:stretch/>
        </p:blipFill>
        <p:spPr>
          <a:xfrm>
            <a:off x="10792600" y="2276736"/>
            <a:ext cx="939090" cy="621867"/>
          </a:xfrm>
          <a:prstGeom prst="rect">
            <a:avLst/>
          </a:prstGeom>
        </p:spPr>
      </p:pic>
      <p:pic>
        <p:nvPicPr>
          <p:cNvPr id="110" name="Imagen 109">
            <a:extLst>
              <a:ext uri="{FF2B5EF4-FFF2-40B4-BE49-F238E27FC236}">
                <a16:creationId xmlns:a16="http://schemas.microsoft.com/office/drawing/2014/main" id="{C6F9857F-AEE7-4646-AADE-5A206B5BF0F1}"/>
              </a:ext>
            </a:extLst>
          </p:cNvPr>
          <p:cNvPicPr>
            <a:picLocks noChangeAspect="1"/>
          </p:cNvPicPr>
          <p:nvPr/>
        </p:nvPicPr>
        <p:blipFill>
          <a:blip r:embed="rId40" cstate="email">
            <a:extLst>
              <a:ext uri="{28A0092B-C50C-407E-A947-70E740481C1C}">
                <a14:useLocalDpi xmlns:a14="http://schemas.microsoft.com/office/drawing/2010/main"/>
              </a:ext>
            </a:extLst>
          </a:blip>
          <a:stretch>
            <a:fillRect/>
          </a:stretch>
        </p:blipFill>
        <p:spPr>
          <a:xfrm>
            <a:off x="8396792" y="2433719"/>
            <a:ext cx="630296" cy="295451"/>
          </a:xfrm>
          <a:prstGeom prst="rect">
            <a:avLst/>
          </a:prstGeom>
        </p:spPr>
      </p:pic>
      <p:pic>
        <p:nvPicPr>
          <p:cNvPr id="111" name="Imagen 110">
            <a:extLst>
              <a:ext uri="{FF2B5EF4-FFF2-40B4-BE49-F238E27FC236}">
                <a16:creationId xmlns:a16="http://schemas.microsoft.com/office/drawing/2014/main" id="{3F0896B4-3B16-244E-B917-034C79F43C65}"/>
              </a:ext>
            </a:extLst>
          </p:cNvPr>
          <p:cNvPicPr>
            <a:picLocks noChangeAspect="1"/>
          </p:cNvPicPr>
          <p:nvPr/>
        </p:nvPicPr>
        <p:blipFill rotWithShape="1">
          <a:blip r:embed="rId41" cstate="email">
            <a:extLst>
              <a:ext uri="{28A0092B-C50C-407E-A947-70E740481C1C}">
                <a14:useLocalDpi xmlns:a14="http://schemas.microsoft.com/office/drawing/2010/main"/>
              </a:ext>
            </a:extLst>
          </a:blip>
          <a:srcRect/>
          <a:stretch/>
        </p:blipFill>
        <p:spPr>
          <a:xfrm>
            <a:off x="9314670" y="2348875"/>
            <a:ext cx="1190349" cy="365314"/>
          </a:xfrm>
          <a:prstGeom prst="rect">
            <a:avLst/>
          </a:prstGeom>
        </p:spPr>
      </p:pic>
      <p:pic>
        <p:nvPicPr>
          <p:cNvPr id="112" name="Imagen 111">
            <a:extLst>
              <a:ext uri="{FF2B5EF4-FFF2-40B4-BE49-F238E27FC236}">
                <a16:creationId xmlns:a16="http://schemas.microsoft.com/office/drawing/2014/main" id="{7C2F8795-CF34-AD4E-9017-AD43E39D1F48}"/>
              </a:ext>
            </a:extLst>
          </p:cNvPr>
          <p:cNvPicPr>
            <a:picLocks noChangeAspect="1"/>
          </p:cNvPicPr>
          <p:nvPr/>
        </p:nvPicPr>
        <p:blipFill rotWithShape="1">
          <a:blip r:embed="rId42" cstate="email">
            <a:extLst>
              <a:ext uri="{28A0092B-C50C-407E-A947-70E740481C1C}">
                <a14:useLocalDpi xmlns:a14="http://schemas.microsoft.com/office/drawing/2010/main"/>
              </a:ext>
            </a:extLst>
          </a:blip>
          <a:srcRect/>
          <a:stretch/>
        </p:blipFill>
        <p:spPr>
          <a:xfrm>
            <a:off x="7230105" y="2321463"/>
            <a:ext cx="879105" cy="516852"/>
          </a:xfrm>
          <a:prstGeom prst="rect">
            <a:avLst/>
          </a:prstGeom>
        </p:spPr>
      </p:pic>
      <p:sp>
        <p:nvSpPr>
          <p:cNvPr id="2" name="Rectángulo 1">
            <a:extLst>
              <a:ext uri="{FF2B5EF4-FFF2-40B4-BE49-F238E27FC236}">
                <a16:creationId xmlns:a16="http://schemas.microsoft.com/office/drawing/2014/main" id="{ECA73211-8475-844A-8F44-98D30A363107}"/>
              </a:ext>
            </a:extLst>
          </p:cNvPr>
          <p:cNvSpPr/>
          <p:nvPr/>
        </p:nvSpPr>
        <p:spPr>
          <a:xfrm>
            <a:off x="974690" y="1203869"/>
            <a:ext cx="5050140" cy="706975"/>
          </a:xfrm>
          <a:prstGeom prst="rect">
            <a:avLst/>
          </a:prstGeom>
          <a:noFill/>
          <a:ln>
            <a:solidFill>
              <a:schemeClr val="accent5">
                <a:lumMod val="40000"/>
                <a:lumOff val="6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58" name="Rectángulo 57">
            <a:extLst>
              <a:ext uri="{FF2B5EF4-FFF2-40B4-BE49-F238E27FC236}">
                <a16:creationId xmlns:a16="http://schemas.microsoft.com/office/drawing/2014/main" id="{A8A80930-A24B-BF41-A64E-F7C116559102}"/>
              </a:ext>
            </a:extLst>
          </p:cNvPr>
          <p:cNvSpPr/>
          <p:nvPr/>
        </p:nvSpPr>
        <p:spPr>
          <a:xfrm>
            <a:off x="974690" y="2241361"/>
            <a:ext cx="5050140" cy="706975"/>
          </a:xfrm>
          <a:prstGeom prst="rect">
            <a:avLst/>
          </a:prstGeom>
          <a:noFill/>
          <a:ln>
            <a:solidFill>
              <a:schemeClr val="accent6"/>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59" name="Rectángulo 58">
            <a:extLst>
              <a:ext uri="{FF2B5EF4-FFF2-40B4-BE49-F238E27FC236}">
                <a16:creationId xmlns:a16="http://schemas.microsoft.com/office/drawing/2014/main" id="{88C9947D-5FD0-B64E-9BD0-05739166F23D}"/>
              </a:ext>
            </a:extLst>
          </p:cNvPr>
          <p:cNvSpPr/>
          <p:nvPr/>
        </p:nvSpPr>
        <p:spPr>
          <a:xfrm>
            <a:off x="974690" y="3278853"/>
            <a:ext cx="5050140" cy="706975"/>
          </a:xfrm>
          <a:prstGeom prst="rect">
            <a:avLst/>
          </a:prstGeom>
          <a:noFill/>
          <a:ln>
            <a:solidFill>
              <a:schemeClr val="accent2"/>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60" name="Rectángulo 59">
            <a:extLst>
              <a:ext uri="{FF2B5EF4-FFF2-40B4-BE49-F238E27FC236}">
                <a16:creationId xmlns:a16="http://schemas.microsoft.com/office/drawing/2014/main" id="{BC1229A8-A1C5-9E4E-B864-6F198163D84A}"/>
              </a:ext>
            </a:extLst>
          </p:cNvPr>
          <p:cNvSpPr/>
          <p:nvPr/>
        </p:nvSpPr>
        <p:spPr>
          <a:xfrm>
            <a:off x="974690" y="4316345"/>
            <a:ext cx="5050140" cy="706975"/>
          </a:xfrm>
          <a:prstGeom prst="rect">
            <a:avLst/>
          </a:prstGeom>
          <a:noFill/>
          <a:ln>
            <a:solidFill>
              <a:schemeClr val="accent3">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63" name="Rectángulo 62">
            <a:extLst>
              <a:ext uri="{FF2B5EF4-FFF2-40B4-BE49-F238E27FC236}">
                <a16:creationId xmlns:a16="http://schemas.microsoft.com/office/drawing/2014/main" id="{4FC33177-BDEE-704C-B2F5-2C3CFBE1BFD7}"/>
              </a:ext>
            </a:extLst>
          </p:cNvPr>
          <p:cNvSpPr/>
          <p:nvPr/>
        </p:nvSpPr>
        <p:spPr>
          <a:xfrm>
            <a:off x="974690" y="5353838"/>
            <a:ext cx="5050140" cy="706975"/>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64" name="Rectángulo 63">
            <a:extLst>
              <a:ext uri="{FF2B5EF4-FFF2-40B4-BE49-F238E27FC236}">
                <a16:creationId xmlns:a16="http://schemas.microsoft.com/office/drawing/2014/main" id="{A84B6CDE-BC1B-0C44-B60F-5839B360D152}"/>
              </a:ext>
            </a:extLst>
          </p:cNvPr>
          <p:cNvSpPr/>
          <p:nvPr/>
        </p:nvSpPr>
        <p:spPr>
          <a:xfrm>
            <a:off x="7124281" y="1203869"/>
            <a:ext cx="4827782" cy="706975"/>
          </a:xfrm>
          <a:prstGeom prst="rect">
            <a:avLst/>
          </a:prstGeom>
          <a:noFill/>
          <a:ln>
            <a:solidFill>
              <a:schemeClr val="accent4"/>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65" name="Rectángulo 64">
            <a:extLst>
              <a:ext uri="{FF2B5EF4-FFF2-40B4-BE49-F238E27FC236}">
                <a16:creationId xmlns:a16="http://schemas.microsoft.com/office/drawing/2014/main" id="{8EA4DFF4-0553-4448-A166-2A493B7DF46C}"/>
              </a:ext>
            </a:extLst>
          </p:cNvPr>
          <p:cNvSpPr/>
          <p:nvPr/>
        </p:nvSpPr>
        <p:spPr>
          <a:xfrm>
            <a:off x="7124281" y="2241361"/>
            <a:ext cx="4827782" cy="706975"/>
          </a:xfrm>
          <a:prstGeom prst="rect">
            <a:avLst/>
          </a:prstGeom>
          <a:noFill/>
          <a:ln>
            <a:solidFill>
              <a:schemeClr val="accent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66" name="Rectángulo 65">
            <a:extLst>
              <a:ext uri="{FF2B5EF4-FFF2-40B4-BE49-F238E27FC236}">
                <a16:creationId xmlns:a16="http://schemas.microsoft.com/office/drawing/2014/main" id="{38DCB4AC-86D5-F440-9141-67FF6FF1EB6B}"/>
              </a:ext>
            </a:extLst>
          </p:cNvPr>
          <p:cNvSpPr/>
          <p:nvPr/>
        </p:nvSpPr>
        <p:spPr>
          <a:xfrm>
            <a:off x="7124281" y="3278853"/>
            <a:ext cx="4827782" cy="706975"/>
          </a:xfrm>
          <a:prstGeom prst="rect">
            <a:avLst/>
          </a:prstGeom>
          <a:noFill/>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67" name="Rectángulo 66">
            <a:extLst>
              <a:ext uri="{FF2B5EF4-FFF2-40B4-BE49-F238E27FC236}">
                <a16:creationId xmlns:a16="http://schemas.microsoft.com/office/drawing/2014/main" id="{BEA7A882-8571-0944-B666-2464620923C9}"/>
              </a:ext>
            </a:extLst>
          </p:cNvPr>
          <p:cNvSpPr/>
          <p:nvPr/>
        </p:nvSpPr>
        <p:spPr>
          <a:xfrm>
            <a:off x="7124281" y="4316345"/>
            <a:ext cx="4827782" cy="706975"/>
          </a:xfrm>
          <a:prstGeom prst="rect">
            <a:avLst/>
          </a:prstGeom>
          <a:noFill/>
          <a:ln>
            <a:solidFill>
              <a:schemeClr val="accent2"/>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Tree>
    <p:extLst>
      <p:ext uri="{BB962C8B-B14F-4D97-AF65-F5344CB8AC3E}">
        <p14:creationId xmlns:p14="http://schemas.microsoft.com/office/powerpoint/2010/main" val="4741235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1C4C6EB2-5840-87B1-C935-C343855FB167}"/>
              </a:ext>
            </a:extLst>
          </p:cNvPr>
          <p:cNvSpPr txBox="1">
            <a:spLocks/>
          </p:cNvSpPr>
          <p:nvPr/>
        </p:nvSpPr>
        <p:spPr>
          <a:xfrm>
            <a:off x="745735" y="3133534"/>
            <a:ext cx="5981699" cy="5909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3600" dirty="0">
                <a:latin typeface="Century Gothic" panose="020B0502020202020204" pitchFamily="34" charset="0"/>
              </a:rPr>
              <a:t>Gracias</a:t>
            </a:r>
            <a:r>
              <a:rPr lang="es-ES" sz="3600" dirty="0">
                <a:latin typeface="Century" panose="02040604050505020304" pitchFamily="18" charset="0"/>
              </a:rPr>
              <a:t>.</a:t>
            </a:r>
          </a:p>
        </p:txBody>
      </p:sp>
    </p:spTree>
    <p:extLst>
      <p:ext uri="{BB962C8B-B14F-4D97-AF65-F5344CB8AC3E}">
        <p14:creationId xmlns:p14="http://schemas.microsoft.com/office/powerpoint/2010/main" val="178253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93D202F7-C7F7-BD48-A920-4EEE9C2A16FF}"/>
              </a:ext>
            </a:extLst>
          </p:cNvPr>
          <p:cNvSpPr>
            <a:spLocks noGrp="1"/>
          </p:cNvSpPr>
          <p:nvPr>
            <p:ph type="body" sz="quarter" idx="10"/>
          </p:nvPr>
        </p:nvSpPr>
        <p:spPr>
          <a:xfrm>
            <a:off x="731838" y="1514475"/>
            <a:ext cx="1971675" cy="498598"/>
          </a:xfrm>
        </p:spPr>
        <p:txBody>
          <a:bodyPr/>
          <a:lstStyle/>
          <a:p>
            <a:r>
              <a:rPr lang="es-ES" sz="3600" dirty="0"/>
              <a:t>Índice</a:t>
            </a:r>
          </a:p>
        </p:txBody>
      </p:sp>
      <p:sp>
        <p:nvSpPr>
          <p:cNvPr id="3" name="Marcador de texto 2">
            <a:extLst>
              <a:ext uri="{FF2B5EF4-FFF2-40B4-BE49-F238E27FC236}">
                <a16:creationId xmlns:a16="http://schemas.microsoft.com/office/drawing/2014/main" id="{CBE3601D-13F9-DF4E-B832-DD6CD6BE3B71}"/>
              </a:ext>
            </a:extLst>
          </p:cNvPr>
          <p:cNvSpPr>
            <a:spLocks noGrp="1"/>
          </p:cNvSpPr>
          <p:nvPr>
            <p:ph type="body" sz="quarter" idx="11"/>
          </p:nvPr>
        </p:nvSpPr>
        <p:spPr>
          <a:xfrm>
            <a:off x="3280538" y="1514475"/>
            <a:ext cx="3332779" cy="4926082"/>
          </a:xfrm>
        </p:spPr>
        <p:txBody>
          <a:bodyPr/>
          <a:lstStyle/>
          <a:p>
            <a:r>
              <a:rPr lang="es-ES" dirty="0"/>
              <a:t>¿Qué es Cash </a:t>
            </a:r>
            <a:r>
              <a:rPr lang="es-ES" dirty="0" err="1"/>
              <a:t>Today</a:t>
            </a:r>
            <a:r>
              <a:rPr lang="es-ES" dirty="0"/>
              <a:t>?</a:t>
            </a:r>
          </a:p>
          <a:p>
            <a:r>
              <a:rPr lang="es-ES" dirty="0"/>
              <a:t>Beneficios</a:t>
            </a:r>
          </a:p>
          <a:p>
            <a:r>
              <a:rPr lang="es-ES" dirty="0"/>
              <a:t>Fortalezas</a:t>
            </a:r>
          </a:p>
          <a:p>
            <a:r>
              <a:rPr lang="es-ES" dirty="0"/>
              <a:t>Sectores y Referencias</a:t>
            </a:r>
          </a:p>
        </p:txBody>
      </p:sp>
      <p:cxnSp>
        <p:nvCxnSpPr>
          <p:cNvPr id="11" name="Conector recto 10">
            <a:extLst>
              <a:ext uri="{FF2B5EF4-FFF2-40B4-BE49-F238E27FC236}">
                <a16:creationId xmlns:a16="http://schemas.microsoft.com/office/drawing/2014/main" id="{EA03623C-55B5-244A-8711-D99785797324}"/>
              </a:ext>
            </a:extLst>
          </p:cNvPr>
          <p:cNvCxnSpPr>
            <a:cxnSpLocks/>
          </p:cNvCxnSpPr>
          <p:nvPr/>
        </p:nvCxnSpPr>
        <p:spPr>
          <a:xfrm>
            <a:off x="2703513" y="1356527"/>
            <a:ext cx="0" cy="2216936"/>
          </a:xfrm>
          <a:prstGeom prst="line">
            <a:avLst/>
          </a:prstGeom>
          <a:ln w="12700">
            <a:solidFill>
              <a:schemeClr val="accent4"/>
            </a:solidFill>
          </a:ln>
        </p:spPr>
        <p:style>
          <a:lnRef idx="1">
            <a:schemeClr val="dk1"/>
          </a:lnRef>
          <a:fillRef idx="0">
            <a:schemeClr val="dk1"/>
          </a:fillRef>
          <a:effectRef idx="0">
            <a:schemeClr val="dk1"/>
          </a:effectRef>
          <a:fontRef idx="minor">
            <a:schemeClr val="tx1"/>
          </a:fontRef>
        </p:style>
      </p:cxnSp>
      <p:sp>
        <p:nvSpPr>
          <p:cNvPr id="5" name="Rectángulo 4">
            <a:extLst>
              <a:ext uri="{FF2B5EF4-FFF2-40B4-BE49-F238E27FC236}">
                <a16:creationId xmlns:a16="http://schemas.microsoft.com/office/drawing/2014/main" id="{DC7B0828-6874-E148-BBA1-D00E38F1EF82}"/>
              </a:ext>
            </a:extLst>
          </p:cNvPr>
          <p:cNvSpPr/>
          <p:nvPr/>
        </p:nvSpPr>
        <p:spPr>
          <a:xfrm>
            <a:off x="0" y="5065986"/>
            <a:ext cx="12192000" cy="17920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0" name="Marcador de posición de imagen 6">
            <a:extLst>
              <a:ext uri="{FF2B5EF4-FFF2-40B4-BE49-F238E27FC236}">
                <a16:creationId xmlns:a16="http://schemas.microsoft.com/office/drawing/2014/main" id="{7D9049F2-127B-FF46-A79A-EA0EB5D559C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571779" y="2839657"/>
            <a:ext cx="2391904" cy="3337686"/>
          </a:xfrm>
          <a:prstGeom prst="rect">
            <a:avLst/>
          </a:prstGeom>
        </p:spPr>
      </p:pic>
    </p:spTree>
    <p:extLst>
      <p:ext uri="{BB962C8B-B14F-4D97-AF65-F5344CB8AC3E}">
        <p14:creationId xmlns:p14="http://schemas.microsoft.com/office/powerpoint/2010/main" val="20457540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Marcador de posición de imagen 7">
            <a:extLst>
              <a:ext uri="{FF2B5EF4-FFF2-40B4-BE49-F238E27FC236}">
                <a16:creationId xmlns:a16="http://schemas.microsoft.com/office/drawing/2014/main" id="{CA91A01F-EAE5-CE4D-9B6C-13FB622BE6F2}"/>
              </a:ext>
            </a:extLst>
          </p:cNvPr>
          <p:cNvPicPr>
            <a:picLocks noGrp="1" noChangeAspect="1"/>
          </p:cNvPicPr>
          <p:nvPr>
            <p:ph type="pic" sz="quarter" idx="10"/>
          </p:nvPr>
        </p:nvPicPr>
        <p:blipFill>
          <a:blip r:embed="rId2" cstate="email">
            <a:extLst>
              <a:ext uri="{28A0092B-C50C-407E-A947-70E740481C1C}">
                <a14:useLocalDpi xmlns:a14="http://schemas.microsoft.com/office/drawing/2010/main"/>
              </a:ext>
            </a:extLst>
          </a:blip>
          <a:srcRect/>
          <a:stretch>
            <a:fillRect/>
          </a:stretch>
        </p:blipFill>
        <p:spPr>
          <a:xfrm>
            <a:off x="6096000" y="-1"/>
            <a:ext cx="6096001" cy="6858000"/>
          </a:xfrm>
        </p:spPr>
      </p:pic>
      <p:sp>
        <p:nvSpPr>
          <p:cNvPr id="3" name="Marcador de texto 2">
            <a:extLst>
              <a:ext uri="{FF2B5EF4-FFF2-40B4-BE49-F238E27FC236}">
                <a16:creationId xmlns:a16="http://schemas.microsoft.com/office/drawing/2014/main" id="{35BEC753-D087-6D4F-9A33-1D9D87C2F115}"/>
              </a:ext>
            </a:extLst>
          </p:cNvPr>
          <p:cNvSpPr>
            <a:spLocks noGrp="1"/>
          </p:cNvSpPr>
          <p:nvPr>
            <p:ph type="body" sz="quarter" idx="11"/>
          </p:nvPr>
        </p:nvSpPr>
        <p:spPr/>
        <p:txBody>
          <a:bodyPr/>
          <a:lstStyle/>
          <a:p>
            <a:r>
              <a:rPr lang="es-ES" dirty="0"/>
              <a:t>¿Qué es Cash </a:t>
            </a:r>
            <a:r>
              <a:rPr lang="es-ES" dirty="0" err="1"/>
              <a:t>Today</a:t>
            </a:r>
            <a:r>
              <a:rPr lang="es-ES" dirty="0"/>
              <a:t>?</a:t>
            </a:r>
          </a:p>
        </p:txBody>
      </p:sp>
      <p:sp>
        <p:nvSpPr>
          <p:cNvPr id="4" name="Marcador de texto 3">
            <a:extLst>
              <a:ext uri="{FF2B5EF4-FFF2-40B4-BE49-F238E27FC236}">
                <a16:creationId xmlns:a16="http://schemas.microsoft.com/office/drawing/2014/main" id="{95252091-2389-CB44-A175-595C4CAFF628}"/>
              </a:ext>
            </a:extLst>
          </p:cNvPr>
          <p:cNvSpPr>
            <a:spLocks noGrp="1"/>
          </p:cNvSpPr>
          <p:nvPr>
            <p:ph type="body" sz="quarter" idx="12"/>
          </p:nvPr>
        </p:nvSpPr>
        <p:spPr>
          <a:xfrm>
            <a:off x="838200" y="2565400"/>
            <a:ext cx="4714875" cy="3578224"/>
          </a:xfrm>
        </p:spPr>
        <p:txBody>
          <a:bodyPr/>
          <a:lstStyle/>
          <a:p>
            <a:r>
              <a:rPr lang="es-ES" dirty="0"/>
              <a:t>Instalamos una máquina de automatización del efectivo en los negocios para que el cliente pueda depositar su recaudación diaria de forma segura. </a:t>
            </a:r>
          </a:p>
          <a:p>
            <a:r>
              <a:rPr lang="es-ES" dirty="0"/>
              <a:t>Podrá visualizar a tiempo real todos los movimientos realizados en la máquina: ingresos de billetes y/o monedas. </a:t>
            </a:r>
          </a:p>
          <a:p>
            <a:r>
              <a:rPr lang="es-ES" dirty="0"/>
              <a:t>Un camión blindado de Prosegur recogerá el efectivo almacenado y le entregará cambio si lo necesita. </a:t>
            </a:r>
          </a:p>
          <a:p>
            <a:r>
              <a:rPr lang="es-ES" dirty="0"/>
              <a:t>Con el </a:t>
            </a:r>
            <a:r>
              <a:rPr lang="es-ES" b="1" dirty="0"/>
              <a:t>servicio de Fecha Valor</a:t>
            </a:r>
            <a:r>
              <a:rPr lang="es-ES" dirty="0"/>
              <a:t>*, podrán disponer de la recaudación en su cuenta bancaria tras efectuar el depósito en efectivo en la máquina. </a:t>
            </a:r>
          </a:p>
          <a:p>
            <a:r>
              <a:rPr lang="es-ES" i="1" dirty="0">
                <a:solidFill>
                  <a:schemeClr val="accent6"/>
                </a:solidFill>
              </a:rPr>
              <a:t>*previa autorización del banco.</a:t>
            </a:r>
          </a:p>
          <a:p>
            <a:endParaRPr lang="es-ES" dirty="0"/>
          </a:p>
        </p:txBody>
      </p:sp>
      <p:sp>
        <p:nvSpPr>
          <p:cNvPr id="5" name="Marcador de texto 4">
            <a:extLst>
              <a:ext uri="{FF2B5EF4-FFF2-40B4-BE49-F238E27FC236}">
                <a16:creationId xmlns:a16="http://schemas.microsoft.com/office/drawing/2014/main" id="{137AC4B2-D022-9C43-8154-80DE1E79957E}"/>
              </a:ext>
            </a:extLst>
          </p:cNvPr>
          <p:cNvSpPr>
            <a:spLocks noGrp="1"/>
          </p:cNvSpPr>
          <p:nvPr>
            <p:ph type="body" sz="quarter" idx="13"/>
          </p:nvPr>
        </p:nvSpPr>
        <p:spPr/>
        <p:txBody>
          <a:bodyPr/>
          <a:lstStyle/>
          <a:p>
            <a:r>
              <a:rPr lang="es-ES" dirty="0"/>
              <a:t>¿QUÉ ES CASH TODAY?</a:t>
            </a:r>
          </a:p>
        </p:txBody>
      </p:sp>
      <p:sp>
        <p:nvSpPr>
          <p:cNvPr id="6" name="Marcador de texto 1">
            <a:extLst>
              <a:ext uri="{FF2B5EF4-FFF2-40B4-BE49-F238E27FC236}">
                <a16:creationId xmlns:a16="http://schemas.microsoft.com/office/drawing/2014/main" id="{E43F25F2-40AE-E945-AB89-020FC2AB47D9}"/>
              </a:ext>
            </a:extLst>
          </p:cNvPr>
          <p:cNvSpPr txBox="1">
            <a:spLocks/>
          </p:cNvSpPr>
          <p:nvPr/>
        </p:nvSpPr>
        <p:spPr>
          <a:xfrm>
            <a:off x="816154" y="1645195"/>
            <a:ext cx="3976910" cy="635781"/>
          </a:xfrm>
          <a:prstGeom prst="rect">
            <a:avLst/>
          </a:prstGeom>
        </p:spPr>
        <p:txBody>
          <a:bodyPr lIns="0" tIns="0" rIns="0" bIns="0"/>
          <a:lstStyle>
            <a:lvl1pPr marL="0" indent="0" algn="l" defTabSz="914400" rtl="0" eaLnBrk="1" latinLnBrk="0" hangingPunct="1">
              <a:lnSpc>
                <a:spcPct val="120000"/>
              </a:lnSpc>
              <a:spcBef>
                <a:spcPts val="1000"/>
              </a:spcBef>
              <a:buFont typeface="Arial" panose="020B0604020202020204" pitchFamily="34" charset="0"/>
              <a:buNone/>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s-ES" sz="1800" b="1" dirty="0">
                <a:latin typeface="+mj-lt"/>
              </a:rPr>
              <a:t>Solución digital para la gestión integral del efectivo</a:t>
            </a:r>
          </a:p>
        </p:txBody>
      </p:sp>
      <p:sp>
        <p:nvSpPr>
          <p:cNvPr id="9" name="Marcador de número de diapositiva 16">
            <a:extLst>
              <a:ext uri="{FF2B5EF4-FFF2-40B4-BE49-F238E27FC236}">
                <a16:creationId xmlns:a16="http://schemas.microsoft.com/office/drawing/2014/main" id="{3074D357-A523-A240-917D-B942883FB0CA}"/>
              </a:ext>
            </a:extLst>
          </p:cNvPr>
          <p:cNvSpPr txBox="1">
            <a:spLocks/>
          </p:cNvSpPr>
          <p:nvPr/>
        </p:nvSpPr>
        <p:spPr>
          <a:xfrm>
            <a:off x="10886435" y="6280834"/>
            <a:ext cx="1065628" cy="807752"/>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ES" sz="4400" b="1" dirty="0">
                <a:solidFill>
                  <a:schemeClr val="accent5">
                    <a:lumMod val="20000"/>
                    <a:lumOff val="80000"/>
                  </a:schemeClr>
                </a:solidFill>
                <a:latin typeface="+mj-lt"/>
                <a:cs typeface="Arial Regular"/>
              </a:rPr>
              <a:t>0</a:t>
            </a:r>
            <a:fld id="{5526738B-7FDD-C145-A7FC-F2826F1502B1}" type="slidenum">
              <a:rPr lang="es-ES" sz="4400" b="1" smtClean="0">
                <a:solidFill>
                  <a:schemeClr val="accent5">
                    <a:lumMod val="20000"/>
                    <a:lumOff val="80000"/>
                  </a:schemeClr>
                </a:solidFill>
                <a:latin typeface="+mj-lt"/>
                <a:cs typeface="Arial Regular"/>
              </a:rPr>
              <a:pPr/>
              <a:t>3</a:t>
            </a:fld>
            <a:endParaRPr lang="es-ES" sz="4400" b="1" dirty="0">
              <a:solidFill>
                <a:schemeClr val="accent5">
                  <a:lumMod val="20000"/>
                  <a:lumOff val="80000"/>
                </a:schemeClr>
              </a:solidFill>
              <a:latin typeface="+mj-lt"/>
              <a:cs typeface="Arial Regular"/>
            </a:endParaRPr>
          </a:p>
        </p:txBody>
      </p:sp>
    </p:spTree>
    <p:extLst>
      <p:ext uri="{BB962C8B-B14F-4D97-AF65-F5344CB8AC3E}">
        <p14:creationId xmlns:p14="http://schemas.microsoft.com/office/powerpoint/2010/main" val="968399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53F5E36E-BB15-0148-B8CE-09F37EB3E1FA}"/>
              </a:ext>
            </a:extLst>
          </p:cNvPr>
          <p:cNvSpPr>
            <a:spLocks noGrp="1"/>
          </p:cNvSpPr>
          <p:nvPr>
            <p:ph type="body" sz="quarter" idx="12"/>
          </p:nvPr>
        </p:nvSpPr>
        <p:spPr>
          <a:xfrm>
            <a:off x="745735" y="3133534"/>
            <a:ext cx="5981699" cy="590931"/>
          </a:xfrm>
        </p:spPr>
        <p:txBody>
          <a:bodyPr/>
          <a:lstStyle/>
          <a:p>
            <a:r>
              <a:rPr lang="es-ES" dirty="0"/>
              <a:t>Beneficios</a:t>
            </a:r>
          </a:p>
        </p:txBody>
      </p:sp>
    </p:spTree>
    <p:extLst>
      <p:ext uri="{BB962C8B-B14F-4D97-AF65-F5344CB8AC3E}">
        <p14:creationId xmlns:p14="http://schemas.microsoft.com/office/powerpoint/2010/main" val="8544904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18E2C74E-C53F-024F-A97B-E430C7D85313}"/>
              </a:ext>
            </a:extLst>
          </p:cNvPr>
          <p:cNvSpPr>
            <a:spLocks noGrp="1"/>
          </p:cNvSpPr>
          <p:nvPr>
            <p:ph type="body" sz="quarter" idx="12"/>
          </p:nvPr>
        </p:nvSpPr>
        <p:spPr/>
        <p:txBody>
          <a:bodyPr/>
          <a:lstStyle/>
          <a:p>
            <a:r>
              <a:rPr lang="es-ES" dirty="0"/>
              <a:t>BENEFICIOS</a:t>
            </a:r>
          </a:p>
        </p:txBody>
      </p:sp>
      <p:sp>
        <p:nvSpPr>
          <p:cNvPr id="4" name="Rectángulo 3">
            <a:extLst>
              <a:ext uri="{FF2B5EF4-FFF2-40B4-BE49-F238E27FC236}">
                <a16:creationId xmlns:a16="http://schemas.microsoft.com/office/drawing/2014/main" id="{C2971B95-DF40-7845-8AEE-008DD3C244B0}"/>
              </a:ext>
            </a:extLst>
          </p:cNvPr>
          <p:cNvSpPr/>
          <p:nvPr/>
        </p:nvSpPr>
        <p:spPr>
          <a:xfrm>
            <a:off x="416714" y="2417734"/>
            <a:ext cx="2584903" cy="1384995"/>
          </a:xfrm>
          <a:prstGeom prst="rect">
            <a:avLst/>
          </a:prstGeom>
        </p:spPr>
        <p:txBody>
          <a:bodyPr wrap="square">
            <a:spAutoFit/>
          </a:bodyPr>
          <a:lstStyle/>
          <a:p>
            <a:r>
              <a:rPr lang="es-ES" sz="1400" dirty="0"/>
              <a:t>Caja fuerte inteligente para el depósito de la recaudación de todos tus puntos de venta. Libera a tus empleados de la responsabilidad de llevar al dinero al banco.</a:t>
            </a:r>
          </a:p>
        </p:txBody>
      </p:sp>
      <p:sp>
        <p:nvSpPr>
          <p:cNvPr id="11" name="CuadroTexto 10">
            <a:extLst>
              <a:ext uri="{FF2B5EF4-FFF2-40B4-BE49-F238E27FC236}">
                <a16:creationId xmlns:a16="http://schemas.microsoft.com/office/drawing/2014/main" id="{A56713CC-AB31-3743-95B0-965E4A4D8EA1}"/>
              </a:ext>
            </a:extLst>
          </p:cNvPr>
          <p:cNvSpPr txBox="1"/>
          <p:nvPr/>
        </p:nvSpPr>
        <p:spPr>
          <a:xfrm>
            <a:off x="416714" y="1885328"/>
            <a:ext cx="1758815" cy="369332"/>
          </a:xfrm>
          <a:prstGeom prst="rect">
            <a:avLst/>
          </a:prstGeom>
          <a:noFill/>
        </p:spPr>
        <p:txBody>
          <a:bodyPr wrap="none" rtlCol="0">
            <a:spAutoFit/>
          </a:bodyPr>
          <a:lstStyle/>
          <a:p>
            <a:r>
              <a:rPr lang="es-ES" b="1" dirty="0">
                <a:solidFill>
                  <a:schemeClr val="accent2"/>
                </a:solidFill>
                <a:latin typeface="Century Gothic" panose="020B0502020202020204" pitchFamily="34" charset="0"/>
              </a:rPr>
              <a:t>01/ Seguridad</a:t>
            </a:r>
          </a:p>
        </p:txBody>
      </p:sp>
      <p:cxnSp>
        <p:nvCxnSpPr>
          <p:cNvPr id="13" name="Conector recto 12">
            <a:extLst>
              <a:ext uri="{FF2B5EF4-FFF2-40B4-BE49-F238E27FC236}">
                <a16:creationId xmlns:a16="http://schemas.microsoft.com/office/drawing/2014/main" id="{63659102-B5B7-6748-B940-F8ED13E62A2C}"/>
              </a:ext>
            </a:extLst>
          </p:cNvPr>
          <p:cNvCxnSpPr>
            <a:cxnSpLocks/>
          </p:cNvCxnSpPr>
          <p:nvPr/>
        </p:nvCxnSpPr>
        <p:spPr>
          <a:xfrm>
            <a:off x="416714" y="2311810"/>
            <a:ext cx="2584903" cy="0"/>
          </a:xfrm>
          <a:prstGeom prst="line">
            <a:avLst/>
          </a:prstGeom>
          <a:ln w="12700">
            <a:solidFill>
              <a:schemeClr val="tx2"/>
            </a:solidFill>
          </a:ln>
        </p:spPr>
        <p:style>
          <a:lnRef idx="1">
            <a:schemeClr val="dk1"/>
          </a:lnRef>
          <a:fillRef idx="0">
            <a:schemeClr val="dk1"/>
          </a:fillRef>
          <a:effectRef idx="0">
            <a:schemeClr val="dk1"/>
          </a:effectRef>
          <a:fontRef idx="minor">
            <a:schemeClr val="tx1"/>
          </a:fontRef>
        </p:style>
      </p:cxnSp>
      <p:sp>
        <p:nvSpPr>
          <p:cNvPr id="18" name="Rectángulo 17">
            <a:extLst>
              <a:ext uri="{FF2B5EF4-FFF2-40B4-BE49-F238E27FC236}">
                <a16:creationId xmlns:a16="http://schemas.microsoft.com/office/drawing/2014/main" id="{0ECB25EB-3F83-B14E-8143-67A321AB5757}"/>
              </a:ext>
            </a:extLst>
          </p:cNvPr>
          <p:cNvSpPr/>
          <p:nvPr/>
        </p:nvSpPr>
        <p:spPr>
          <a:xfrm>
            <a:off x="3299614" y="2417734"/>
            <a:ext cx="2584903" cy="1169551"/>
          </a:xfrm>
          <a:prstGeom prst="rect">
            <a:avLst/>
          </a:prstGeom>
        </p:spPr>
        <p:txBody>
          <a:bodyPr wrap="square">
            <a:spAutoFit/>
          </a:bodyPr>
          <a:lstStyle/>
          <a:p>
            <a:r>
              <a:rPr lang="es-ES" sz="1400" dirty="0">
                <a:solidFill>
                  <a:srgbClr val="2D2E30"/>
                </a:solidFill>
                <a:ea typeface="Times New Roman" panose="02020603050405020304" pitchFamily="18" charset="0"/>
              </a:rPr>
              <a:t>Podrás consultar y exportar online todos los movimientos de la recaudación de tus empleados para agilizar el cuadre del efectivo.</a:t>
            </a:r>
            <a:endParaRPr lang="es-ES" sz="1400" dirty="0"/>
          </a:p>
        </p:txBody>
      </p:sp>
      <p:sp>
        <p:nvSpPr>
          <p:cNvPr id="19" name="CuadroTexto 18">
            <a:extLst>
              <a:ext uri="{FF2B5EF4-FFF2-40B4-BE49-F238E27FC236}">
                <a16:creationId xmlns:a16="http://schemas.microsoft.com/office/drawing/2014/main" id="{4A427C55-8696-174B-A933-60652504A20B}"/>
              </a:ext>
            </a:extLst>
          </p:cNvPr>
          <p:cNvSpPr txBox="1"/>
          <p:nvPr/>
        </p:nvSpPr>
        <p:spPr>
          <a:xfrm>
            <a:off x="3299614" y="1885328"/>
            <a:ext cx="2121093" cy="369332"/>
          </a:xfrm>
          <a:prstGeom prst="rect">
            <a:avLst/>
          </a:prstGeom>
          <a:noFill/>
        </p:spPr>
        <p:txBody>
          <a:bodyPr wrap="none" rtlCol="0">
            <a:spAutoFit/>
          </a:bodyPr>
          <a:lstStyle/>
          <a:p>
            <a:r>
              <a:rPr lang="es-ES" b="1" dirty="0">
                <a:solidFill>
                  <a:schemeClr val="accent3"/>
                </a:solidFill>
                <a:latin typeface="Century Gothic" panose="020B0502020202020204" pitchFamily="34" charset="0"/>
              </a:rPr>
              <a:t>02/ Digitalización</a:t>
            </a:r>
          </a:p>
        </p:txBody>
      </p:sp>
      <p:cxnSp>
        <p:nvCxnSpPr>
          <p:cNvPr id="20" name="Conector recto 19">
            <a:extLst>
              <a:ext uri="{FF2B5EF4-FFF2-40B4-BE49-F238E27FC236}">
                <a16:creationId xmlns:a16="http://schemas.microsoft.com/office/drawing/2014/main" id="{4241B0DC-F005-8E4A-AF78-B1D2608978D8}"/>
              </a:ext>
            </a:extLst>
          </p:cNvPr>
          <p:cNvCxnSpPr>
            <a:cxnSpLocks/>
          </p:cNvCxnSpPr>
          <p:nvPr/>
        </p:nvCxnSpPr>
        <p:spPr>
          <a:xfrm>
            <a:off x="3299614" y="2311810"/>
            <a:ext cx="2584903" cy="0"/>
          </a:xfrm>
          <a:prstGeom prst="line">
            <a:avLst/>
          </a:prstGeom>
          <a:ln w="12700"/>
        </p:spPr>
        <p:style>
          <a:lnRef idx="1">
            <a:schemeClr val="dk1"/>
          </a:lnRef>
          <a:fillRef idx="0">
            <a:schemeClr val="dk1"/>
          </a:fillRef>
          <a:effectRef idx="0">
            <a:schemeClr val="dk1"/>
          </a:effectRef>
          <a:fontRef idx="minor">
            <a:schemeClr val="tx1"/>
          </a:fontRef>
        </p:style>
      </p:cxnSp>
      <p:sp>
        <p:nvSpPr>
          <p:cNvPr id="21" name="Rectángulo 20">
            <a:extLst>
              <a:ext uri="{FF2B5EF4-FFF2-40B4-BE49-F238E27FC236}">
                <a16:creationId xmlns:a16="http://schemas.microsoft.com/office/drawing/2014/main" id="{4200B09D-871C-B94C-85BD-F57B5B605F16}"/>
              </a:ext>
            </a:extLst>
          </p:cNvPr>
          <p:cNvSpPr/>
          <p:nvPr/>
        </p:nvSpPr>
        <p:spPr>
          <a:xfrm>
            <a:off x="6182514" y="2417734"/>
            <a:ext cx="2584903" cy="954107"/>
          </a:xfrm>
          <a:prstGeom prst="rect">
            <a:avLst/>
          </a:prstGeom>
        </p:spPr>
        <p:txBody>
          <a:bodyPr wrap="square">
            <a:spAutoFit/>
          </a:bodyPr>
          <a:lstStyle/>
          <a:p>
            <a:r>
              <a:rPr lang="es-ES" sz="1400" dirty="0"/>
              <a:t>Ahorra tiempo en el conteo manual de la recaudación, el cuadre de tus puntos de venta y desplazamientos a banco.</a:t>
            </a:r>
          </a:p>
        </p:txBody>
      </p:sp>
      <p:sp>
        <p:nvSpPr>
          <p:cNvPr id="22" name="CuadroTexto 21">
            <a:extLst>
              <a:ext uri="{FF2B5EF4-FFF2-40B4-BE49-F238E27FC236}">
                <a16:creationId xmlns:a16="http://schemas.microsoft.com/office/drawing/2014/main" id="{41409468-0669-BB4B-A81B-7C7FC8B9EC78}"/>
              </a:ext>
            </a:extLst>
          </p:cNvPr>
          <p:cNvSpPr txBox="1"/>
          <p:nvPr/>
        </p:nvSpPr>
        <p:spPr>
          <a:xfrm>
            <a:off x="6182514" y="1885328"/>
            <a:ext cx="1699504" cy="369332"/>
          </a:xfrm>
          <a:prstGeom prst="rect">
            <a:avLst/>
          </a:prstGeom>
          <a:noFill/>
        </p:spPr>
        <p:txBody>
          <a:bodyPr wrap="none" rtlCol="0">
            <a:spAutoFit/>
          </a:bodyPr>
          <a:lstStyle/>
          <a:p>
            <a:r>
              <a:rPr lang="es-ES" b="1" dirty="0">
                <a:solidFill>
                  <a:schemeClr val="accent1"/>
                </a:solidFill>
                <a:latin typeface="Century Gothic" panose="020B0502020202020204" pitchFamily="34" charset="0"/>
              </a:rPr>
              <a:t>03/ Eficiencia</a:t>
            </a:r>
          </a:p>
        </p:txBody>
      </p:sp>
      <p:cxnSp>
        <p:nvCxnSpPr>
          <p:cNvPr id="23" name="Conector recto 22">
            <a:extLst>
              <a:ext uri="{FF2B5EF4-FFF2-40B4-BE49-F238E27FC236}">
                <a16:creationId xmlns:a16="http://schemas.microsoft.com/office/drawing/2014/main" id="{5160E4AC-02D2-D942-A8B3-2BE0B4142BA4}"/>
              </a:ext>
            </a:extLst>
          </p:cNvPr>
          <p:cNvCxnSpPr>
            <a:cxnSpLocks/>
          </p:cNvCxnSpPr>
          <p:nvPr/>
        </p:nvCxnSpPr>
        <p:spPr>
          <a:xfrm>
            <a:off x="6182514" y="2311810"/>
            <a:ext cx="2584903" cy="0"/>
          </a:xfrm>
          <a:prstGeom prst="line">
            <a:avLst/>
          </a:prstGeom>
          <a:ln w="12700"/>
        </p:spPr>
        <p:style>
          <a:lnRef idx="1">
            <a:schemeClr val="dk1"/>
          </a:lnRef>
          <a:fillRef idx="0">
            <a:schemeClr val="dk1"/>
          </a:fillRef>
          <a:effectRef idx="0">
            <a:schemeClr val="dk1"/>
          </a:effectRef>
          <a:fontRef idx="minor">
            <a:schemeClr val="tx1"/>
          </a:fontRef>
        </p:style>
      </p:cxnSp>
      <p:sp>
        <p:nvSpPr>
          <p:cNvPr id="24" name="Rectángulo 23">
            <a:extLst>
              <a:ext uri="{FF2B5EF4-FFF2-40B4-BE49-F238E27FC236}">
                <a16:creationId xmlns:a16="http://schemas.microsoft.com/office/drawing/2014/main" id="{F9E96BCF-A2DF-AF41-B449-A642927B3FD4}"/>
              </a:ext>
            </a:extLst>
          </p:cNvPr>
          <p:cNvSpPr/>
          <p:nvPr/>
        </p:nvSpPr>
        <p:spPr>
          <a:xfrm>
            <a:off x="9065414" y="2417734"/>
            <a:ext cx="2584903" cy="738664"/>
          </a:xfrm>
          <a:prstGeom prst="rect">
            <a:avLst/>
          </a:prstGeom>
        </p:spPr>
        <p:txBody>
          <a:bodyPr wrap="square">
            <a:spAutoFit/>
          </a:bodyPr>
          <a:lstStyle/>
          <a:p>
            <a:r>
              <a:rPr lang="es-ES" sz="1400" dirty="0"/>
              <a:t>Nuestra solución te asegura la trazabilidad y disminuyen la pérdida desconocida.</a:t>
            </a:r>
          </a:p>
        </p:txBody>
      </p:sp>
      <p:sp>
        <p:nvSpPr>
          <p:cNvPr id="25" name="CuadroTexto 24">
            <a:extLst>
              <a:ext uri="{FF2B5EF4-FFF2-40B4-BE49-F238E27FC236}">
                <a16:creationId xmlns:a16="http://schemas.microsoft.com/office/drawing/2014/main" id="{217A851F-3AF0-9E41-8DC7-AF19330A070A}"/>
              </a:ext>
            </a:extLst>
          </p:cNvPr>
          <p:cNvSpPr txBox="1"/>
          <p:nvPr/>
        </p:nvSpPr>
        <p:spPr>
          <a:xfrm>
            <a:off x="9065414" y="1885328"/>
            <a:ext cx="1425390" cy="369332"/>
          </a:xfrm>
          <a:prstGeom prst="rect">
            <a:avLst/>
          </a:prstGeom>
          <a:noFill/>
        </p:spPr>
        <p:txBody>
          <a:bodyPr wrap="none" rtlCol="0">
            <a:spAutoFit/>
          </a:bodyPr>
          <a:lstStyle/>
          <a:p>
            <a:r>
              <a:rPr lang="es-ES" b="1" dirty="0">
                <a:solidFill>
                  <a:schemeClr val="accent5"/>
                </a:solidFill>
                <a:latin typeface="Century Gothic" panose="020B0502020202020204" pitchFamily="34" charset="0"/>
              </a:rPr>
              <a:t>04/ Control</a:t>
            </a:r>
          </a:p>
        </p:txBody>
      </p:sp>
      <p:cxnSp>
        <p:nvCxnSpPr>
          <p:cNvPr id="26" name="Conector recto 25">
            <a:extLst>
              <a:ext uri="{FF2B5EF4-FFF2-40B4-BE49-F238E27FC236}">
                <a16:creationId xmlns:a16="http://schemas.microsoft.com/office/drawing/2014/main" id="{949D20B4-EA6F-4341-8881-CF64B7154C7B}"/>
              </a:ext>
            </a:extLst>
          </p:cNvPr>
          <p:cNvCxnSpPr>
            <a:cxnSpLocks/>
          </p:cNvCxnSpPr>
          <p:nvPr/>
        </p:nvCxnSpPr>
        <p:spPr>
          <a:xfrm>
            <a:off x="9065414" y="2311810"/>
            <a:ext cx="2584903" cy="0"/>
          </a:xfrm>
          <a:prstGeom prst="line">
            <a:avLst/>
          </a:prstGeom>
          <a:ln w="12700"/>
        </p:spPr>
        <p:style>
          <a:lnRef idx="1">
            <a:schemeClr val="dk1"/>
          </a:lnRef>
          <a:fillRef idx="0">
            <a:schemeClr val="dk1"/>
          </a:fillRef>
          <a:effectRef idx="0">
            <a:schemeClr val="dk1"/>
          </a:effectRef>
          <a:fontRef idx="minor">
            <a:schemeClr val="tx1"/>
          </a:fontRef>
        </p:style>
      </p:cxnSp>
      <p:sp>
        <p:nvSpPr>
          <p:cNvPr id="27" name="Rectángulo 26">
            <a:extLst>
              <a:ext uri="{FF2B5EF4-FFF2-40B4-BE49-F238E27FC236}">
                <a16:creationId xmlns:a16="http://schemas.microsoft.com/office/drawing/2014/main" id="{9998FB96-7807-9E4F-A8B1-A33FC7DC5265}"/>
              </a:ext>
            </a:extLst>
          </p:cNvPr>
          <p:cNvSpPr/>
          <p:nvPr/>
        </p:nvSpPr>
        <p:spPr>
          <a:xfrm>
            <a:off x="416714" y="4691034"/>
            <a:ext cx="2584903" cy="954107"/>
          </a:xfrm>
          <a:prstGeom prst="rect">
            <a:avLst/>
          </a:prstGeom>
        </p:spPr>
        <p:txBody>
          <a:bodyPr wrap="square">
            <a:spAutoFit/>
          </a:bodyPr>
          <a:lstStyle/>
          <a:p>
            <a:r>
              <a:rPr lang="es-ES" sz="1400" dirty="0"/>
              <a:t>Consigue liquidez para el pago a proveedores u otros gastos con el ingreso automático de la recaudación.</a:t>
            </a:r>
          </a:p>
        </p:txBody>
      </p:sp>
      <p:sp>
        <p:nvSpPr>
          <p:cNvPr id="28" name="CuadroTexto 27">
            <a:extLst>
              <a:ext uri="{FF2B5EF4-FFF2-40B4-BE49-F238E27FC236}">
                <a16:creationId xmlns:a16="http://schemas.microsoft.com/office/drawing/2014/main" id="{0E9078B9-E847-6442-9516-8E2DEBFBD70D}"/>
              </a:ext>
            </a:extLst>
          </p:cNvPr>
          <p:cNvSpPr txBox="1"/>
          <p:nvPr/>
        </p:nvSpPr>
        <p:spPr>
          <a:xfrm>
            <a:off x="416714" y="4158628"/>
            <a:ext cx="1523174" cy="369332"/>
          </a:xfrm>
          <a:prstGeom prst="rect">
            <a:avLst/>
          </a:prstGeom>
          <a:noFill/>
        </p:spPr>
        <p:txBody>
          <a:bodyPr wrap="none" rtlCol="0">
            <a:spAutoFit/>
          </a:bodyPr>
          <a:lstStyle/>
          <a:p>
            <a:r>
              <a:rPr lang="es-ES" b="1" dirty="0">
                <a:solidFill>
                  <a:schemeClr val="accent1"/>
                </a:solidFill>
                <a:latin typeface="Century Gothic" panose="020B0502020202020204" pitchFamily="34" charset="0"/>
              </a:rPr>
              <a:t>05/ Liquidez</a:t>
            </a:r>
          </a:p>
        </p:txBody>
      </p:sp>
      <p:cxnSp>
        <p:nvCxnSpPr>
          <p:cNvPr id="29" name="Conector recto 28">
            <a:extLst>
              <a:ext uri="{FF2B5EF4-FFF2-40B4-BE49-F238E27FC236}">
                <a16:creationId xmlns:a16="http://schemas.microsoft.com/office/drawing/2014/main" id="{D1ECF525-F8DB-094C-BE3C-9D137E8EAEB0}"/>
              </a:ext>
            </a:extLst>
          </p:cNvPr>
          <p:cNvCxnSpPr>
            <a:cxnSpLocks/>
          </p:cNvCxnSpPr>
          <p:nvPr/>
        </p:nvCxnSpPr>
        <p:spPr>
          <a:xfrm>
            <a:off x="416714" y="4585110"/>
            <a:ext cx="2584903" cy="0"/>
          </a:xfrm>
          <a:prstGeom prst="line">
            <a:avLst/>
          </a:prstGeom>
          <a:ln w="12700"/>
        </p:spPr>
        <p:style>
          <a:lnRef idx="1">
            <a:schemeClr val="dk1"/>
          </a:lnRef>
          <a:fillRef idx="0">
            <a:schemeClr val="dk1"/>
          </a:fillRef>
          <a:effectRef idx="0">
            <a:schemeClr val="dk1"/>
          </a:effectRef>
          <a:fontRef idx="minor">
            <a:schemeClr val="tx1"/>
          </a:fontRef>
        </p:style>
      </p:cxnSp>
      <p:sp>
        <p:nvSpPr>
          <p:cNvPr id="30" name="Rectángulo 29">
            <a:extLst>
              <a:ext uri="{FF2B5EF4-FFF2-40B4-BE49-F238E27FC236}">
                <a16:creationId xmlns:a16="http://schemas.microsoft.com/office/drawing/2014/main" id="{C71B9B4B-5F05-E545-ABAC-8F0BE0176F55}"/>
              </a:ext>
            </a:extLst>
          </p:cNvPr>
          <p:cNvSpPr/>
          <p:nvPr/>
        </p:nvSpPr>
        <p:spPr>
          <a:xfrm>
            <a:off x="3299614" y="4691034"/>
            <a:ext cx="2584903" cy="738664"/>
          </a:xfrm>
          <a:prstGeom prst="rect">
            <a:avLst/>
          </a:prstGeom>
        </p:spPr>
        <p:txBody>
          <a:bodyPr wrap="square">
            <a:spAutoFit/>
          </a:bodyPr>
          <a:lstStyle/>
          <a:p>
            <a:r>
              <a:rPr lang="es-ES" sz="1400" dirty="0"/>
              <a:t>Visualizarás a tiempo real todos los ingresos efectuados en tus cajas.</a:t>
            </a:r>
          </a:p>
        </p:txBody>
      </p:sp>
      <p:sp>
        <p:nvSpPr>
          <p:cNvPr id="31" name="CuadroTexto 30">
            <a:extLst>
              <a:ext uri="{FF2B5EF4-FFF2-40B4-BE49-F238E27FC236}">
                <a16:creationId xmlns:a16="http://schemas.microsoft.com/office/drawing/2014/main" id="{E1521DFA-9EC9-DD4C-B85B-30A9760F4D8A}"/>
              </a:ext>
            </a:extLst>
          </p:cNvPr>
          <p:cNvSpPr txBox="1"/>
          <p:nvPr/>
        </p:nvSpPr>
        <p:spPr>
          <a:xfrm>
            <a:off x="3299614" y="4158628"/>
            <a:ext cx="2194832" cy="369332"/>
          </a:xfrm>
          <a:prstGeom prst="rect">
            <a:avLst/>
          </a:prstGeom>
          <a:noFill/>
        </p:spPr>
        <p:txBody>
          <a:bodyPr wrap="none" rtlCol="0">
            <a:spAutoFit/>
          </a:bodyPr>
          <a:lstStyle/>
          <a:p>
            <a:r>
              <a:rPr lang="es-ES" b="1" dirty="0">
                <a:solidFill>
                  <a:schemeClr val="accent6"/>
                </a:solidFill>
                <a:latin typeface="Century Gothic" panose="020B0502020202020204" pitchFamily="34" charset="0"/>
              </a:rPr>
              <a:t>06/ Transparencia</a:t>
            </a:r>
          </a:p>
        </p:txBody>
      </p:sp>
      <p:cxnSp>
        <p:nvCxnSpPr>
          <p:cNvPr id="32" name="Conector recto 31">
            <a:extLst>
              <a:ext uri="{FF2B5EF4-FFF2-40B4-BE49-F238E27FC236}">
                <a16:creationId xmlns:a16="http://schemas.microsoft.com/office/drawing/2014/main" id="{5865B2E3-C60C-7C48-8514-C07F355CA58B}"/>
              </a:ext>
            </a:extLst>
          </p:cNvPr>
          <p:cNvCxnSpPr>
            <a:cxnSpLocks/>
          </p:cNvCxnSpPr>
          <p:nvPr/>
        </p:nvCxnSpPr>
        <p:spPr>
          <a:xfrm>
            <a:off x="3299614" y="4585110"/>
            <a:ext cx="2584903" cy="0"/>
          </a:xfrm>
          <a:prstGeom prst="line">
            <a:avLst/>
          </a:prstGeom>
          <a:ln w="12700"/>
        </p:spPr>
        <p:style>
          <a:lnRef idx="1">
            <a:schemeClr val="dk1"/>
          </a:lnRef>
          <a:fillRef idx="0">
            <a:schemeClr val="dk1"/>
          </a:fillRef>
          <a:effectRef idx="0">
            <a:schemeClr val="dk1"/>
          </a:effectRef>
          <a:fontRef idx="minor">
            <a:schemeClr val="tx1"/>
          </a:fontRef>
        </p:style>
      </p:cxnSp>
      <p:sp>
        <p:nvSpPr>
          <p:cNvPr id="33" name="Rectángulo 32">
            <a:extLst>
              <a:ext uri="{FF2B5EF4-FFF2-40B4-BE49-F238E27FC236}">
                <a16:creationId xmlns:a16="http://schemas.microsoft.com/office/drawing/2014/main" id="{A4C28845-5925-4C49-A5C1-BFA8C6A0C778}"/>
              </a:ext>
            </a:extLst>
          </p:cNvPr>
          <p:cNvSpPr/>
          <p:nvPr/>
        </p:nvSpPr>
        <p:spPr>
          <a:xfrm>
            <a:off x="6182514" y="4691034"/>
            <a:ext cx="2584903" cy="954107"/>
          </a:xfrm>
          <a:prstGeom prst="rect">
            <a:avLst/>
          </a:prstGeom>
        </p:spPr>
        <p:txBody>
          <a:bodyPr wrap="square">
            <a:spAutoFit/>
          </a:bodyPr>
          <a:lstStyle/>
          <a:p>
            <a:r>
              <a:rPr lang="es-ES" sz="1400" dirty="0"/>
              <a:t>Aumentarás la disponibilidad de tus empleados para mejorar el servicio en el establecimiento.</a:t>
            </a:r>
          </a:p>
        </p:txBody>
      </p:sp>
      <p:sp>
        <p:nvSpPr>
          <p:cNvPr id="34" name="CuadroTexto 33">
            <a:extLst>
              <a:ext uri="{FF2B5EF4-FFF2-40B4-BE49-F238E27FC236}">
                <a16:creationId xmlns:a16="http://schemas.microsoft.com/office/drawing/2014/main" id="{A8990071-676B-E545-A0FE-57E3E43D02F2}"/>
              </a:ext>
            </a:extLst>
          </p:cNvPr>
          <p:cNvSpPr txBox="1"/>
          <p:nvPr/>
        </p:nvSpPr>
        <p:spPr>
          <a:xfrm>
            <a:off x="6182514" y="4158628"/>
            <a:ext cx="1628972" cy="369332"/>
          </a:xfrm>
          <a:prstGeom prst="rect">
            <a:avLst/>
          </a:prstGeom>
          <a:noFill/>
        </p:spPr>
        <p:txBody>
          <a:bodyPr wrap="none" rtlCol="0">
            <a:spAutoFit/>
          </a:bodyPr>
          <a:lstStyle/>
          <a:p>
            <a:r>
              <a:rPr lang="es-ES" b="1" dirty="0">
                <a:solidFill>
                  <a:schemeClr val="accent4"/>
                </a:solidFill>
                <a:latin typeface="Century Gothic" panose="020B0502020202020204" pitchFamily="34" charset="0"/>
              </a:rPr>
              <a:t>07/ Atención</a:t>
            </a:r>
          </a:p>
        </p:txBody>
      </p:sp>
      <p:cxnSp>
        <p:nvCxnSpPr>
          <p:cNvPr id="35" name="Conector recto 34">
            <a:extLst>
              <a:ext uri="{FF2B5EF4-FFF2-40B4-BE49-F238E27FC236}">
                <a16:creationId xmlns:a16="http://schemas.microsoft.com/office/drawing/2014/main" id="{BB8FD47F-9C89-7A47-8EE2-F4ED990A36B5}"/>
              </a:ext>
            </a:extLst>
          </p:cNvPr>
          <p:cNvCxnSpPr>
            <a:cxnSpLocks/>
          </p:cNvCxnSpPr>
          <p:nvPr/>
        </p:nvCxnSpPr>
        <p:spPr>
          <a:xfrm>
            <a:off x="6182514" y="4585110"/>
            <a:ext cx="2584903" cy="0"/>
          </a:xfrm>
          <a:prstGeom prst="line">
            <a:avLst/>
          </a:prstGeom>
          <a:ln w="12700"/>
        </p:spPr>
        <p:style>
          <a:lnRef idx="1">
            <a:schemeClr val="dk1"/>
          </a:lnRef>
          <a:fillRef idx="0">
            <a:schemeClr val="dk1"/>
          </a:fillRef>
          <a:effectRef idx="0">
            <a:schemeClr val="dk1"/>
          </a:effectRef>
          <a:fontRef idx="minor">
            <a:schemeClr val="tx1"/>
          </a:fontRef>
        </p:style>
      </p:cxnSp>
      <p:sp>
        <p:nvSpPr>
          <p:cNvPr id="38" name="Marcador de texto 2">
            <a:extLst>
              <a:ext uri="{FF2B5EF4-FFF2-40B4-BE49-F238E27FC236}">
                <a16:creationId xmlns:a16="http://schemas.microsoft.com/office/drawing/2014/main" id="{B2CA1243-85CA-CA47-85C8-CBAF3BE57503}"/>
              </a:ext>
            </a:extLst>
          </p:cNvPr>
          <p:cNvSpPr txBox="1">
            <a:spLocks/>
          </p:cNvSpPr>
          <p:nvPr/>
        </p:nvSpPr>
        <p:spPr>
          <a:xfrm>
            <a:off x="736600" y="1184275"/>
            <a:ext cx="4727028" cy="30469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200" dirty="0">
                <a:latin typeface="+mj-lt"/>
              </a:rPr>
              <a:t>Beneficios</a:t>
            </a:r>
          </a:p>
        </p:txBody>
      </p:sp>
      <p:sp>
        <p:nvSpPr>
          <p:cNvPr id="36" name="Marcador de número de diapositiva 16">
            <a:extLst>
              <a:ext uri="{FF2B5EF4-FFF2-40B4-BE49-F238E27FC236}">
                <a16:creationId xmlns:a16="http://schemas.microsoft.com/office/drawing/2014/main" id="{00E90394-0A45-0548-BE9E-A7E3F32E60C0}"/>
              </a:ext>
            </a:extLst>
          </p:cNvPr>
          <p:cNvSpPr txBox="1">
            <a:spLocks/>
          </p:cNvSpPr>
          <p:nvPr/>
        </p:nvSpPr>
        <p:spPr>
          <a:xfrm>
            <a:off x="10886435" y="6280834"/>
            <a:ext cx="1065628" cy="807752"/>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ES" sz="4400" b="1" dirty="0">
                <a:solidFill>
                  <a:schemeClr val="accent5">
                    <a:lumMod val="20000"/>
                    <a:lumOff val="80000"/>
                  </a:schemeClr>
                </a:solidFill>
                <a:latin typeface="+mj-lt"/>
                <a:cs typeface="Arial Regular"/>
              </a:rPr>
              <a:t>0</a:t>
            </a:r>
            <a:fld id="{5526738B-7FDD-C145-A7FC-F2826F1502B1}" type="slidenum">
              <a:rPr lang="es-ES" sz="4400" b="1" smtClean="0">
                <a:solidFill>
                  <a:schemeClr val="accent5">
                    <a:lumMod val="20000"/>
                    <a:lumOff val="80000"/>
                  </a:schemeClr>
                </a:solidFill>
                <a:latin typeface="+mj-lt"/>
                <a:cs typeface="Arial Regular"/>
              </a:rPr>
              <a:pPr/>
              <a:t>5</a:t>
            </a:fld>
            <a:endParaRPr lang="es-ES" sz="4400" b="1" dirty="0">
              <a:solidFill>
                <a:schemeClr val="accent5">
                  <a:lumMod val="20000"/>
                  <a:lumOff val="80000"/>
                </a:schemeClr>
              </a:solidFill>
              <a:latin typeface="+mj-lt"/>
              <a:cs typeface="Arial Regular"/>
            </a:endParaRPr>
          </a:p>
        </p:txBody>
      </p:sp>
      <p:sp>
        <p:nvSpPr>
          <p:cNvPr id="37" name="Rectángulo 36">
            <a:extLst>
              <a:ext uri="{FF2B5EF4-FFF2-40B4-BE49-F238E27FC236}">
                <a16:creationId xmlns:a16="http://schemas.microsoft.com/office/drawing/2014/main" id="{6AAAA201-E5DB-4F9D-BF05-CDFE1FC6FB32}"/>
              </a:ext>
            </a:extLst>
          </p:cNvPr>
          <p:cNvSpPr/>
          <p:nvPr/>
        </p:nvSpPr>
        <p:spPr>
          <a:xfrm>
            <a:off x="9065414" y="4690121"/>
            <a:ext cx="2584903" cy="954107"/>
          </a:xfrm>
          <a:prstGeom prst="rect">
            <a:avLst/>
          </a:prstGeom>
        </p:spPr>
        <p:txBody>
          <a:bodyPr wrap="square">
            <a:spAutoFit/>
          </a:bodyPr>
          <a:lstStyle/>
          <a:p>
            <a:r>
              <a:rPr lang="es-ES" sz="1400" dirty="0"/>
              <a:t>Podrás configurar la solución para realizar los ingresos de varias sociedades en un único dispositivo.</a:t>
            </a:r>
          </a:p>
        </p:txBody>
      </p:sp>
      <p:sp>
        <p:nvSpPr>
          <p:cNvPr id="39" name="CuadroTexto 38">
            <a:extLst>
              <a:ext uri="{FF2B5EF4-FFF2-40B4-BE49-F238E27FC236}">
                <a16:creationId xmlns:a16="http://schemas.microsoft.com/office/drawing/2014/main" id="{D9C73C2B-994B-4C66-9A80-A7B110A1A0DB}"/>
              </a:ext>
            </a:extLst>
          </p:cNvPr>
          <p:cNvSpPr txBox="1"/>
          <p:nvPr/>
        </p:nvSpPr>
        <p:spPr>
          <a:xfrm>
            <a:off x="9065414" y="4157715"/>
            <a:ext cx="1935145" cy="369332"/>
          </a:xfrm>
          <a:prstGeom prst="rect">
            <a:avLst/>
          </a:prstGeom>
          <a:noFill/>
        </p:spPr>
        <p:txBody>
          <a:bodyPr wrap="none" rtlCol="0">
            <a:spAutoFit/>
          </a:bodyPr>
          <a:lstStyle/>
          <a:p>
            <a:r>
              <a:rPr lang="es-ES" b="1" dirty="0">
                <a:solidFill>
                  <a:schemeClr val="accent3">
                    <a:lumMod val="50000"/>
                  </a:schemeClr>
                </a:solidFill>
                <a:latin typeface="Century Gothic" panose="020B0502020202020204" pitchFamily="34" charset="0"/>
              </a:rPr>
              <a:t>08/ </a:t>
            </a:r>
            <a:r>
              <a:rPr lang="es-ES" b="1" dirty="0" err="1">
                <a:solidFill>
                  <a:schemeClr val="accent3">
                    <a:lumMod val="50000"/>
                  </a:schemeClr>
                </a:solidFill>
                <a:latin typeface="Century Gothic" panose="020B0502020202020204" pitchFamily="34" charset="0"/>
              </a:rPr>
              <a:t>MultiCliente</a:t>
            </a:r>
            <a:endParaRPr lang="es-ES" b="1" dirty="0">
              <a:solidFill>
                <a:schemeClr val="accent3">
                  <a:lumMod val="50000"/>
                </a:schemeClr>
              </a:solidFill>
              <a:latin typeface="Century Gothic" panose="020B0502020202020204" pitchFamily="34" charset="0"/>
            </a:endParaRPr>
          </a:p>
        </p:txBody>
      </p:sp>
      <p:cxnSp>
        <p:nvCxnSpPr>
          <p:cNvPr id="40" name="Conector recto 39">
            <a:extLst>
              <a:ext uri="{FF2B5EF4-FFF2-40B4-BE49-F238E27FC236}">
                <a16:creationId xmlns:a16="http://schemas.microsoft.com/office/drawing/2014/main" id="{3D0FE137-4292-4A80-9997-F8070E374ED1}"/>
              </a:ext>
            </a:extLst>
          </p:cNvPr>
          <p:cNvCxnSpPr>
            <a:cxnSpLocks/>
          </p:cNvCxnSpPr>
          <p:nvPr/>
        </p:nvCxnSpPr>
        <p:spPr>
          <a:xfrm>
            <a:off x="9065414" y="4584197"/>
            <a:ext cx="2584903" cy="0"/>
          </a:xfrm>
          <a:prstGeom prst="line">
            <a:avLst/>
          </a:prstGeom>
          <a:ln w="127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3182002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29A9715A-54A8-C143-8F0B-513A80339F28}"/>
              </a:ext>
            </a:extLst>
          </p:cNvPr>
          <p:cNvSpPr>
            <a:spLocks noGrp="1"/>
          </p:cNvSpPr>
          <p:nvPr>
            <p:ph type="body" sz="quarter" idx="11"/>
          </p:nvPr>
        </p:nvSpPr>
        <p:spPr>
          <a:xfrm>
            <a:off x="731838" y="1192314"/>
            <a:ext cx="4727028" cy="304699"/>
          </a:xfrm>
        </p:spPr>
        <p:txBody>
          <a:bodyPr/>
          <a:lstStyle/>
          <a:p>
            <a:r>
              <a:rPr lang="es-ES" dirty="0"/>
              <a:t>Ahorros Tangibles</a:t>
            </a:r>
          </a:p>
        </p:txBody>
      </p:sp>
      <p:sp>
        <p:nvSpPr>
          <p:cNvPr id="5" name="Marcador de texto 4">
            <a:extLst>
              <a:ext uri="{FF2B5EF4-FFF2-40B4-BE49-F238E27FC236}">
                <a16:creationId xmlns:a16="http://schemas.microsoft.com/office/drawing/2014/main" id="{64B977B3-6275-8D49-AFC5-1E42044926AF}"/>
              </a:ext>
            </a:extLst>
          </p:cNvPr>
          <p:cNvSpPr>
            <a:spLocks noGrp="1"/>
          </p:cNvSpPr>
          <p:nvPr>
            <p:ph type="body" sz="quarter" idx="13"/>
          </p:nvPr>
        </p:nvSpPr>
        <p:spPr/>
        <p:txBody>
          <a:bodyPr/>
          <a:lstStyle/>
          <a:p>
            <a:r>
              <a:rPr lang="es-ES" dirty="0"/>
              <a:t>BENEFICIOS</a:t>
            </a:r>
          </a:p>
        </p:txBody>
      </p:sp>
      <p:sp>
        <p:nvSpPr>
          <p:cNvPr id="12" name="Rectángulo 11">
            <a:extLst>
              <a:ext uri="{FF2B5EF4-FFF2-40B4-BE49-F238E27FC236}">
                <a16:creationId xmlns:a16="http://schemas.microsoft.com/office/drawing/2014/main" id="{893C0EEC-184A-DD49-ABED-3006C5FEE0A2}"/>
              </a:ext>
            </a:extLst>
          </p:cNvPr>
          <p:cNvSpPr/>
          <p:nvPr/>
        </p:nvSpPr>
        <p:spPr>
          <a:xfrm>
            <a:off x="407988" y="1736725"/>
            <a:ext cx="3646427" cy="2048197"/>
          </a:xfrm>
          <a:prstGeom prst="rect">
            <a:avLst/>
          </a:prstGeom>
          <a:solidFill>
            <a:schemeClr val="accent5">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a:extLst>
              <a:ext uri="{FF2B5EF4-FFF2-40B4-BE49-F238E27FC236}">
                <a16:creationId xmlns:a16="http://schemas.microsoft.com/office/drawing/2014/main" id="{208997C9-C118-C842-A9F4-DB8C10BC9C30}"/>
              </a:ext>
            </a:extLst>
          </p:cNvPr>
          <p:cNvSpPr/>
          <p:nvPr/>
        </p:nvSpPr>
        <p:spPr>
          <a:xfrm>
            <a:off x="4298666" y="1736725"/>
            <a:ext cx="3646427" cy="2048197"/>
          </a:xfrm>
          <a:prstGeom prst="rect">
            <a:avLst/>
          </a:prstGeom>
          <a:solidFill>
            <a:schemeClr val="accent5">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75B0EDEA-2BD8-4C4F-90C8-E58273A6EA90}"/>
              </a:ext>
            </a:extLst>
          </p:cNvPr>
          <p:cNvSpPr/>
          <p:nvPr/>
        </p:nvSpPr>
        <p:spPr>
          <a:xfrm>
            <a:off x="8189344" y="1736725"/>
            <a:ext cx="3646427" cy="2048197"/>
          </a:xfrm>
          <a:prstGeom prst="rect">
            <a:avLst/>
          </a:prstGeom>
          <a:solidFill>
            <a:schemeClr val="accent5">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Rectángulo 17">
            <a:extLst>
              <a:ext uri="{FF2B5EF4-FFF2-40B4-BE49-F238E27FC236}">
                <a16:creationId xmlns:a16="http://schemas.microsoft.com/office/drawing/2014/main" id="{5433B1D2-0830-E54D-AD50-E44AC8E16D27}"/>
              </a:ext>
            </a:extLst>
          </p:cNvPr>
          <p:cNvSpPr/>
          <p:nvPr/>
        </p:nvSpPr>
        <p:spPr>
          <a:xfrm>
            <a:off x="407988" y="4152121"/>
            <a:ext cx="3646427" cy="2196920"/>
          </a:xfrm>
          <a:prstGeom prst="rect">
            <a:avLst/>
          </a:prstGeom>
          <a:solidFill>
            <a:schemeClr val="accent5">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Rectángulo 18">
            <a:extLst>
              <a:ext uri="{FF2B5EF4-FFF2-40B4-BE49-F238E27FC236}">
                <a16:creationId xmlns:a16="http://schemas.microsoft.com/office/drawing/2014/main" id="{D405B6A6-9E49-0941-9D27-3B1D52C538E6}"/>
              </a:ext>
            </a:extLst>
          </p:cNvPr>
          <p:cNvSpPr/>
          <p:nvPr/>
        </p:nvSpPr>
        <p:spPr>
          <a:xfrm>
            <a:off x="4298666" y="4152121"/>
            <a:ext cx="3646427" cy="2196920"/>
          </a:xfrm>
          <a:prstGeom prst="rect">
            <a:avLst/>
          </a:prstGeom>
          <a:solidFill>
            <a:schemeClr val="accent5">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5">
            <a:extLst>
              <a:ext uri="{FF2B5EF4-FFF2-40B4-BE49-F238E27FC236}">
                <a16:creationId xmlns:a16="http://schemas.microsoft.com/office/drawing/2014/main" id="{266849BA-957F-5C4E-A29F-3751CC3FEC3E}"/>
              </a:ext>
            </a:extLst>
          </p:cNvPr>
          <p:cNvSpPr/>
          <p:nvPr/>
        </p:nvSpPr>
        <p:spPr>
          <a:xfrm>
            <a:off x="751028" y="2213176"/>
            <a:ext cx="2960346" cy="892552"/>
          </a:xfrm>
          <a:prstGeom prst="rect">
            <a:avLst/>
          </a:prstGeom>
        </p:spPr>
        <p:txBody>
          <a:bodyPr wrap="square">
            <a:spAutoFit/>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s-ES" sz="1600" b="1" i="0" u="none" strike="noStrike" kern="1200" cap="none" spc="0" normalizeH="0" baseline="0" noProof="0" dirty="0">
                <a:ln>
                  <a:noFill/>
                </a:ln>
                <a:solidFill>
                  <a:prstClr val="black"/>
                </a:solidFill>
                <a:effectLst/>
                <a:uLnTx/>
                <a:uFillTx/>
                <a:latin typeface="+mj-lt"/>
                <a:ea typeface="+mn-ea"/>
                <a:cs typeface="+mn-cs"/>
              </a:rPr>
              <a:t>Seguro Efectivo</a:t>
            </a:r>
          </a:p>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black"/>
                </a:solidFill>
                <a:effectLst/>
                <a:uLnTx/>
                <a:uFillTx/>
                <a:ea typeface="+mn-ea"/>
                <a:cs typeface="+mn-cs"/>
              </a:rPr>
              <a:t>Reducción de la cuota del seguro contratado referente a los conceptos de efectivo y riesgo de acera.</a:t>
            </a:r>
            <a:endParaRPr kumimoji="0" lang="es-ES" sz="1200" b="1" i="0" u="none" strike="noStrike" kern="1200" cap="none" spc="0" normalizeH="0" baseline="0" noProof="0" dirty="0">
              <a:ln>
                <a:noFill/>
              </a:ln>
              <a:solidFill>
                <a:prstClr val="black"/>
              </a:solidFill>
              <a:effectLst/>
              <a:uLnTx/>
              <a:uFillTx/>
              <a:ea typeface="+mn-ea"/>
              <a:cs typeface="+mn-cs"/>
            </a:endParaRPr>
          </a:p>
        </p:txBody>
      </p:sp>
      <p:sp>
        <p:nvSpPr>
          <p:cNvPr id="8" name="Rectángulo 7">
            <a:extLst>
              <a:ext uri="{FF2B5EF4-FFF2-40B4-BE49-F238E27FC236}">
                <a16:creationId xmlns:a16="http://schemas.microsoft.com/office/drawing/2014/main" id="{FBE5EC51-3CE8-E547-8963-7955B38D88CC}"/>
              </a:ext>
            </a:extLst>
          </p:cNvPr>
          <p:cNvSpPr/>
          <p:nvPr/>
        </p:nvSpPr>
        <p:spPr>
          <a:xfrm>
            <a:off x="4443723" y="4707604"/>
            <a:ext cx="3356312" cy="1077218"/>
          </a:xfrm>
          <a:prstGeom prst="rect">
            <a:avLst/>
          </a:prstGeom>
        </p:spPr>
        <p:txBody>
          <a:bodyPr wrap="square">
            <a:spAutoFit/>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s-ES" sz="1600" b="1" i="0" u="none" strike="noStrike" kern="1200" cap="none" spc="0" normalizeH="0" baseline="0" noProof="0" dirty="0">
                <a:ln>
                  <a:noFill/>
                </a:ln>
                <a:solidFill>
                  <a:prstClr val="black"/>
                </a:solidFill>
                <a:effectLst/>
                <a:uLnTx/>
                <a:uFillTx/>
                <a:latin typeface="+mj-lt"/>
                <a:ea typeface="+mn-ea"/>
                <a:cs typeface="+mn-cs"/>
              </a:rPr>
              <a:t>Quebranto de moneda</a:t>
            </a:r>
            <a:endParaRPr lang="es-ES" sz="1600" b="1" dirty="0">
              <a:solidFill>
                <a:prstClr val="black"/>
              </a:solidFill>
              <a:latin typeface="+mj-lt"/>
            </a:endParaRPr>
          </a:p>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black"/>
                </a:solidFill>
                <a:effectLst/>
                <a:uLnTx/>
                <a:uFillTx/>
                <a:ea typeface="+mn-ea"/>
                <a:cs typeface="+mn-cs"/>
              </a:rPr>
              <a:t>Eliminación del plus de nómina correspondiente al quebranto de moneda. Plus de riesgo adicional abonado a los responsables del traslado de efectivo.</a:t>
            </a:r>
          </a:p>
        </p:txBody>
      </p:sp>
      <p:sp>
        <p:nvSpPr>
          <p:cNvPr id="10" name="Rectángulo 9">
            <a:extLst>
              <a:ext uri="{FF2B5EF4-FFF2-40B4-BE49-F238E27FC236}">
                <a16:creationId xmlns:a16="http://schemas.microsoft.com/office/drawing/2014/main" id="{F5E00D84-EC89-E64E-B614-7DE96191DDEC}"/>
              </a:ext>
            </a:extLst>
          </p:cNvPr>
          <p:cNvSpPr/>
          <p:nvPr/>
        </p:nvSpPr>
        <p:spPr>
          <a:xfrm>
            <a:off x="8307923" y="1859233"/>
            <a:ext cx="3409268" cy="1600438"/>
          </a:xfrm>
          <a:prstGeom prst="rect">
            <a:avLst/>
          </a:prstGeom>
        </p:spPr>
        <p:txBody>
          <a:bodyPr wrap="square">
            <a:spAutoFit/>
          </a:bodyPr>
          <a:lstStyle/>
          <a:p>
            <a:pPr marL="0" marR="0" lvl="0" indent="0" algn="ctr" defTabSz="1507937" rtl="0" eaLnBrk="1" fontAlgn="auto" latinLnBrk="0" hangingPunct="1">
              <a:lnSpc>
                <a:spcPct val="100000"/>
              </a:lnSpc>
              <a:spcBef>
                <a:spcPts val="0"/>
              </a:spcBef>
              <a:buClrTx/>
              <a:buSzTx/>
              <a:buFontTx/>
              <a:buNone/>
              <a:tabLst/>
              <a:defRPr/>
            </a:pPr>
            <a:r>
              <a:rPr kumimoji="0" lang="es-ES" sz="1600" b="1" i="0" u="none" strike="noStrike" kern="1200" cap="none" spc="0" normalizeH="0" baseline="0" noProof="0" dirty="0">
                <a:ln>
                  <a:noFill/>
                </a:ln>
                <a:solidFill>
                  <a:srgbClr val="2D2E30"/>
                </a:solidFill>
                <a:effectLst/>
                <a:uLnTx/>
                <a:uFillTx/>
                <a:latin typeface="+mj-lt"/>
                <a:ea typeface="Times New Roman" panose="02020603050405020304" pitchFamily="18" charset="0"/>
                <a:cs typeface="+mn-cs"/>
              </a:rPr>
              <a:t>Traslado efectivo a sucursal bancaria y solicitud de cambios</a:t>
            </a:r>
            <a:endParaRPr lang="es-ES" sz="1600" b="1" dirty="0">
              <a:solidFill>
                <a:srgbClr val="2D2E30"/>
              </a:solidFill>
              <a:latin typeface="+mj-lt"/>
              <a:ea typeface="Times New Roman" panose="02020603050405020304" pitchFamily="18" charset="0"/>
            </a:endParaRPr>
          </a:p>
          <a:p>
            <a:pPr marL="0" marR="0" lvl="0" indent="0" algn="ctr" defTabSz="1507937" rtl="0" eaLnBrk="1" fontAlgn="auto" latinLnBrk="0" hangingPunct="1">
              <a:lnSpc>
                <a:spcPct val="100000"/>
              </a:lnSpc>
              <a:spcBef>
                <a:spcPts val="0"/>
              </a:spcBef>
              <a:buClrTx/>
              <a:buSzTx/>
              <a:buFontTx/>
              <a:buNone/>
              <a:tabLst/>
              <a:defRPr/>
            </a:pPr>
            <a:r>
              <a:rPr kumimoji="0" lang="es-ES" sz="1200" b="0" i="0" u="none" strike="noStrike" kern="1200" cap="none" spc="0" normalizeH="0" baseline="0" noProof="0" dirty="0">
                <a:ln>
                  <a:noFill/>
                </a:ln>
                <a:solidFill>
                  <a:srgbClr val="2D2E30"/>
                </a:solidFill>
                <a:effectLst/>
                <a:uLnTx/>
                <a:uFillTx/>
                <a:ea typeface="Times New Roman" panose="02020603050405020304" pitchFamily="18" charset="0"/>
                <a:cs typeface="+mn-cs"/>
              </a:rPr>
              <a:t>Eliminación del desplazamiento a la sucursal para ingreso (se estiman 2 veces semana, 60 minutos por traslado). </a:t>
            </a:r>
            <a:endParaRPr kumimoji="0" lang="es-ES" sz="1200" b="1" i="0" u="none" strike="noStrike" kern="1200" cap="none" spc="0" normalizeH="0" baseline="0" noProof="0" dirty="0">
              <a:ln>
                <a:noFill/>
              </a:ln>
              <a:solidFill>
                <a:srgbClr val="2D2E30"/>
              </a:solidFill>
              <a:effectLst/>
              <a:uLnTx/>
              <a:uFillTx/>
              <a:ea typeface="Times New Roman" panose="02020603050405020304" pitchFamily="18" charset="0"/>
              <a:cs typeface="+mn-cs"/>
            </a:endParaRPr>
          </a:p>
          <a:p>
            <a:pPr marL="0" marR="0" lvl="0" indent="0" algn="ctr" defTabSz="1507937" rtl="0" eaLnBrk="1" fontAlgn="auto" latinLnBrk="0" hangingPunct="1">
              <a:lnSpc>
                <a:spcPct val="100000"/>
              </a:lnSpc>
              <a:spcBef>
                <a:spcPts val="0"/>
              </a:spcBef>
              <a:buClrTx/>
              <a:buSzTx/>
              <a:buFontTx/>
              <a:buNone/>
              <a:tabLst/>
              <a:defRPr/>
            </a:pPr>
            <a:r>
              <a:rPr kumimoji="0" lang="es-ES" sz="1000" i="1" u="none" strike="noStrike" kern="1200" cap="none" spc="0" normalizeH="0" baseline="0" noProof="0" dirty="0">
                <a:ln>
                  <a:noFill/>
                </a:ln>
                <a:solidFill>
                  <a:srgbClr val="2D2E30"/>
                </a:solidFill>
                <a:effectLst/>
                <a:uLnTx/>
                <a:uFillTx/>
                <a:ea typeface="Times New Roman" panose="02020603050405020304" pitchFamily="18" charset="0"/>
                <a:cs typeface="+mn-cs"/>
              </a:rPr>
              <a:t>*Se estiman dos traslados semanales invirtiendo 60 minutos en cada uno de ellos, para un salario medio de 30.000 €/año (incluyendo Seguridad Social).</a:t>
            </a:r>
            <a:endParaRPr kumimoji="0" lang="es-ES" sz="1000" i="1" u="none" strike="noStrike" kern="1200" cap="none" spc="0" normalizeH="0" baseline="0" noProof="0" dirty="0">
              <a:ln>
                <a:noFill/>
              </a:ln>
              <a:solidFill>
                <a:prstClr val="black"/>
              </a:solidFill>
              <a:effectLst/>
              <a:uLnTx/>
              <a:uFillTx/>
              <a:ea typeface="Times New Roman" panose="02020603050405020304" pitchFamily="18" charset="0"/>
              <a:cs typeface="+mn-cs"/>
            </a:endParaRPr>
          </a:p>
        </p:txBody>
      </p:sp>
      <p:sp>
        <p:nvSpPr>
          <p:cNvPr id="11" name="Rectángulo 10">
            <a:extLst>
              <a:ext uri="{FF2B5EF4-FFF2-40B4-BE49-F238E27FC236}">
                <a16:creationId xmlns:a16="http://schemas.microsoft.com/office/drawing/2014/main" id="{CE58116A-CA88-DE40-B1D7-D6685265EAAC}"/>
              </a:ext>
            </a:extLst>
          </p:cNvPr>
          <p:cNvSpPr/>
          <p:nvPr/>
        </p:nvSpPr>
        <p:spPr>
          <a:xfrm>
            <a:off x="468172" y="4569105"/>
            <a:ext cx="3526059" cy="1354217"/>
          </a:xfrm>
          <a:prstGeom prst="rect">
            <a:avLst/>
          </a:prstGeom>
        </p:spPr>
        <p:txBody>
          <a:bodyPr wrap="square">
            <a:spAutoFit/>
          </a:bodyPr>
          <a:lstStyle/>
          <a:p>
            <a:pPr marL="0" marR="0" lvl="0" indent="0" algn="ctr" defTabSz="1507937" rtl="0" eaLnBrk="1" fontAlgn="auto" latinLnBrk="0" hangingPunct="1">
              <a:lnSpc>
                <a:spcPct val="100000"/>
              </a:lnSpc>
              <a:spcBef>
                <a:spcPts val="0"/>
              </a:spcBef>
              <a:buClrTx/>
              <a:buSzTx/>
              <a:buFontTx/>
              <a:buNone/>
              <a:tabLst/>
              <a:defRPr/>
            </a:pPr>
            <a:r>
              <a:rPr kumimoji="0" lang="es-ES" sz="1600" b="1" i="0" u="none" strike="noStrike" kern="1200" cap="none" spc="0" normalizeH="0" baseline="0" noProof="0" dirty="0">
                <a:ln>
                  <a:noFill/>
                </a:ln>
                <a:solidFill>
                  <a:srgbClr val="2D2E30"/>
                </a:solidFill>
                <a:effectLst/>
                <a:uLnTx/>
                <a:uFillTx/>
                <a:latin typeface="+mj-lt"/>
                <a:ea typeface="Times New Roman" panose="02020603050405020304" pitchFamily="18" charset="0"/>
                <a:cs typeface="+mn-cs"/>
              </a:rPr>
              <a:t>Cuadre y conteo diario de caja</a:t>
            </a:r>
            <a:endParaRPr lang="es-ES" sz="1600" b="1" dirty="0">
              <a:solidFill>
                <a:srgbClr val="2D2E30"/>
              </a:solidFill>
              <a:latin typeface="+mj-lt"/>
              <a:ea typeface="Times New Roman" panose="02020603050405020304" pitchFamily="18" charset="0"/>
            </a:endParaRPr>
          </a:p>
          <a:p>
            <a:pPr marL="0" marR="0" lvl="0" indent="0" algn="ctr" defTabSz="1507937" rtl="0" eaLnBrk="1" fontAlgn="auto" latinLnBrk="0" hangingPunct="1">
              <a:lnSpc>
                <a:spcPct val="100000"/>
              </a:lnSpc>
              <a:spcBef>
                <a:spcPts val="0"/>
              </a:spcBef>
              <a:buClrTx/>
              <a:buSzTx/>
              <a:buFontTx/>
              <a:buNone/>
              <a:tabLst/>
              <a:defRPr/>
            </a:pPr>
            <a:r>
              <a:rPr kumimoji="0" lang="es-ES" sz="1200" b="0" i="0" u="none" strike="noStrike" kern="1200" cap="none" spc="0" normalizeH="0" baseline="0" noProof="0" dirty="0">
                <a:ln>
                  <a:noFill/>
                </a:ln>
                <a:solidFill>
                  <a:srgbClr val="2D2E30"/>
                </a:solidFill>
                <a:effectLst/>
                <a:uLnTx/>
                <a:uFillTx/>
                <a:ea typeface="Times New Roman" panose="02020603050405020304" pitchFamily="18" charset="0"/>
                <a:cs typeface="+mn-cs"/>
              </a:rPr>
              <a:t>Disminución del tiempo dedicado al cuadre diario/turnos de un 95% (se estiman 20 minutos diarios de cuadre)</a:t>
            </a:r>
          </a:p>
          <a:p>
            <a:pPr marL="0" marR="0" lvl="0" indent="0" algn="ctr" defTabSz="1507937" rtl="0" eaLnBrk="1" fontAlgn="auto" latinLnBrk="0" hangingPunct="1">
              <a:lnSpc>
                <a:spcPct val="100000"/>
              </a:lnSpc>
              <a:spcBef>
                <a:spcPts val="0"/>
              </a:spcBef>
              <a:buClrTx/>
              <a:buSzTx/>
              <a:buFontTx/>
              <a:buNone/>
              <a:tabLst/>
              <a:defRPr/>
            </a:pPr>
            <a:r>
              <a:rPr kumimoji="0" lang="es-ES" sz="1000" i="1" u="none" strike="noStrike" kern="1200" cap="none" spc="0" normalizeH="0" baseline="0" noProof="0" dirty="0">
                <a:ln>
                  <a:noFill/>
                </a:ln>
                <a:solidFill>
                  <a:srgbClr val="2D2E30"/>
                </a:solidFill>
                <a:effectLst/>
                <a:uLnTx/>
                <a:uFillTx/>
                <a:ea typeface="Times New Roman" panose="02020603050405020304" pitchFamily="18" charset="0"/>
                <a:cs typeface="+mn-cs"/>
              </a:rPr>
              <a:t>*Se estima una inversión de 20 minutos diarios destinados al contaje y cierre de caja diario, para un salario medio de 30.000 €/año (incluyendo Seguridad Social).</a:t>
            </a:r>
            <a:endParaRPr kumimoji="0" lang="es-ES" sz="1000" i="1" u="none" strike="noStrike" kern="1200" cap="none" spc="0" normalizeH="0" baseline="0" noProof="0" dirty="0">
              <a:ln>
                <a:noFill/>
              </a:ln>
              <a:solidFill>
                <a:prstClr val="black"/>
              </a:solidFill>
              <a:effectLst/>
              <a:uLnTx/>
              <a:uFillTx/>
              <a:ea typeface="Times New Roman" panose="02020603050405020304" pitchFamily="18" charset="0"/>
              <a:cs typeface="+mn-cs"/>
            </a:endParaRPr>
          </a:p>
        </p:txBody>
      </p:sp>
      <p:sp>
        <p:nvSpPr>
          <p:cNvPr id="22" name="CuadroTexto 21">
            <a:extLst>
              <a:ext uri="{FF2B5EF4-FFF2-40B4-BE49-F238E27FC236}">
                <a16:creationId xmlns:a16="http://schemas.microsoft.com/office/drawing/2014/main" id="{8B73F3F6-097D-6849-8837-B9A3948C3F5A}"/>
              </a:ext>
            </a:extLst>
          </p:cNvPr>
          <p:cNvSpPr txBox="1"/>
          <p:nvPr/>
        </p:nvSpPr>
        <p:spPr>
          <a:xfrm>
            <a:off x="1118557" y="3482892"/>
            <a:ext cx="2225289" cy="461665"/>
          </a:xfrm>
          <a:prstGeom prst="rect">
            <a:avLst/>
          </a:prstGeom>
          <a:noFill/>
        </p:spPr>
        <p:txBody>
          <a:bodyPr wrap="none" rtlCol="0">
            <a:sp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s-ES" sz="2400" b="1" u="none" strike="noStrike" kern="1200" cap="none" spc="0" normalizeH="0" baseline="0" noProof="0" dirty="0">
                <a:ln>
                  <a:noFill/>
                </a:ln>
                <a:solidFill>
                  <a:schemeClr val="accent2"/>
                </a:solidFill>
                <a:effectLst/>
                <a:uLnTx/>
                <a:uFillTx/>
                <a:latin typeface="Century Gothic" panose="020B0502020202020204" pitchFamily="34" charset="0"/>
              </a:rPr>
              <a:t>40 – 70 €/mes</a:t>
            </a:r>
          </a:p>
        </p:txBody>
      </p:sp>
      <p:sp>
        <p:nvSpPr>
          <p:cNvPr id="26" name="Rectángulo 25">
            <a:extLst>
              <a:ext uri="{FF2B5EF4-FFF2-40B4-BE49-F238E27FC236}">
                <a16:creationId xmlns:a16="http://schemas.microsoft.com/office/drawing/2014/main" id="{97A70D75-3DB2-7F4C-AD6E-459380D71B52}"/>
              </a:ext>
            </a:extLst>
          </p:cNvPr>
          <p:cNvSpPr/>
          <p:nvPr/>
        </p:nvSpPr>
        <p:spPr>
          <a:xfrm>
            <a:off x="4641706" y="2120843"/>
            <a:ext cx="2960346" cy="1077218"/>
          </a:xfrm>
          <a:prstGeom prst="rect">
            <a:avLst/>
          </a:prstGeom>
        </p:spPr>
        <p:txBody>
          <a:bodyPr wrap="square">
            <a:spAutoFit/>
          </a:bodyPr>
          <a:lstStyle/>
          <a:p>
            <a:pPr lvl="0" algn="ctr" defTabSz="1507937">
              <a:defRPr/>
            </a:pPr>
            <a:r>
              <a:rPr lang="es-ES" sz="1600" b="1" dirty="0">
                <a:solidFill>
                  <a:srgbClr val="2D2E30"/>
                </a:solidFill>
                <a:latin typeface="+mj-lt"/>
                <a:ea typeface="Times New Roman" panose="02020603050405020304" pitchFamily="18" charset="0"/>
              </a:rPr>
              <a:t>Pérdida desconocida</a:t>
            </a:r>
          </a:p>
          <a:p>
            <a:pPr lvl="0" algn="ctr" defTabSz="1507937">
              <a:defRPr/>
            </a:pPr>
            <a:r>
              <a:rPr lang="es-ES" sz="1200" dirty="0">
                <a:solidFill>
                  <a:srgbClr val="2D2E30"/>
                </a:solidFill>
                <a:ea typeface="Times New Roman" panose="02020603050405020304" pitchFamily="18" charset="0"/>
              </a:rPr>
              <a:t>Producida por el hurto interno, errores humanos y quebranto de caja. De un 1,3% a un 2,6% de la facturación mensual del negocio.</a:t>
            </a:r>
            <a:endParaRPr kumimoji="0" lang="es-ES" sz="1200" i="0" u="none" strike="noStrike" kern="1200" cap="none" spc="0" normalizeH="0" baseline="0" noProof="0" dirty="0">
              <a:ln>
                <a:noFill/>
              </a:ln>
              <a:solidFill>
                <a:prstClr val="black"/>
              </a:solidFill>
              <a:effectLst/>
              <a:uLnTx/>
              <a:uFillTx/>
              <a:ea typeface="+mn-ea"/>
              <a:cs typeface="+mn-cs"/>
            </a:endParaRPr>
          </a:p>
        </p:txBody>
      </p:sp>
      <p:sp>
        <p:nvSpPr>
          <p:cNvPr id="27" name="CuadroTexto 26">
            <a:extLst>
              <a:ext uri="{FF2B5EF4-FFF2-40B4-BE49-F238E27FC236}">
                <a16:creationId xmlns:a16="http://schemas.microsoft.com/office/drawing/2014/main" id="{6A407AC2-C742-0A46-960B-310A294E7F68}"/>
              </a:ext>
            </a:extLst>
          </p:cNvPr>
          <p:cNvSpPr txBox="1"/>
          <p:nvPr/>
        </p:nvSpPr>
        <p:spPr>
          <a:xfrm>
            <a:off x="5180756" y="3482892"/>
            <a:ext cx="1882247" cy="461665"/>
          </a:xfrm>
          <a:prstGeom prst="rect">
            <a:avLst/>
          </a:prstGeom>
          <a:noFill/>
        </p:spPr>
        <p:txBody>
          <a:bodyPr wrap="none" rtlCol="0">
            <a:spAutoFit/>
          </a:bodyPr>
          <a:lstStyle/>
          <a:p>
            <a:pPr lvl="0" defTabSz="1507937">
              <a:defRPr/>
            </a:pPr>
            <a:r>
              <a:rPr lang="es-ES" sz="2400" b="1" dirty="0">
                <a:solidFill>
                  <a:schemeClr val="accent2"/>
                </a:solidFill>
                <a:latin typeface="Century Gothic" panose="020B0502020202020204" pitchFamily="34" charset="0"/>
              </a:rPr>
              <a:t>1,3% - 2,6%</a:t>
            </a:r>
          </a:p>
        </p:txBody>
      </p:sp>
      <p:sp>
        <p:nvSpPr>
          <p:cNvPr id="30" name="CuadroTexto 29">
            <a:extLst>
              <a:ext uri="{FF2B5EF4-FFF2-40B4-BE49-F238E27FC236}">
                <a16:creationId xmlns:a16="http://schemas.microsoft.com/office/drawing/2014/main" id="{6B783730-E805-274D-9991-37BFC1D9A0F7}"/>
              </a:ext>
            </a:extLst>
          </p:cNvPr>
          <p:cNvSpPr txBox="1"/>
          <p:nvPr/>
        </p:nvSpPr>
        <p:spPr>
          <a:xfrm>
            <a:off x="9149981" y="3482892"/>
            <a:ext cx="1725152" cy="461665"/>
          </a:xfrm>
          <a:prstGeom prst="rect">
            <a:avLst/>
          </a:prstGeom>
          <a:noFill/>
        </p:spPr>
        <p:txBody>
          <a:bodyPr wrap="none" rtlCol="0">
            <a:spAutoFit/>
          </a:bodyPr>
          <a:lstStyle/>
          <a:p>
            <a:pPr lvl="0" defTabSz="1507937">
              <a:defRPr/>
            </a:pPr>
            <a:r>
              <a:rPr lang="es-ES" sz="2400" b="1" dirty="0">
                <a:solidFill>
                  <a:schemeClr val="accent2"/>
                </a:solidFill>
                <a:latin typeface="Century Gothic" panose="020B0502020202020204" pitchFamily="34" charset="0"/>
              </a:rPr>
              <a:t>140 €/mes</a:t>
            </a:r>
          </a:p>
        </p:txBody>
      </p:sp>
      <p:sp>
        <p:nvSpPr>
          <p:cNvPr id="32" name="CuadroTexto 31">
            <a:extLst>
              <a:ext uri="{FF2B5EF4-FFF2-40B4-BE49-F238E27FC236}">
                <a16:creationId xmlns:a16="http://schemas.microsoft.com/office/drawing/2014/main" id="{CD639A96-7340-9C40-A20A-664338677CFE}"/>
              </a:ext>
            </a:extLst>
          </p:cNvPr>
          <p:cNvSpPr txBox="1"/>
          <p:nvPr/>
        </p:nvSpPr>
        <p:spPr>
          <a:xfrm>
            <a:off x="1368625" y="6050094"/>
            <a:ext cx="1725152" cy="461665"/>
          </a:xfrm>
          <a:prstGeom prst="rect">
            <a:avLst/>
          </a:prstGeom>
          <a:noFill/>
        </p:spPr>
        <p:txBody>
          <a:bodyPr wrap="none" rtlCol="0">
            <a:spAutoFit/>
          </a:bodyPr>
          <a:lstStyle/>
          <a:p>
            <a:pPr lvl="0" defTabSz="1507937">
              <a:defRPr/>
            </a:pPr>
            <a:r>
              <a:rPr lang="es-ES" sz="2400" b="1" dirty="0">
                <a:solidFill>
                  <a:schemeClr val="accent2"/>
                </a:solidFill>
                <a:latin typeface="Century Gothic" panose="020B0502020202020204" pitchFamily="34" charset="0"/>
              </a:rPr>
              <a:t>170 €/mes</a:t>
            </a:r>
          </a:p>
        </p:txBody>
      </p:sp>
      <p:sp>
        <p:nvSpPr>
          <p:cNvPr id="33" name="CuadroTexto 32">
            <a:extLst>
              <a:ext uri="{FF2B5EF4-FFF2-40B4-BE49-F238E27FC236}">
                <a16:creationId xmlns:a16="http://schemas.microsoft.com/office/drawing/2014/main" id="{83784ED5-1B10-FE43-9A7B-786D7156019F}"/>
              </a:ext>
            </a:extLst>
          </p:cNvPr>
          <p:cNvSpPr txBox="1"/>
          <p:nvPr/>
        </p:nvSpPr>
        <p:spPr>
          <a:xfrm>
            <a:off x="5308996" y="6050094"/>
            <a:ext cx="1625766" cy="461665"/>
          </a:xfrm>
          <a:prstGeom prst="rect">
            <a:avLst/>
          </a:prstGeom>
          <a:noFill/>
        </p:spPr>
        <p:txBody>
          <a:bodyPr wrap="none" rtlCol="0">
            <a:spAutoFit/>
          </a:bodyPr>
          <a:lstStyle/>
          <a:p>
            <a:pPr lvl="0" defTabSz="1507937">
              <a:defRPr/>
            </a:pPr>
            <a:r>
              <a:rPr lang="es-ES" sz="2400" b="1" dirty="0">
                <a:solidFill>
                  <a:schemeClr val="accent2"/>
                </a:solidFill>
                <a:latin typeface="Century Gothic" panose="020B0502020202020204" pitchFamily="34" charset="0"/>
              </a:rPr>
              <a:t>XX €/mes</a:t>
            </a:r>
          </a:p>
        </p:txBody>
      </p:sp>
      <p:sp>
        <p:nvSpPr>
          <p:cNvPr id="36" name="Marcador de número de diapositiva 16">
            <a:extLst>
              <a:ext uri="{FF2B5EF4-FFF2-40B4-BE49-F238E27FC236}">
                <a16:creationId xmlns:a16="http://schemas.microsoft.com/office/drawing/2014/main" id="{A587502A-65A7-CB47-B0BE-26C2CE59D4C9}"/>
              </a:ext>
            </a:extLst>
          </p:cNvPr>
          <p:cNvSpPr txBox="1">
            <a:spLocks/>
          </p:cNvSpPr>
          <p:nvPr/>
        </p:nvSpPr>
        <p:spPr>
          <a:xfrm>
            <a:off x="10886435" y="6280834"/>
            <a:ext cx="1065628" cy="807752"/>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ES" sz="4400" b="1" dirty="0">
                <a:solidFill>
                  <a:schemeClr val="accent5">
                    <a:lumMod val="20000"/>
                    <a:lumOff val="80000"/>
                  </a:schemeClr>
                </a:solidFill>
                <a:latin typeface="+mj-lt"/>
                <a:cs typeface="Arial Regular"/>
              </a:rPr>
              <a:t>0</a:t>
            </a:r>
            <a:fld id="{5526738B-7FDD-C145-A7FC-F2826F1502B1}" type="slidenum">
              <a:rPr lang="es-ES" sz="4400" b="1" smtClean="0">
                <a:solidFill>
                  <a:schemeClr val="accent5">
                    <a:lumMod val="20000"/>
                    <a:lumOff val="80000"/>
                  </a:schemeClr>
                </a:solidFill>
                <a:latin typeface="+mj-lt"/>
                <a:cs typeface="Arial Regular"/>
              </a:rPr>
              <a:pPr/>
              <a:t>6</a:t>
            </a:fld>
            <a:endParaRPr lang="es-ES" sz="4400" b="1" dirty="0">
              <a:solidFill>
                <a:schemeClr val="accent5">
                  <a:lumMod val="20000"/>
                  <a:lumOff val="80000"/>
                </a:schemeClr>
              </a:solidFill>
              <a:latin typeface="+mj-lt"/>
              <a:cs typeface="Arial Regular"/>
            </a:endParaRPr>
          </a:p>
        </p:txBody>
      </p:sp>
    </p:spTree>
    <p:extLst>
      <p:ext uri="{BB962C8B-B14F-4D97-AF65-F5344CB8AC3E}">
        <p14:creationId xmlns:p14="http://schemas.microsoft.com/office/powerpoint/2010/main" val="3134073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18E2C74E-C53F-024F-A97B-E430C7D85313}"/>
              </a:ext>
            </a:extLst>
          </p:cNvPr>
          <p:cNvSpPr>
            <a:spLocks noGrp="1"/>
          </p:cNvSpPr>
          <p:nvPr>
            <p:ph type="body" sz="quarter" idx="12"/>
          </p:nvPr>
        </p:nvSpPr>
        <p:spPr/>
        <p:txBody>
          <a:bodyPr/>
          <a:lstStyle/>
          <a:p>
            <a:r>
              <a:rPr lang="es-ES" dirty="0"/>
              <a:t>BENEFICIOS</a:t>
            </a:r>
          </a:p>
        </p:txBody>
      </p:sp>
      <p:sp>
        <p:nvSpPr>
          <p:cNvPr id="4" name="Rectángulo 3">
            <a:extLst>
              <a:ext uri="{FF2B5EF4-FFF2-40B4-BE49-F238E27FC236}">
                <a16:creationId xmlns:a16="http://schemas.microsoft.com/office/drawing/2014/main" id="{C2971B95-DF40-7845-8AEE-008DD3C244B0}"/>
              </a:ext>
            </a:extLst>
          </p:cNvPr>
          <p:cNvSpPr/>
          <p:nvPr/>
        </p:nvSpPr>
        <p:spPr>
          <a:xfrm>
            <a:off x="416714" y="2417734"/>
            <a:ext cx="2584903" cy="1384995"/>
          </a:xfrm>
          <a:prstGeom prst="rect">
            <a:avLst/>
          </a:prstGeom>
        </p:spPr>
        <p:txBody>
          <a:bodyPr wrap="square">
            <a:spAutoFit/>
          </a:bodyPr>
          <a:lstStyle/>
          <a:p>
            <a:r>
              <a:rPr lang="es-ES" sz="1400" dirty="0"/>
              <a:t>Caja fuerte inteligente para el depósito de la recaudación de todos tus puntos de venta. Libera a tus empleados de la responsabilidad de llevar al dinero al banco.</a:t>
            </a:r>
          </a:p>
        </p:txBody>
      </p:sp>
      <p:sp>
        <p:nvSpPr>
          <p:cNvPr id="11" name="CuadroTexto 10">
            <a:extLst>
              <a:ext uri="{FF2B5EF4-FFF2-40B4-BE49-F238E27FC236}">
                <a16:creationId xmlns:a16="http://schemas.microsoft.com/office/drawing/2014/main" id="{A56713CC-AB31-3743-95B0-965E4A4D8EA1}"/>
              </a:ext>
            </a:extLst>
          </p:cNvPr>
          <p:cNvSpPr txBox="1"/>
          <p:nvPr/>
        </p:nvSpPr>
        <p:spPr>
          <a:xfrm>
            <a:off x="416714" y="1885328"/>
            <a:ext cx="1758815" cy="369332"/>
          </a:xfrm>
          <a:prstGeom prst="rect">
            <a:avLst/>
          </a:prstGeom>
          <a:noFill/>
        </p:spPr>
        <p:txBody>
          <a:bodyPr wrap="none" rtlCol="0">
            <a:spAutoFit/>
          </a:bodyPr>
          <a:lstStyle/>
          <a:p>
            <a:r>
              <a:rPr lang="es-ES" b="1" dirty="0">
                <a:solidFill>
                  <a:schemeClr val="accent2"/>
                </a:solidFill>
                <a:latin typeface="Century Gothic" panose="020B0502020202020204" pitchFamily="34" charset="0"/>
              </a:rPr>
              <a:t>01/ Seguridad</a:t>
            </a:r>
          </a:p>
        </p:txBody>
      </p:sp>
      <p:cxnSp>
        <p:nvCxnSpPr>
          <p:cNvPr id="13" name="Conector recto 12">
            <a:extLst>
              <a:ext uri="{FF2B5EF4-FFF2-40B4-BE49-F238E27FC236}">
                <a16:creationId xmlns:a16="http://schemas.microsoft.com/office/drawing/2014/main" id="{63659102-B5B7-6748-B940-F8ED13E62A2C}"/>
              </a:ext>
            </a:extLst>
          </p:cNvPr>
          <p:cNvCxnSpPr>
            <a:cxnSpLocks/>
          </p:cNvCxnSpPr>
          <p:nvPr/>
        </p:nvCxnSpPr>
        <p:spPr>
          <a:xfrm>
            <a:off x="416714" y="2311810"/>
            <a:ext cx="2584903" cy="0"/>
          </a:xfrm>
          <a:prstGeom prst="line">
            <a:avLst/>
          </a:prstGeom>
          <a:ln w="12700">
            <a:solidFill>
              <a:schemeClr val="tx2"/>
            </a:solidFill>
          </a:ln>
        </p:spPr>
        <p:style>
          <a:lnRef idx="1">
            <a:schemeClr val="dk1"/>
          </a:lnRef>
          <a:fillRef idx="0">
            <a:schemeClr val="dk1"/>
          </a:fillRef>
          <a:effectRef idx="0">
            <a:schemeClr val="dk1"/>
          </a:effectRef>
          <a:fontRef idx="minor">
            <a:schemeClr val="tx1"/>
          </a:fontRef>
        </p:style>
      </p:cxnSp>
      <p:sp>
        <p:nvSpPr>
          <p:cNvPr id="18" name="Rectángulo 17">
            <a:extLst>
              <a:ext uri="{FF2B5EF4-FFF2-40B4-BE49-F238E27FC236}">
                <a16:creationId xmlns:a16="http://schemas.microsoft.com/office/drawing/2014/main" id="{0ECB25EB-3F83-B14E-8143-67A321AB5757}"/>
              </a:ext>
            </a:extLst>
          </p:cNvPr>
          <p:cNvSpPr/>
          <p:nvPr/>
        </p:nvSpPr>
        <p:spPr>
          <a:xfrm>
            <a:off x="3299614" y="2417734"/>
            <a:ext cx="2584903" cy="1169551"/>
          </a:xfrm>
          <a:prstGeom prst="rect">
            <a:avLst/>
          </a:prstGeom>
        </p:spPr>
        <p:txBody>
          <a:bodyPr wrap="square">
            <a:spAutoFit/>
          </a:bodyPr>
          <a:lstStyle/>
          <a:p>
            <a:r>
              <a:rPr lang="es-ES" sz="1400" dirty="0">
                <a:solidFill>
                  <a:srgbClr val="2D2E30"/>
                </a:solidFill>
                <a:ea typeface="Times New Roman" panose="02020603050405020304" pitchFamily="18" charset="0"/>
              </a:rPr>
              <a:t>Podrás consultar y exportar online todos los movimientos de la recaudación de tus empleados para agilizar el cuadre del efectivo.</a:t>
            </a:r>
            <a:endParaRPr lang="es-ES" sz="1400" dirty="0"/>
          </a:p>
        </p:txBody>
      </p:sp>
      <p:sp>
        <p:nvSpPr>
          <p:cNvPr id="19" name="CuadroTexto 18">
            <a:extLst>
              <a:ext uri="{FF2B5EF4-FFF2-40B4-BE49-F238E27FC236}">
                <a16:creationId xmlns:a16="http://schemas.microsoft.com/office/drawing/2014/main" id="{4A427C55-8696-174B-A933-60652504A20B}"/>
              </a:ext>
            </a:extLst>
          </p:cNvPr>
          <p:cNvSpPr txBox="1"/>
          <p:nvPr/>
        </p:nvSpPr>
        <p:spPr>
          <a:xfrm>
            <a:off x="3299614" y="1885328"/>
            <a:ext cx="2121093" cy="369332"/>
          </a:xfrm>
          <a:prstGeom prst="rect">
            <a:avLst/>
          </a:prstGeom>
          <a:noFill/>
        </p:spPr>
        <p:txBody>
          <a:bodyPr wrap="none" rtlCol="0">
            <a:spAutoFit/>
          </a:bodyPr>
          <a:lstStyle/>
          <a:p>
            <a:r>
              <a:rPr lang="es-ES" b="1" dirty="0">
                <a:solidFill>
                  <a:schemeClr val="accent3"/>
                </a:solidFill>
                <a:latin typeface="Century Gothic" panose="020B0502020202020204" pitchFamily="34" charset="0"/>
              </a:rPr>
              <a:t>02/ Digitalización</a:t>
            </a:r>
          </a:p>
        </p:txBody>
      </p:sp>
      <p:cxnSp>
        <p:nvCxnSpPr>
          <p:cNvPr id="20" name="Conector recto 19">
            <a:extLst>
              <a:ext uri="{FF2B5EF4-FFF2-40B4-BE49-F238E27FC236}">
                <a16:creationId xmlns:a16="http://schemas.microsoft.com/office/drawing/2014/main" id="{4241B0DC-F005-8E4A-AF78-B1D2608978D8}"/>
              </a:ext>
            </a:extLst>
          </p:cNvPr>
          <p:cNvCxnSpPr>
            <a:cxnSpLocks/>
          </p:cNvCxnSpPr>
          <p:nvPr/>
        </p:nvCxnSpPr>
        <p:spPr>
          <a:xfrm>
            <a:off x="3299614" y="2311810"/>
            <a:ext cx="2584903" cy="0"/>
          </a:xfrm>
          <a:prstGeom prst="line">
            <a:avLst/>
          </a:prstGeom>
          <a:ln w="12700"/>
        </p:spPr>
        <p:style>
          <a:lnRef idx="1">
            <a:schemeClr val="dk1"/>
          </a:lnRef>
          <a:fillRef idx="0">
            <a:schemeClr val="dk1"/>
          </a:fillRef>
          <a:effectRef idx="0">
            <a:schemeClr val="dk1"/>
          </a:effectRef>
          <a:fontRef idx="minor">
            <a:schemeClr val="tx1"/>
          </a:fontRef>
        </p:style>
      </p:cxnSp>
      <p:sp>
        <p:nvSpPr>
          <p:cNvPr id="21" name="Rectángulo 20">
            <a:extLst>
              <a:ext uri="{FF2B5EF4-FFF2-40B4-BE49-F238E27FC236}">
                <a16:creationId xmlns:a16="http://schemas.microsoft.com/office/drawing/2014/main" id="{4200B09D-871C-B94C-85BD-F57B5B605F16}"/>
              </a:ext>
            </a:extLst>
          </p:cNvPr>
          <p:cNvSpPr/>
          <p:nvPr/>
        </p:nvSpPr>
        <p:spPr>
          <a:xfrm>
            <a:off x="6182514" y="2417734"/>
            <a:ext cx="2584903" cy="954107"/>
          </a:xfrm>
          <a:prstGeom prst="rect">
            <a:avLst/>
          </a:prstGeom>
        </p:spPr>
        <p:txBody>
          <a:bodyPr wrap="square">
            <a:spAutoFit/>
          </a:bodyPr>
          <a:lstStyle/>
          <a:p>
            <a:r>
              <a:rPr lang="es-ES" sz="1400" dirty="0"/>
              <a:t>Ahorra tiempo en el conteo manual de la recaudación, el cuadre de tus puntos de venta y desplazamientos a banco.</a:t>
            </a:r>
          </a:p>
        </p:txBody>
      </p:sp>
      <p:sp>
        <p:nvSpPr>
          <p:cNvPr id="22" name="CuadroTexto 21">
            <a:extLst>
              <a:ext uri="{FF2B5EF4-FFF2-40B4-BE49-F238E27FC236}">
                <a16:creationId xmlns:a16="http://schemas.microsoft.com/office/drawing/2014/main" id="{41409468-0669-BB4B-A81B-7C7FC8B9EC78}"/>
              </a:ext>
            </a:extLst>
          </p:cNvPr>
          <p:cNvSpPr txBox="1"/>
          <p:nvPr/>
        </p:nvSpPr>
        <p:spPr>
          <a:xfrm>
            <a:off x="6182514" y="1885328"/>
            <a:ext cx="1699504" cy="369332"/>
          </a:xfrm>
          <a:prstGeom prst="rect">
            <a:avLst/>
          </a:prstGeom>
          <a:noFill/>
        </p:spPr>
        <p:txBody>
          <a:bodyPr wrap="none" rtlCol="0">
            <a:spAutoFit/>
          </a:bodyPr>
          <a:lstStyle/>
          <a:p>
            <a:r>
              <a:rPr lang="es-ES" b="1" dirty="0">
                <a:solidFill>
                  <a:schemeClr val="accent1"/>
                </a:solidFill>
                <a:latin typeface="Century Gothic" panose="020B0502020202020204" pitchFamily="34" charset="0"/>
              </a:rPr>
              <a:t>03/ Eficiencia</a:t>
            </a:r>
          </a:p>
        </p:txBody>
      </p:sp>
      <p:cxnSp>
        <p:nvCxnSpPr>
          <p:cNvPr id="23" name="Conector recto 22">
            <a:extLst>
              <a:ext uri="{FF2B5EF4-FFF2-40B4-BE49-F238E27FC236}">
                <a16:creationId xmlns:a16="http://schemas.microsoft.com/office/drawing/2014/main" id="{5160E4AC-02D2-D942-A8B3-2BE0B4142BA4}"/>
              </a:ext>
            </a:extLst>
          </p:cNvPr>
          <p:cNvCxnSpPr>
            <a:cxnSpLocks/>
          </p:cNvCxnSpPr>
          <p:nvPr/>
        </p:nvCxnSpPr>
        <p:spPr>
          <a:xfrm>
            <a:off x="6182514" y="2311810"/>
            <a:ext cx="2584903" cy="0"/>
          </a:xfrm>
          <a:prstGeom prst="line">
            <a:avLst/>
          </a:prstGeom>
          <a:ln w="12700"/>
        </p:spPr>
        <p:style>
          <a:lnRef idx="1">
            <a:schemeClr val="dk1"/>
          </a:lnRef>
          <a:fillRef idx="0">
            <a:schemeClr val="dk1"/>
          </a:fillRef>
          <a:effectRef idx="0">
            <a:schemeClr val="dk1"/>
          </a:effectRef>
          <a:fontRef idx="minor">
            <a:schemeClr val="tx1"/>
          </a:fontRef>
        </p:style>
      </p:cxnSp>
      <p:sp>
        <p:nvSpPr>
          <p:cNvPr id="24" name="Rectángulo 23">
            <a:extLst>
              <a:ext uri="{FF2B5EF4-FFF2-40B4-BE49-F238E27FC236}">
                <a16:creationId xmlns:a16="http://schemas.microsoft.com/office/drawing/2014/main" id="{F9E96BCF-A2DF-AF41-B449-A642927B3FD4}"/>
              </a:ext>
            </a:extLst>
          </p:cNvPr>
          <p:cNvSpPr/>
          <p:nvPr/>
        </p:nvSpPr>
        <p:spPr>
          <a:xfrm>
            <a:off x="9065414" y="2417734"/>
            <a:ext cx="2584903" cy="738664"/>
          </a:xfrm>
          <a:prstGeom prst="rect">
            <a:avLst/>
          </a:prstGeom>
        </p:spPr>
        <p:txBody>
          <a:bodyPr wrap="square">
            <a:spAutoFit/>
          </a:bodyPr>
          <a:lstStyle/>
          <a:p>
            <a:r>
              <a:rPr lang="es-ES" sz="1400" dirty="0"/>
              <a:t>Nuestra solución te asegura la trazabilidad y disminuyen la pérdida desconocida.</a:t>
            </a:r>
          </a:p>
        </p:txBody>
      </p:sp>
      <p:sp>
        <p:nvSpPr>
          <p:cNvPr id="25" name="CuadroTexto 24">
            <a:extLst>
              <a:ext uri="{FF2B5EF4-FFF2-40B4-BE49-F238E27FC236}">
                <a16:creationId xmlns:a16="http://schemas.microsoft.com/office/drawing/2014/main" id="{217A851F-3AF0-9E41-8DC7-AF19330A070A}"/>
              </a:ext>
            </a:extLst>
          </p:cNvPr>
          <p:cNvSpPr txBox="1"/>
          <p:nvPr/>
        </p:nvSpPr>
        <p:spPr>
          <a:xfrm>
            <a:off x="9065414" y="1885328"/>
            <a:ext cx="1425390" cy="369332"/>
          </a:xfrm>
          <a:prstGeom prst="rect">
            <a:avLst/>
          </a:prstGeom>
          <a:noFill/>
        </p:spPr>
        <p:txBody>
          <a:bodyPr wrap="none" rtlCol="0">
            <a:spAutoFit/>
          </a:bodyPr>
          <a:lstStyle/>
          <a:p>
            <a:r>
              <a:rPr lang="es-ES" b="1" dirty="0">
                <a:solidFill>
                  <a:schemeClr val="accent5"/>
                </a:solidFill>
                <a:latin typeface="Century Gothic" panose="020B0502020202020204" pitchFamily="34" charset="0"/>
              </a:rPr>
              <a:t>04/ Control</a:t>
            </a:r>
          </a:p>
        </p:txBody>
      </p:sp>
      <p:cxnSp>
        <p:nvCxnSpPr>
          <p:cNvPr id="26" name="Conector recto 25">
            <a:extLst>
              <a:ext uri="{FF2B5EF4-FFF2-40B4-BE49-F238E27FC236}">
                <a16:creationId xmlns:a16="http://schemas.microsoft.com/office/drawing/2014/main" id="{949D20B4-EA6F-4341-8881-CF64B7154C7B}"/>
              </a:ext>
            </a:extLst>
          </p:cNvPr>
          <p:cNvCxnSpPr>
            <a:cxnSpLocks/>
          </p:cNvCxnSpPr>
          <p:nvPr/>
        </p:nvCxnSpPr>
        <p:spPr>
          <a:xfrm>
            <a:off x="9065414" y="2311810"/>
            <a:ext cx="2584903" cy="0"/>
          </a:xfrm>
          <a:prstGeom prst="line">
            <a:avLst/>
          </a:prstGeom>
          <a:ln w="12700"/>
        </p:spPr>
        <p:style>
          <a:lnRef idx="1">
            <a:schemeClr val="dk1"/>
          </a:lnRef>
          <a:fillRef idx="0">
            <a:schemeClr val="dk1"/>
          </a:fillRef>
          <a:effectRef idx="0">
            <a:schemeClr val="dk1"/>
          </a:effectRef>
          <a:fontRef idx="minor">
            <a:schemeClr val="tx1"/>
          </a:fontRef>
        </p:style>
      </p:cxnSp>
      <p:sp>
        <p:nvSpPr>
          <p:cNvPr id="27" name="Rectángulo 26">
            <a:extLst>
              <a:ext uri="{FF2B5EF4-FFF2-40B4-BE49-F238E27FC236}">
                <a16:creationId xmlns:a16="http://schemas.microsoft.com/office/drawing/2014/main" id="{9998FB96-7807-9E4F-A8B1-A33FC7DC5265}"/>
              </a:ext>
            </a:extLst>
          </p:cNvPr>
          <p:cNvSpPr/>
          <p:nvPr/>
        </p:nvSpPr>
        <p:spPr>
          <a:xfrm>
            <a:off x="416714" y="4691034"/>
            <a:ext cx="2584903" cy="954107"/>
          </a:xfrm>
          <a:prstGeom prst="rect">
            <a:avLst/>
          </a:prstGeom>
        </p:spPr>
        <p:txBody>
          <a:bodyPr wrap="square">
            <a:spAutoFit/>
          </a:bodyPr>
          <a:lstStyle/>
          <a:p>
            <a:r>
              <a:rPr lang="es-ES" sz="1400" dirty="0"/>
              <a:t>Consigue liquidez para el pago a proveedores u otros gastos con el ingreso automático de la recaudación.</a:t>
            </a:r>
          </a:p>
        </p:txBody>
      </p:sp>
      <p:sp>
        <p:nvSpPr>
          <p:cNvPr id="28" name="CuadroTexto 27">
            <a:extLst>
              <a:ext uri="{FF2B5EF4-FFF2-40B4-BE49-F238E27FC236}">
                <a16:creationId xmlns:a16="http://schemas.microsoft.com/office/drawing/2014/main" id="{0E9078B9-E847-6442-9516-8E2DEBFBD70D}"/>
              </a:ext>
            </a:extLst>
          </p:cNvPr>
          <p:cNvSpPr txBox="1"/>
          <p:nvPr/>
        </p:nvSpPr>
        <p:spPr>
          <a:xfrm>
            <a:off x="416714" y="4158628"/>
            <a:ext cx="1523174" cy="369332"/>
          </a:xfrm>
          <a:prstGeom prst="rect">
            <a:avLst/>
          </a:prstGeom>
          <a:noFill/>
        </p:spPr>
        <p:txBody>
          <a:bodyPr wrap="none" rtlCol="0">
            <a:spAutoFit/>
          </a:bodyPr>
          <a:lstStyle/>
          <a:p>
            <a:r>
              <a:rPr lang="es-ES" b="1" dirty="0">
                <a:solidFill>
                  <a:schemeClr val="accent1"/>
                </a:solidFill>
                <a:latin typeface="Century Gothic" panose="020B0502020202020204" pitchFamily="34" charset="0"/>
              </a:rPr>
              <a:t>05/ Liquidez</a:t>
            </a:r>
          </a:p>
        </p:txBody>
      </p:sp>
      <p:cxnSp>
        <p:nvCxnSpPr>
          <p:cNvPr id="29" name="Conector recto 28">
            <a:extLst>
              <a:ext uri="{FF2B5EF4-FFF2-40B4-BE49-F238E27FC236}">
                <a16:creationId xmlns:a16="http://schemas.microsoft.com/office/drawing/2014/main" id="{D1ECF525-F8DB-094C-BE3C-9D137E8EAEB0}"/>
              </a:ext>
            </a:extLst>
          </p:cNvPr>
          <p:cNvCxnSpPr>
            <a:cxnSpLocks/>
          </p:cNvCxnSpPr>
          <p:nvPr/>
        </p:nvCxnSpPr>
        <p:spPr>
          <a:xfrm>
            <a:off x="416714" y="4585110"/>
            <a:ext cx="2584903" cy="0"/>
          </a:xfrm>
          <a:prstGeom prst="line">
            <a:avLst/>
          </a:prstGeom>
          <a:ln w="12700"/>
        </p:spPr>
        <p:style>
          <a:lnRef idx="1">
            <a:schemeClr val="dk1"/>
          </a:lnRef>
          <a:fillRef idx="0">
            <a:schemeClr val="dk1"/>
          </a:fillRef>
          <a:effectRef idx="0">
            <a:schemeClr val="dk1"/>
          </a:effectRef>
          <a:fontRef idx="minor">
            <a:schemeClr val="tx1"/>
          </a:fontRef>
        </p:style>
      </p:cxnSp>
      <p:sp>
        <p:nvSpPr>
          <p:cNvPr id="30" name="Rectángulo 29">
            <a:extLst>
              <a:ext uri="{FF2B5EF4-FFF2-40B4-BE49-F238E27FC236}">
                <a16:creationId xmlns:a16="http://schemas.microsoft.com/office/drawing/2014/main" id="{C71B9B4B-5F05-E545-ABAC-8F0BE0176F55}"/>
              </a:ext>
            </a:extLst>
          </p:cNvPr>
          <p:cNvSpPr/>
          <p:nvPr/>
        </p:nvSpPr>
        <p:spPr>
          <a:xfrm>
            <a:off x="3299614" y="4691034"/>
            <a:ext cx="2584903" cy="1384995"/>
          </a:xfrm>
          <a:prstGeom prst="rect">
            <a:avLst/>
          </a:prstGeom>
        </p:spPr>
        <p:txBody>
          <a:bodyPr wrap="square">
            <a:spAutoFit/>
          </a:bodyPr>
          <a:lstStyle/>
          <a:p>
            <a:r>
              <a:rPr lang="es-ES" sz="1400" dirty="0"/>
              <a:t>Visualizarás a tiempo real todos los ingresos efectuados en tus cajas. Nuestra solución te asegura la trazabilidad y disminuye la pérdida desconocida.</a:t>
            </a:r>
          </a:p>
        </p:txBody>
      </p:sp>
      <p:sp>
        <p:nvSpPr>
          <p:cNvPr id="31" name="CuadroTexto 30">
            <a:extLst>
              <a:ext uri="{FF2B5EF4-FFF2-40B4-BE49-F238E27FC236}">
                <a16:creationId xmlns:a16="http://schemas.microsoft.com/office/drawing/2014/main" id="{E1521DFA-9EC9-DD4C-B85B-30A9760F4D8A}"/>
              </a:ext>
            </a:extLst>
          </p:cNvPr>
          <p:cNvSpPr txBox="1"/>
          <p:nvPr/>
        </p:nvSpPr>
        <p:spPr>
          <a:xfrm>
            <a:off x="3299614" y="3881629"/>
            <a:ext cx="2275686" cy="646331"/>
          </a:xfrm>
          <a:prstGeom prst="rect">
            <a:avLst/>
          </a:prstGeom>
          <a:noFill/>
        </p:spPr>
        <p:txBody>
          <a:bodyPr wrap="square" rtlCol="0">
            <a:spAutoFit/>
          </a:bodyPr>
          <a:lstStyle/>
          <a:p>
            <a:r>
              <a:rPr lang="es-ES" b="1" dirty="0">
                <a:solidFill>
                  <a:schemeClr val="accent6"/>
                </a:solidFill>
                <a:latin typeface="Century Gothic" panose="020B0502020202020204" pitchFamily="34" charset="0"/>
              </a:rPr>
              <a:t>06/ Transparencia y Control</a:t>
            </a:r>
          </a:p>
        </p:txBody>
      </p:sp>
      <p:cxnSp>
        <p:nvCxnSpPr>
          <p:cNvPr id="32" name="Conector recto 31">
            <a:extLst>
              <a:ext uri="{FF2B5EF4-FFF2-40B4-BE49-F238E27FC236}">
                <a16:creationId xmlns:a16="http://schemas.microsoft.com/office/drawing/2014/main" id="{5865B2E3-C60C-7C48-8514-C07F355CA58B}"/>
              </a:ext>
            </a:extLst>
          </p:cNvPr>
          <p:cNvCxnSpPr>
            <a:cxnSpLocks/>
          </p:cNvCxnSpPr>
          <p:nvPr/>
        </p:nvCxnSpPr>
        <p:spPr>
          <a:xfrm>
            <a:off x="3299614" y="4585110"/>
            <a:ext cx="2584903" cy="0"/>
          </a:xfrm>
          <a:prstGeom prst="line">
            <a:avLst/>
          </a:prstGeom>
          <a:ln w="12700"/>
        </p:spPr>
        <p:style>
          <a:lnRef idx="1">
            <a:schemeClr val="dk1"/>
          </a:lnRef>
          <a:fillRef idx="0">
            <a:schemeClr val="dk1"/>
          </a:fillRef>
          <a:effectRef idx="0">
            <a:schemeClr val="dk1"/>
          </a:effectRef>
          <a:fontRef idx="minor">
            <a:schemeClr val="tx1"/>
          </a:fontRef>
        </p:style>
      </p:cxnSp>
      <p:sp>
        <p:nvSpPr>
          <p:cNvPr id="33" name="Rectángulo 32">
            <a:extLst>
              <a:ext uri="{FF2B5EF4-FFF2-40B4-BE49-F238E27FC236}">
                <a16:creationId xmlns:a16="http://schemas.microsoft.com/office/drawing/2014/main" id="{A4C28845-5925-4C49-A5C1-BFA8C6A0C778}"/>
              </a:ext>
            </a:extLst>
          </p:cNvPr>
          <p:cNvSpPr/>
          <p:nvPr/>
        </p:nvSpPr>
        <p:spPr>
          <a:xfrm>
            <a:off x="6182514" y="4691034"/>
            <a:ext cx="2758286" cy="1815882"/>
          </a:xfrm>
          <a:prstGeom prst="rect">
            <a:avLst/>
          </a:prstGeom>
        </p:spPr>
        <p:txBody>
          <a:bodyPr wrap="square">
            <a:spAutoFit/>
          </a:bodyPr>
          <a:lstStyle/>
          <a:p>
            <a:r>
              <a:rPr lang="es-ES" sz="1400" dirty="0"/>
              <a:t>Aumentarás la disponibilidad de tus empleados para mejorar el servicio en el establecimiento por consiguiente el foco en el negocio con INCREMENTO de Ventas. </a:t>
            </a:r>
            <a:r>
              <a:rPr lang="es-ES" sz="1400" b="1" dirty="0"/>
              <a:t>13% de la jornada laboral anual se destina al traslado de efectivo.</a:t>
            </a:r>
          </a:p>
        </p:txBody>
      </p:sp>
      <p:sp>
        <p:nvSpPr>
          <p:cNvPr id="34" name="CuadroTexto 33">
            <a:extLst>
              <a:ext uri="{FF2B5EF4-FFF2-40B4-BE49-F238E27FC236}">
                <a16:creationId xmlns:a16="http://schemas.microsoft.com/office/drawing/2014/main" id="{A8990071-676B-E545-A0FE-57E3E43D02F2}"/>
              </a:ext>
            </a:extLst>
          </p:cNvPr>
          <p:cNvSpPr txBox="1"/>
          <p:nvPr/>
        </p:nvSpPr>
        <p:spPr>
          <a:xfrm>
            <a:off x="6182514" y="4158628"/>
            <a:ext cx="2661306" cy="369332"/>
          </a:xfrm>
          <a:prstGeom prst="rect">
            <a:avLst/>
          </a:prstGeom>
          <a:noFill/>
        </p:spPr>
        <p:txBody>
          <a:bodyPr wrap="none" rtlCol="0">
            <a:spAutoFit/>
          </a:bodyPr>
          <a:lstStyle/>
          <a:p>
            <a:r>
              <a:rPr lang="es-ES" b="1" dirty="0">
                <a:solidFill>
                  <a:schemeClr val="accent4"/>
                </a:solidFill>
                <a:latin typeface="Century Gothic" panose="020B0502020202020204" pitchFamily="34" charset="0"/>
              </a:rPr>
              <a:t>07/ Atención y Ventas</a:t>
            </a:r>
          </a:p>
        </p:txBody>
      </p:sp>
      <p:cxnSp>
        <p:nvCxnSpPr>
          <p:cNvPr id="35" name="Conector recto 34">
            <a:extLst>
              <a:ext uri="{FF2B5EF4-FFF2-40B4-BE49-F238E27FC236}">
                <a16:creationId xmlns:a16="http://schemas.microsoft.com/office/drawing/2014/main" id="{BB8FD47F-9C89-7A47-8EE2-F4ED990A36B5}"/>
              </a:ext>
            </a:extLst>
          </p:cNvPr>
          <p:cNvCxnSpPr>
            <a:cxnSpLocks/>
          </p:cNvCxnSpPr>
          <p:nvPr/>
        </p:nvCxnSpPr>
        <p:spPr>
          <a:xfrm>
            <a:off x="6182514" y="4585110"/>
            <a:ext cx="2584903" cy="0"/>
          </a:xfrm>
          <a:prstGeom prst="line">
            <a:avLst/>
          </a:prstGeom>
          <a:ln w="12700"/>
        </p:spPr>
        <p:style>
          <a:lnRef idx="1">
            <a:schemeClr val="dk1"/>
          </a:lnRef>
          <a:fillRef idx="0">
            <a:schemeClr val="dk1"/>
          </a:fillRef>
          <a:effectRef idx="0">
            <a:schemeClr val="dk1"/>
          </a:effectRef>
          <a:fontRef idx="minor">
            <a:schemeClr val="tx1"/>
          </a:fontRef>
        </p:style>
      </p:cxnSp>
      <p:sp>
        <p:nvSpPr>
          <p:cNvPr id="38" name="Marcador de texto 2">
            <a:extLst>
              <a:ext uri="{FF2B5EF4-FFF2-40B4-BE49-F238E27FC236}">
                <a16:creationId xmlns:a16="http://schemas.microsoft.com/office/drawing/2014/main" id="{B2CA1243-85CA-CA47-85C8-CBAF3BE57503}"/>
              </a:ext>
            </a:extLst>
          </p:cNvPr>
          <p:cNvSpPr txBox="1">
            <a:spLocks/>
          </p:cNvSpPr>
          <p:nvPr/>
        </p:nvSpPr>
        <p:spPr>
          <a:xfrm>
            <a:off x="736600" y="1184275"/>
            <a:ext cx="4727028" cy="30469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200" dirty="0">
                <a:latin typeface="+mj-lt"/>
              </a:rPr>
              <a:t>Ahorros Intangibles</a:t>
            </a:r>
          </a:p>
        </p:txBody>
      </p:sp>
      <p:sp>
        <p:nvSpPr>
          <p:cNvPr id="37" name="Marcador de número de diapositiva 16">
            <a:extLst>
              <a:ext uri="{FF2B5EF4-FFF2-40B4-BE49-F238E27FC236}">
                <a16:creationId xmlns:a16="http://schemas.microsoft.com/office/drawing/2014/main" id="{26C61D14-22F8-864A-A0AC-8D215DF181EC}"/>
              </a:ext>
            </a:extLst>
          </p:cNvPr>
          <p:cNvSpPr txBox="1">
            <a:spLocks/>
          </p:cNvSpPr>
          <p:nvPr/>
        </p:nvSpPr>
        <p:spPr>
          <a:xfrm>
            <a:off x="10490804" y="6280834"/>
            <a:ext cx="1461259" cy="807752"/>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ES" sz="4400" b="1" dirty="0">
                <a:solidFill>
                  <a:schemeClr val="accent5">
                    <a:lumMod val="20000"/>
                    <a:lumOff val="80000"/>
                  </a:schemeClr>
                </a:solidFill>
                <a:latin typeface="+mj-lt"/>
                <a:cs typeface="Arial Regular"/>
              </a:rPr>
              <a:t>0</a:t>
            </a:r>
            <a:fld id="{5526738B-7FDD-C145-A7FC-F2826F1502B1}" type="slidenum">
              <a:rPr lang="es-ES" sz="4400" b="1" smtClean="0">
                <a:solidFill>
                  <a:schemeClr val="accent5">
                    <a:lumMod val="20000"/>
                    <a:lumOff val="80000"/>
                  </a:schemeClr>
                </a:solidFill>
                <a:latin typeface="+mj-lt"/>
                <a:cs typeface="Arial Regular"/>
              </a:rPr>
              <a:pPr/>
              <a:t>7</a:t>
            </a:fld>
            <a:endParaRPr lang="es-ES" sz="4400" b="1" dirty="0">
              <a:solidFill>
                <a:schemeClr val="accent5">
                  <a:lumMod val="20000"/>
                  <a:lumOff val="80000"/>
                </a:schemeClr>
              </a:solidFill>
              <a:latin typeface="+mj-lt"/>
              <a:cs typeface="Arial Regular"/>
            </a:endParaRPr>
          </a:p>
        </p:txBody>
      </p:sp>
    </p:spTree>
    <p:extLst>
      <p:ext uri="{BB962C8B-B14F-4D97-AF65-F5344CB8AC3E}">
        <p14:creationId xmlns:p14="http://schemas.microsoft.com/office/powerpoint/2010/main" val="4046418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53F5E36E-BB15-0148-B8CE-09F37EB3E1FA}"/>
              </a:ext>
            </a:extLst>
          </p:cNvPr>
          <p:cNvSpPr>
            <a:spLocks noGrp="1"/>
          </p:cNvSpPr>
          <p:nvPr>
            <p:ph type="body" sz="quarter" idx="12"/>
          </p:nvPr>
        </p:nvSpPr>
        <p:spPr>
          <a:xfrm>
            <a:off x="745735" y="3133534"/>
            <a:ext cx="5981699" cy="590931"/>
          </a:xfrm>
        </p:spPr>
        <p:txBody>
          <a:bodyPr/>
          <a:lstStyle/>
          <a:p>
            <a:r>
              <a:rPr lang="es-ES" dirty="0"/>
              <a:t>Fortalezas</a:t>
            </a:r>
          </a:p>
        </p:txBody>
      </p:sp>
    </p:spTree>
    <p:extLst>
      <p:ext uri="{BB962C8B-B14F-4D97-AF65-F5344CB8AC3E}">
        <p14:creationId xmlns:p14="http://schemas.microsoft.com/office/powerpoint/2010/main" val="42381582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65E3CD65-7ED1-2D44-BDCF-6B621123EB1B}"/>
              </a:ext>
            </a:extLst>
          </p:cNvPr>
          <p:cNvSpPr>
            <a:spLocks noGrp="1"/>
          </p:cNvSpPr>
          <p:nvPr>
            <p:ph type="body" sz="quarter" idx="12"/>
          </p:nvPr>
        </p:nvSpPr>
        <p:spPr/>
        <p:txBody>
          <a:bodyPr/>
          <a:lstStyle/>
          <a:p>
            <a:r>
              <a:rPr lang="es-ES" dirty="0"/>
              <a:t>FORTALEZAS</a:t>
            </a:r>
          </a:p>
        </p:txBody>
      </p:sp>
      <p:sp>
        <p:nvSpPr>
          <p:cNvPr id="6" name="Rectángulo 5">
            <a:extLst>
              <a:ext uri="{FF2B5EF4-FFF2-40B4-BE49-F238E27FC236}">
                <a16:creationId xmlns:a16="http://schemas.microsoft.com/office/drawing/2014/main" id="{24E5CE4C-8C6A-724A-AAF3-D9F04583645B}"/>
              </a:ext>
            </a:extLst>
          </p:cNvPr>
          <p:cNvSpPr/>
          <p:nvPr/>
        </p:nvSpPr>
        <p:spPr>
          <a:xfrm>
            <a:off x="3940701" y="3162915"/>
            <a:ext cx="1855321" cy="461665"/>
          </a:xfrm>
          <a:prstGeom prst="rect">
            <a:avLst/>
          </a:prstGeom>
        </p:spPr>
        <p:txBody>
          <a:bodyPr wrap="square">
            <a:spAutoFit/>
          </a:bodyPr>
          <a:lstStyle/>
          <a:p>
            <a:r>
              <a:rPr lang="es-ES" sz="1200" dirty="0"/>
              <a:t>Producto </a:t>
            </a:r>
            <a:r>
              <a:rPr lang="es-ES" sz="1200" b="1" dirty="0">
                <a:solidFill>
                  <a:schemeClr val="accent4"/>
                </a:solidFill>
              </a:rPr>
              <a:t>robusto y testado </a:t>
            </a:r>
            <a:r>
              <a:rPr lang="es-ES" sz="1200" dirty="0"/>
              <a:t>por los sectores </a:t>
            </a:r>
          </a:p>
        </p:txBody>
      </p:sp>
      <p:sp>
        <p:nvSpPr>
          <p:cNvPr id="7" name="Rectángulo 6">
            <a:extLst>
              <a:ext uri="{FF2B5EF4-FFF2-40B4-BE49-F238E27FC236}">
                <a16:creationId xmlns:a16="http://schemas.microsoft.com/office/drawing/2014/main" id="{F55AD29B-7886-1C4D-B841-9B184CD13B1B}"/>
              </a:ext>
            </a:extLst>
          </p:cNvPr>
          <p:cNvSpPr/>
          <p:nvPr/>
        </p:nvSpPr>
        <p:spPr>
          <a:xfrm>
            <a:off x="1163644" y="1289032"/>
            <a:ext cx="1216287" cy="461665"/>
          </a:xfrm>
          <a:prstGeom prst="rect">
            <a:avLst/>
          </a:prstGeom>
        </p:spPr>
        <p:txBody>
          <a:bodyPr wrap="square">
            <a:spAutoFit/>
          </a:bodyPr>
          <a:lstStyle/>
          <a:p>
            <a:r>
              <a:rPr lang="es-ES" sz="1200" b="1" dirty="0">
                <a:solidFill>
                  <a:schemeClr val="accent4"/>
                </a:solidFill>
              </a:rPr>
              <a:t>Seguridad</a:t>
            </a:r>
            <a:r>
              <a:rPr lang="es-ES" sz="1200" b="1" dirty="0">
                <a:solidFill>
                  <a:srgbClr val="FFC000"/>
                </a:solidFill>
              </a:rPr>
              <a:t> </a:t>
            </a:r>
            <a:r>
              <a:rPr lang="es-ES" sz="1200" dirty="0"/>
              <a:t>(física y lógica)</a:t>
            </a:r>
          </a:p>
        </p:txBody>
      </p:sp>
      <p:sp>
        <p:nvSpPr>
          <p:cNvPr id="8" name="Rectángulo 7">
            <a:extLst>
              <a:ext uri="{FF2B5EF4-FFF2-40B4-BE49-F238E27FC236}">
                <a16:creationId xmlns:a16="http://schemas.microsoft.com/office/drawing/2014/main" id="{828340ED-83D8-CF4C-AF22-1FB3AC51A773}"/>
              </a:ext>
            </a:extLst>
          </p:cNvPr>
          <p:cNvSpPr/>
          <p:nvPr/>
        </p:nvSpPr>
        <p:spPr>
          <a:xfrm>
            <a:off x="9937553" y="3070582"/>
            <a:ext cx="1521658" cy="646331"/>
          </a:xfrm>
          <a:prstGeom prst="rect">
            <a:avLst/>
          </a:prstGeom>
        </p:spPr>
        <p:txBody>
          <a:bodyPr wrap="square">
            <a:spAutoFit/>
          </a:bodyPr>
          <a:lstStyle/>
          <a:p>
            <a:r>
              <a:rPr lang="es-ES" sz="1200" dirty="0"/>
              <a:t>“Es instalar un </a:t>
            </a:r>
            <a:r>
              <a:rPr lang="es-ES" sz="1200" b="1" dirty="0">
                <a:solidFill>
                  <a:schemeClr val="accent4"/>
                </a:solidFill>
              </a:rPr>
              <a:t>cajero automático en tu trastienda</a:t>
            </a:r>
            <a:r>
              <a:rPr lang="es-ES" sz="1200" dirty="0"/>
              <a:t>”</a:t>
            </a:r>
          </a:p>
        </p:txBody>
      </p:sp>
      <p:sp>
        <p:nvSpPr>
          <p:cNvPr id="9" name="Rectángulo 8">
            <a:extLst>
              <a:ext uri="{FF2B5EF4-FFF2-40B4-BE49-F238E27FC236}">
                <a16:creationId xmlns:a16="http://schemas.microsoft.com/office/drawing/2014/main" id="{BE29B831-81D7-A34A-9A25-41045F987186}"/>
              </a:ext>
            </a:extLst>
          </p:cNvPr>
          <p:cNvSpPr/>
          <p:nvPr/>
        </p:nvSpPr>
        <p:spPr>
          <a:xfrm>
            <a:off x="1163644" y="2229785"/>
            <a:ext cx="1317598" cy="461665"/>
          </a:xfrm>
          <a:prstGeom prst="rect">
            <a:avLst/>
          </a:prstGeom>
        </p:spPr>
        <p:txBody>
          <a:bodyPr wrap="square">
            <a:spAutoFit/>
          </a:bodyPr>
          <a:lstStyle/>
          <a:p>
            <a:r>
              <a:rPr lang="es-ES" sz="1200" b="1" dirty="0">
                <a:solidFill>
                  <a:schemeClr val="accent4"/>
                </a:solidFill>
              </a:rPr>
              <a:t>Tesorería / Liquidez</a:t>
            </a:r>
          </a:p>
        </p:txBody>
      </p:sp>
      <p:sp>
        <p:nvSpPr>
          <p:cNvPr id="10" name="Rectángulo 9">
            <a:extLst>
              <a:ext uri="{FF2B5EF4-FFF2-40B4-BE49-F238E27FC236}">
                <a16:creationId xmlns:a16="http://schemas.microsoft.com/office/drawing/2014/main" id="{71CF0F9C-7470-9149-99B3-9A9A64AA55BD}"/>
              </a:ext>
            </a:extLst>
          </p:cNvPr>
          <p:cNvSpPr/>
          <p:nvPr/>
        </p:nvSpPr>
        <p:spPr>
          <a:xfrm>
            <a:off x="9937553" y="4097858"/>
            <a:ext cx="1226123" cy="461665"/>
          </a:xfrm>
          <a:prstGeom prst="rect">
            <a:avLst/>
          </a:prstGeom>
        </p:spPr>
        <p:txBody>
          <a:bodyPr wrap="square">
            <a:spAutoFit/>
          </a:bodyPr>
          <a:lstStyle/>
          <a:p>
            <a:r>
              <a:rPr lang="es-ES" sz="1200" b="1" dirty="0">
                <a:solidFill>
                  <a:schemeClr val="accent4"/>
                </a:solidFill>
              </a:rPr>
              <a:t>Repliegue</a:t>
            </a:r>
            <a:r>
              <a:rPr lang="es-ES" sz="1200" dirty="0">
                <a:solidFill>
                  <a:schemeClr val="accent4"/>
                </a:solidFill>
              </a:rPr>
              <a:t> </a:t>
            </a:r>
            <a:r>
              <a:rPr lang="es-ES" sz="1200" dirty="0"/>
              <a:t>bancario.</a:t>
            </a:r>
          </a:p>
        </p:txBody>
      </p:sp>
      <p:sp>
        <p:nvSpPr>
          <p:cNvPr id="11" name="Rectángulo 10">
            <a:extLst>
              <a:ext uri="{FF2B5EF4-FFF2-40B4-BE49-F238E27FC236}">
                <a16:creationId xmlns:a16="http://schemas.microsoft.com/office/drawing/2014/main" id="{190B8B4A-40F2-4645-A585-C6AFD55D81A5}"/>
              </a:ext>
            </a:extLst>
          </p:cNvPr>
          <p:cNvSpPr/>
          <p:nvPr/>
        </p:nvSpPr>
        <p:spPr>
          <a:xfrm>
            <a:off x="3940701" y="2229785"/>
            <a:ext cx="1278713" cy="461665"/>
          </a:xfrm>
          <a:prstGeom prst="rect">
            <a:avLst/>
          </a:prstGeom>
        </p:spPr>
        <p:txBody>
          <a:bodyPr wrap="square">
            <a:spAutoFit/>
          </a:bodyPr>
          <a:lstStyle/>
          <a:p>
            <a:r>
              <a:rPr lang="es-ES" sz="1200" dirty="0"/>
              <a:t>Producto </a:t>
            </a:r>
            <a:r>
              <a:rPr lang="es-ES" sz="1200" b="1" dirty="0" err="1">
                <a:solidFill>
                  <a:schemeClr val="accent4"/>
                </a:solidFill>
              </a:rPr>
              <a:t>paquetizado</a:t>
            </a:r>
            <a:r>
              <a:rPr lang="es-ES" sz="1200" b="1" dirty="0">
                <a:solidFill>
                  <a:schemeClr val="accent4"/>
                </a:solidFill>
              </a:rPr>
              <a:t> </a:t>
            </a:r>
          </a:p>
        </p:txBody>
      </p:sp>
      <p:sp>
        <p:nvSpPr>
          <p:cNvPr id="12" name="Rectángulo 11">
            <a:extLst>
              <a:ext uri="{FF2B5EF4-FFF2-40B4-BE49-F238E27FC236}">
                <a16:creationId xmlns:a16="http://schemas.microsoft.com/office/drawing/2014/main" id="{BDE8BAD9-CA81-8047-9BCA-765FA94E8919}"/>
              </a:ext>
            </a:extLst>
          </p:cNvPr>
          <p:cNvSpPr/>
          <p:nvPr/>
        </p:nvSpPr>
        <p:spPr>
          <a:xfrm>
            <a:off x="3940701" y="4097858"/>
            <a:ext cx="1784463" cy="461665"/>
          </a:xfrm>
          <a:prstGeom prst="rect">
            <a:avLst/>
          </a:prstGeom>
        </p:spPr>
        <p:txBody>
          <a:bodyPr wrap="square">
            <a:spAutoFit/>
          </a:bodyPr>
          <a:lstStyle/>
          <a:p>
            <a:r>
              <a:rPr lang="es-ES" sz="1200" b="1" dirty="0">
                <a:solidFill>
                  <a:schemeClr val="accent4"/>
                </a:solidFill>
              </a:rPr>
              <a:t>Demanda real </a:t>
            </a:r>
            <a:r>
              <a:rPr lang="es-ES" sz="1200" dirty="0"/>
              <a:t>del producto en el mercado</a:t>
            </a:r>
          </a:p>
        </p:txBody>
      </p:sp>
      <p:sp>
        <p:nvSpPr>
          <p:cNvPr id="13" name="Rectángulo 12">
            <a:extLst>
              <a:ext uri="{FF2B5EF4-FFF2-40B4-BE49-F238E27FC236}">
                <a16:creationId xmlns:a16="http://schemas.microsoft.com/office/drawing/2014/main" id="{C1315849-2263-2D46-9B7E-30092E6C34B1}"/>
              </a:ext>
            </a:extLst>
          </p:cNvPr>
          <p:cNvSpPr/>
          <p:nvPr/>
        </p:nvSpPr>
        <p:spPr>
          <a:xfrm>
            <a:off x="3940701" y="1389132"/>
            <a:ext cx="1009187" cy="276999"/>
          </a:xfrm>
          <a:prstGeom prst="rect">
            <a:avLst/>
          </a:prstGeom>
        </p:spPr>
        <p:txBody>
          <a:bodyPr wrap="none">
            <a:spAutoFit/>
          </a:bodyPr>
          <a:lstStyle/>
          <a:p>
            <a:r>
              <a:rPr lang="es-ES" sz="1200" b="1" dirty="0">
                <a:solidFill>
                  <a:schemeClr val="accent4"/>
                </a:solidFill>
              </a:rPr>
              <a:t>Homologado</a:t>
            </a:r>
          </a:p>
        </p:txBody>
      </p:sp>
      <p:sp>
        <p:nvSpPr>
          <p:cNvPr id="14" name="Rectángulo 13">
            <a:extLst>
              <a:ext uri="{FF2B5EF4-FFF2-40B4-BE49-F238E27FC236}">
                <a16:creationId xmlns:a16="http://schemas.microsoft.com/office/drawing/2014/main" id="{FB6641E3-9E88-8C4A-A9FC-1E4F4CABDCD9}"/>
              </a:ext>
            </a:extLst>
          </p:cNvPr>
          <p:cNvSpPr/>
          <p:nvPr/>
        </p:nvSpPr>
        <p:spPr>
          <a:xfrm>
            <a:off x="6917428" y="3162915"/>
            <a:ext cx="1226123" cy="461665"/>
          </a:xfrm>
          <a:prstGeom prst="rect">
            <a:avLst/>
          </a:prstGeom>
        </p:spPr>
        <p:txBody>
          <a:bodyPr wrap="square">
            <a:spAutoFit/>
          </a:bodyPr>
          <a:lstStyle/>
          <a:p>
            <a:r>
              <a:rPr lang="es-ES" sz="1200" dirty="0"/>
              <a:t>Mercado </a:t>
            </a:r>
            <a:r>
              <a:rPr lang="es-ES" sz="1200" b="1" dirty="0">
                <a:solidFill>
                  <a:schemeClr val="accent4"/>
                </a:solidFill>
              </a:rPr>
              <a:t>internacional</a:t>
            </a:r>
          </a:p>
        </p:txBody>
      </p:sp>
      <p:sp>
        <p:nvSpPr>
          <p:cNvPr id="15" name="Rectángulo 14">
            <a:extLst>
              <a:ext uri="{FF2B5EF4-FFF2-40B4-BE49-F238E27FC236}">
                <a16:creationId xmlns:a16="http://schemas.microsoft.com/office/drawing/2014/main" id="{2255ACDC-B7B4-2247-A344-B412B810FC09}"/>
              </a:ext>
            </a:extLst>
          </p:cNvPr>
          <p:cNvSpPr/>
          <p:nvPr/>
        </p:nvSpPr>
        <p:spPr>
          <a:xfrm>
            <a:off x="1163644" y="3162915"/>
            <a:ext cx="1894621" cy="461665"/>
          </a:xfrm>
          <a:prstGeom prst="rect">
            <a:avLst/>
          </a:prstGeom>
        </p:spPr>
        <p:txBody>
          <a:bodyPr wrap="square">
            <a:spAutoFit/>
          </a:bodyPr>
          <a:lstStyle/>
          <a:p>
            <a:r>
              <a:rPr lang="es-ES" sz="1200" b="1" dirty="0">
                <a:solidFill>
                  <a:schemeClr val="accent4"/>
                </a:solidFill>
              </a:rPr>
              <a:t>Eficiencia</a:t>
            </a:r>
            <a:r>
              <a:rPr lang="es-ES" sz="1200" dirty="0"/>
              <a:t> de procesos  internos del cliente.</a:t>
            </a:r>
          </a:p>
        </p:txBody>
      </p:sp>
      <p:sp>
        <p:nvSpPr>
          <p:cNvPr id="16" name="Rectángulo 15">
            <a:extLst>
              <a:ext uri="{FF2B5EF4-FFF2-40B4-BE49-F238E27FC236}">
                <a16:creationId xmlns:a16="http://schemas.microsoft.com/office/drawing/2014/main" id="{75A0B682-850A-1440-A3B3-12B8B19D145B}"/>
              </a:ext>
            </a:extLst>
          </p:cNvPr>
          <p:cNvSpPr/>
          <p:nvPr/>
        </p:nvSpPr>
        <p:spPr>
          <a:xfrm>
            <a:off x="1163644" y="4097858"/>
            <a:ext cx="1622584" cy="461665"/>
          </a:xfrm>
          <a:prstGeom prst="rect">
            <a:avLst/>
          </a:prstGeom>
        </p:spPr>
        <p:txBody>
          <a:bodyPr wrap="square">
            <a:spAutoFit/>
          </a:bodyPr>
          <a:lstStyle/>
          <a:p>
            <a:r>
              <a:rPr lang="es-ES" sz="1200" b="1" dirty="0">
                <a:solidFill>
                  <a:schemeClr val="accent4"/>
                </a:solidFill>
              </a:rPr>
              <a:t>Ahorro</a:t>
            </a:r>
            <a:r>
              <a:rPr lang="es-ES" sz="1200" dirty="0">
                <a:solidFill>
                  <a:schemeClr val="accent4"/>
                </a:solidFill>
              </a:rPr>
              <a:t> </a:t>
            </a:r>
            <a:r>
              <a:rPr lang="es-ES" sz="1200" dirty="0"/>
              <a:t>de costes</a:t>
            </a:r>
          </a:p>
          <a:p>
            <a:r>
              <a:rPr lang="es-ES" sz="1200" dirty="0"/>
              <a:t>en cliente: Tangibles. </a:t>
            </a:r>
          </a:p>
        </p:txBody>
      </p:sp>
      <p:sp>
        <p:nvSpPr>
          <p:cNvPr id="17" name="Rectángulo 16">
            <a:extLst>
              <a:ext uri="{FF2B5EF4-FFF2-40B4-BE49-F238E27FC236}">
                <a16:creationId xmlns:a16="http://schemas.microsoft.com/office/drawing/2014/main" id="{32D2E1C2-F0DD-BC44-8FA8-59F1BBDF984A}"/>
              </a:ext>
            </a:extLst>
          </p:cNvPr>
          <p:cNvSpPr/>
          <p:nvPr/>
        </p:nvSpPr>
        <p:spPr>
          <a:xfrm>
            <a:off x="1163644" y="5033089"/>
            <a:ext cx="1168332" cy="461665"/>
          </a:xfrm>
          <a:prstGeom prst="rect">
            <a:avLst/>
          </a:prstGeom>
        </p:spPr>
        <p:txBody>
          <a:bodyPr wrap="square">
            <a:spAutoFit/>
          </a:bodyPr>
          <a:lstStyle/>
          <a:p>
            <a:r>
              <a:rPr lang="es-ES" sz="1200" b="1" dirty="0">
                <a:solidFill>
                  <a:schemeClr val="accent4"/>
                </a:solidFill>
              </a:rPr>
              <a:t>Trazabilidad</a:t>
            </a:r>
            <a:r>
              <a:rPr lang="es-ES" sz="1200" b="1" dirty="0">
                <a:solidFill>
                  <a:srgbClr val="FFC000"/>
                </a:solidFill>
              </a:rPr>
              <a:t> </a:t>
            </a:r>
            <a:r>
              <a:rPr lang="es-ES" sz="1200" dirty="0"/>
              <a:t>del efectivo</a:t>
            </a:r>
          </a:p>
        </p:txBody>
      </p:sp>
      <p:sp>
        <p:nvSpPr>
          <p:cNvPr id="18" name="Rectángulo 17">
            <a:extLst>
              <a:ext uri="{FF2B5EF4-FFF2-40B4-BE49-F238E27FC236}">
                <a16:creationId xmlns:a16="http://schemas.microsoft.com/office/drawing/2014/main" id="{20818B67-0571-B54C-8BCB-68CAE1DF28F5}"/>
              </a:ext>
            </a:extLst>
          </p:cNvPr>
          <p:cNvSpPr/>
          <p:nvPr/>
        </p:nvSpPr>
        <p:spPr>
          <a:xfrm>
            <a:off x="9937553" y="2229785"/>
            <a:ext cx="2107344" cy="461665"/>
          </a:xfrm>
          <a:prstGeom prst="rect">
            <a:avLst/>
          </a:prstGeom>
        </p:spPr>
        <p:txBody>
          <a:bodyPr wrap="square">
            <a:spAutoFit/>
          </a:bodyPr>
          <a:lstStyle/>
          <a:p>
            <a:r>
              <a:rPr lang="es-ES" sz="1200" b="1" dirty="0">
                <a:solidFill>
                  <a:schemeClr val="accent4"/>
                </a:solidFill>
              </a:rPr>
              <a:t>Mini sucursal </a:t>
            </a:r>
            <a:r>
              <a:rPr lang="es-ES" sz="1200" dirty="0"/>
              <a:t>bancaria en el Back Office del cliente</a:t>
            </a:r>
          </a:p>
        </p:txBody>
      </p:sp>
      <p:sp>
        <p:nvSpPr>
          <p:cNvPr id="19" name="Rectángulo 18">
            <a:extLst>
              <a:ext uri="{FF2B5EF4-FFF2-40B4-BE49-F238E27FC236}">
                <a16:creationId xmlns:a16="http://schemas.microsoft.com/office/drawing/2014/main" id="{E19E04C4-2931-7A4D-BFB6-9564EA82C356}"/>
              </a:ext>
            </a:extLst>
          </p:cNvPr>
          <p:cNvSpPr/>
          <p:nvPr/>
        </p:nvSpPr>
        <p:spPr>
          <a:xfrm>
            <a:off x="3940701" y="5033089"/>
            <a:ext cx="1551657" cy="461665"/>
          </a:xfrm>
          <a:prstGeom prst="rect">
            <a:avLst/>
          </a:prstGeom>
        </p:spPr>
        <p:txBody>
          <a:bodyPr wrap="square">
            <a:spAutoFit/>
          </a:bodyPr>
          <a:lstStyle/>
          <a:p>
            <a:r>
              <a:rPr lang="es-ES" sz="1200" b="1" dirty="0">
                <a:solidFill>
                  <a:schemeClr val="accent4"/>
                </a:solidFill>
              </a:rPr>
              <a:t>Externalización</a:t>
            </a:r>
            <a:r>
              <a:rPr lang="es-ES" sz="1200" dirty="0"/>
              <a:t> del riesgo del efectivo</a:t>
            </a:r>
          </a:p>
        </p:txBody>
      </p:sp>
      <p:sp>
        <p:nvSpPr>
          <p:cNvPr id="20" name="Rectángulo 19">
            <a:extLst>
              <a:ext uri="{FF2B5EF4-FFF2-40B4-BE49-F238E27FC236}">
                <a16:creationId xmlns:a16="http://schemas.microsoft.com/office/drawing/2014/main" id="{A044D8FA-B2D6-C64B-8ADB-892C436969F7}"/>
              </a:ext>
            </a:extLst>
          </p:cNvPr>
          <p:cNvSpPr/>
          <p:nvPr/>
        </p:nvSpPr>
        <p:spPr>
          <a:xfrm>
            <a:off x="6917428" y="2229785"/>
            <a:ext cx="1400680" cy="461665"/>
          </a:xfrm>
          <a:prstGeom prst="rect">
            <a:avLst/>
          </a:prstGeom>
        </p:spPr>
        <p:txBody>
          <a:bodyPr wrap="square">
            <a:spAutoFit/>
          </a:bodyPr>
          <a:lstStyle/>
          <a:p>
            <a:r>
              <a:rPr lang="es-ES" sz="1200" b="1" dirty="0">
                <a:solidFill>
                  <a:schemeClr val="accent4"/>
                </a:solidFill>
              </a:rPr>
              <a:t>Flexibilidad</a:t>
            </a:r>
            <a:r>
              <a:rPr lang="es-ES" sz="1200" dirty="0"/>
              <a:t> del producto </a:t>
            </a:r>
          </a:p>
        </p:txBody>
      </p:sp>
      <p:sp>
        <p:nvSpPr>
          <p:cNvPr id="21" name="Rectángulo 20">
            <a:extLst>
              <a:ext uri="{FF2B5EF4-FFF2-40B4-BE49-F238E27FC236}">
                <a16:creationId xmlns:a16="http://schemas.microsoft.com/office/drawing/2014/main" id="{576411A3-A1EC-1B4D-B61B-A09858CE3042}"/>
              </a:ext>
            </a:extLst>
          </p:cNvPr>
          <p:cNvSpPr/>
          <p:nvPr/>
        </p:nvSpPr>
        <p:spPr>
          <a:xfrm>
            <a:off x="6917428" y="1296799"/>
            <a:ext cx="1964120" cy="461665"/>
          </a:xfrm>
          <a:prstGeom prst="rect">
            <a:avLst/>
          </a:prstGeom>
        </p:spPr>
        <p:txBody>
          <a:bodyPr wrap="square">
            <a:spAutoFit/>
          </a:bodyPr>
          <a:lstStyle/>
          <a:p>
            <a:r>
              <a:rPr lang="es-ES" sz="1200" dirty="0"/>
              <a:t>Producto </a:t>
            </a:r>
            <a:r>
              <a:rPr lang="es-ES" sz="1200" b="1" dirty="0">
                <a:solidFill>
                  <a:schemeClr val="accent4"/>
                </a:solidFill>
              </a:rPr>
              <a:t>básico, sencillo y fácil </a:t>
            </a:r>
            <a:r>
              <a:rPr lang="es-ES" sz="1200" dirty="0"/>
              <a:t>de utilizar </a:t>
            </a:r>
          </a:p>
        </p:txBody>
      </p:sp>
      <p:sp>
        <p:nvSpPr>
          <p:cNvPr id="22" name="Rectángulo 21">
            <a:extLst>
              <a:ext uri="{FF2B5EF4-FFF2-40B4-BE49-F238E27FC236}">
                <a16:creationId xmlns:a16="http://schemas.microsoft.com/office/drawing/2014/main" id="{1A2CE800-EA1C-874A-AB52-6B5FEBC48D8C}"/>
              </a:ext>
            </a:extLst>
          </p:cNvPr>
          <p:cNvSpPr/>
          <p:nvPr/>
        </p:nvSpPr>
        <p:spPr>
          <a:xfrm>
            <a:off x="9937553" y="1296799"/>
            <a:ext cx="1481660" cy="646331"/>
          </a:xfrm>
          <a:prstGeom prst="rect">
            <a:avLst/>
          </a:prstGeom>
        </p:spPr>
        <p:txBody>
          <a:bodyPr wrap="square">
            <a:spAutoFit/>
          </a:bodyPr>
          <a:lstStyle/>
          <a:p>
            <a:r>
              <a:rPr lang="es-ES" sz="1200" dirty="0"/>
              <a:t>CLAIM: </a:t>
            </a:r>
            <a:r>
              <a:rPr lang="es-ES" sz="1200" b="1" dirty="0">
                <a:solidFill>
                  <a:schemeClr val="accent4"/>
                </a:solidFill>
              </a:rPr>
              <a:t>Digitaliza el efectivo de tu negocio</a:t>
            </a:r>
          </a:p>
        </p:txBody>
      </p:sp>
      <p:pic>
        <p:nvPicPr>
          <p:cNvPr id="24" name="Imagen 23">
            <a:extLst>
              <a:ext uri="{FF2B5EF4-FFF2-40B4-BE49-F238E27FC236}">
                <a16:creationId xmlns:a16="http://schemas.microsoft.com/office/drawing/2014/main" id="{171EC6BA-62DB-6B4F-BC66-07823E933F7E}"/>
              </a:ext>
            </a:extLst>
          </p:cNvPr>
          <p:cNvPicPr>
            <a:picLocks noChangeAspect="1"/>
          </p:cNvPicPr>
          <p:nvPr/>
        </p:nvPicPr>
        <p:blipFill>
          <a:blip r:embed="rId2"/>
          <a:stretch>
            <a:fillRect/>
          </a:stretch>
        </p:blipFill>
        <p:spPr>
          <a:xfrm>
            <a:off x="456148" y="3190959"/>
            <a:ext cx="571495" cy="405577"/>
          </a:xfrm>
          <a:prstGeom prst="rect">
            <a:avLst/>
          </a:prstGeom>
        </p:spPr>
      </p:pic>
      <p:pic>
        <p:nvPicPr>
          <p:cNvPr id="26" name="Imagen 25">
            <a:extLst>
              <a:ext uri="{FF2B5EF4-FFF2-40B4-BE49-F238E27FC236}">
                <a16:creationId xmlns:a16="http://schemas.microsoft.com/office/drawing/2014/main" id="{9E4EE03E-D6AB-194A-9F87-6FCD57E6007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7466" y="4055369"/>
            <a:ext cx="448859" cy="526546"/>
          </a:xfrm>
          <a:prstGeom prst="rect">
            <a:avLst/>
          </a:prstGeom>
        </p:spPr>
      </p:pic>
      <p:pic>
        <p:nvPicPr>
          <p:cNvPr id="27" name="Imagen 26">
            <a:extLst>
              <a:ext uri="{FF2B5EF4-FFF2-40B4-BE49-F238E27FC236}">
                <a16:creationId xmlns:a16="http://schemas.microsoft.com/office/drawing/2014/main" id="{B54892DC-418E-8347-88CC-51698E6E200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293413" y="4112572"/>
            <a:ext cx="448860" cy="432236"/>
          </a:xfrm>
          <a:prstGeom prst="rect">
            <a:avLst/>
          </a:prstGeom>
        </p:spPr>
      </p:pic>
      <p:pic>
        <p:nvPicPr>
          <p:cNvPr id="28" name="Imagen 27">
            <a:extLst>
              <a:ext uri="{FF2B5EF4-FFF2-40B4-BE49-F238E27FC236}">
                <a16:creationId xmlns:a16="http://schemas.microsoft.com/office/drawing/2014/main" id="{3A8E1B7A-4A8D-FD46-BA8E-F7D59796B97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6271" y="5093297"/>
            <a:ext cx="471248" cy="341249"/>
          </a:xfrm>
          <a:prstGeom prst="rect">
            <a:avLst/>
          </a:prstGeom>
        </p:spPr>
      </p:pic>
      <p:pic>
        <p:nvPicPr>
          <p:cNvPr id="29" name="Imagen 28">
            <a:extLst>
              <a:ext uri="{FF2B5EF4-FFF2-40B4-BE49-F238E27FC236}">
                <a16:creationId xmlns:a16="http://schemas.microsoft.com/office/drawing/2014/main" id="{AAABD2AA-3A23-EA49-BDC4-BABA7A3434C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374341" y="2244906"/>
            <a:ext cx="343790" cy="431422"/>
          </a:xfrm>
          <a:prstGeom prst="rect">
            <a:avLst/>
          </a:prstGeom>
        </p:spPr>
      </p:pic>
      <p:pic>
        <p:nvPicPr>
          <p:cNvPr id="30" name="Imagen 29">
            <a:extLst>
              <a:ext uri="{FF2B5EF4-FFF2-40B4-BE49-F238E27FC236}">
                <a16:creationId xmlns:a16="http://schemas.microsoft.com/office/drawing/2014/main" id="{1B82B14B-31EC-F046-B626-5D13DCB3E707}"/>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268295" y="2244906"/>
            <a:ext cx="499097" cy="431423"/>
          </a:xfrm>
          <a:prstGeom prst="rect">
            <a:avLst/>
          </a:prstGeom>
        </p:spPr>
      </p:pic>
      <p:pic>
        <p:nvPicPr>
          <p:cNvPr id="31" name="Imagen 30">
            <a:extLst>
              <a:ext uri="{FF2B5EF4-FFF2-40B4-BE49-F238E27FC236}">
                <a16:creationId xmlns:a16="http://schemas.microsoft.com/office/drawing/2014/main" id="{B20C5D21-80F7-5D42-A68D-1194565DFF8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310612" y="4122519"/>
            <a:ext cx="471248" cy="412342"/>
          </a:xfrm>
          <a:prstGeom prst="rect">
            <a:avLst/>
          </a:prstGeom>
        </p:spPr>
      </p:pic>
      <p:pic>
        <p:nvPicPr>
          <p:cNvPr id="32" name="Imagen 31">
            <a:extLst>
              <a:ext uri="{FF2B5EF4-FFF2-40B4-BE49-F238E27FC236}">
                <a16:creationId xmlns:a16="http://schemas.microsoft.com/office/drawing/2014/main" id="{2B4B0CA8-A2DA-744F-9288-3B267ECC56E2}"/>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310612" y="5055336"/>
            <a:ext cx="471248" cy="417171"/>
          </a:xfrm>
          <a:prstGeom prst="rect">
            <a:avLst/>
          </a:prstGeom>
        </p:spPr>
      </p:pic>
      <p:pic>
        <p:nvPicPr>
          <p:cNvPr id="33" name="Imagen 32">
            <a:extLst>
              <a:ext uri="{FF2B5EF4-FFF2-40B4-BE49-F238E27FC236}">
                <a16:creationId xmlns:a16="http://schemas.microsoft.com/office/drawing/2014/main" id="{3CB14EB7-7552-7B4A-9954-4C5660E7D2F1}"/>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3358254" y="3159916"/>
            <a:ext cx="375965" cy="467663"/>
          </a:xfrm>
          <a:prstGeom prst="rect">
            <a:avLst/>
          </a:prstGeom>
        </p:spPr>
      </p:pic>
      <p:pic>
        <p:nvPicPr>
          <p:cNvPr id="34" name="Imagen 33">
            <a:extLst>
              <a:ext uri="{FF2B5EF4-FFF2-40B4-BE49-F238E27FC236}">
                <a16:creationId xmlns:a16="http://schemas.microsoft.com/office/drawing/2014/main" id="{F84DA686-2E2C-7847-9532-9217805CFA56}"/>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6446508" y="1256607"/>
            <a:ext cx="180519" cy="526514"/>
          </a:xfrm>
          <a:prstGeom prst="rect">
            <a:avLst/>
          </a:prstGeom>
        </p:spPr>
      </p:pic>
      <p:pic>
        <p:nvPicPr>
          <p:cNvPr id="35" name="Imagen 34">
            <a:extLst>
              <a:ext uri="{FF2B5EF4-FFF2-40B4-BE49-F238E27FC236}">
                <a16:creationId xmlns:a16="http://schemas.microsoft.com/office/drawing/2014/main" id="{1E75BABA-F5B2-B44D-860C-F4EF5163EE4E}"/>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3379621" y="1288228"/>
            <a:ext cx="333231" cy="463273"/>
          </a:xfrm>
          <a:prstGeom prst="rect">
            <a:avLst/>
          </a:prstGeom>
        </p:spPr>
      </p:pic>
      <p:pic>
        <p:nvPicPr>
          <p:cNvPr id="36" name="Imagen 35">
            <a:extLst>
              <a:ext uri="{FF2B5EF4-FFF2-40B4-BE49-F238E27FC236}">
                <a16:creationId xmlns:a16="http://schemas.microsoft.com/office/drawing/2014/main" id="{C4724BAD-37C0-3F42-9C4F-BA7571D4B1B1}"/>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9292528" y="1313973"/>
            <a:ext cx="450630" cy="411782"/>
          </a:xfrm>
          <a:prstGeom prst="rect">
            <a:avLst/>
          </a:prstGeom>
        </p:spPr>
      </p:pic>
      <p:pic>
        <p:nvPicPr>
          <p:cNvPr id="37" name="Imagen 36">
            <a:extLst>
              <a:ext uri="{FF2B5EF4-FFF2-40B4-BE49-F238E27FC236}">
                <a16:creationId xmlns:a16="http://schemas.microsoft.com/office/drawing/2014/main" id="{499174D8-0C2C-E54B-8A3E-12F44D20FAD5}"/>
              </a:ext>
            </a:extLst>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9317376" y="3059744"/>
            <a:ext cx="400935" cy="547430"/>
          </a:xfrm>
          <a:prstGeom prst="rect">
            <a:avLst/>
          </a:prstGeom>
        </p:spPr>
      </p:pic>
      <p:pic>
        <p:nvPicPr>
          <p:cNvPr id="38" name="Imagen 37">
            <a:extLst>
              <a:ext uri="{FF2B5EF4-FFF2-40B4-BE49-F238E27FC236}">
                <a16:creationId xmlns:a16="http://schemas.microsoft.com/office/drawing/2014/main" id="{002F3AB5-DBE9-B747-8A2A-E4069A21AE10}"/>
              </a:ext>
            </a:extLst>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485450" y="2294096"/>
            <a:ext cx="512890" cy="353138"/>
          </a:xfrm>
          <a:prstGeom prst="rect">
            <a:avLst/>
          </a:prstGeom>
        </p:spPr>
      </p:pic>
      <p:pic>
        <p:nvPicPr>
          <p:cNvPr id="39" name="Imagen 38">
            <a:extLst>
              <a:ext uri="{FF2B5EF4-FFF2-40B4-BE49-F238E27FC236}">
                <a16:creationId xmlns:a16="http://schemas.microsoft.com/office/drawing/2014/main" id="{10D74C2E-7F2A-0B4A-86FD-FFBFFC19F732}"/>
              </a:ext>
            </a:extLst>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6370152" y="3153080"/>
            <a:ext cx="333231" cy="481334"/>
          </a:xfrm>
          <a:prstGeom prst="rect">
            <a:avLst/>
          </a:prstGeom>
        </p:spPr>
      </p:pic>
      <p:pic>
        <p:nvPicPr>
          <p:cNvPr id="40" name="Imagen 39">
            <a:extLst>
              <a:ext uri="{FF2B5EF4-FFF2-40B4-BE49-F238E27FC236}">
                <a16:creationId xmlns:a16="http://schemas.microsoft.com/office/drawing/2014/main" id="{D78D5343-4CF7-6547-8843-89C3FEA63CFB}"/>
              </a:ext>
            </a:extLst>
          </p:cNvPr>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574086" y="1296119"/>
            <a:ext cx="335618" cy="447491"/>
          </a:xfrm>
          <a:prstGeom prst="rect">
            <a:avLst/>
          </a:prstGeom>
        </p:spPr>
      </p:pic>
      <p:pic>
        <p:nvPicPr>
          <p:cNvPr id="41" name="Imagen 40">
            <a:extLst>
              <a:ext uri="{FF2B5EF4-FFF2-40B4-BE49-F238E27FC236}">
                <a16:creationId xmlns:a16="http://schemas.microsoft.com/office/drawing/2014/main" id="{28F2870C-AD50-6045-AE21-F57CBAB07FCF}"/>
              </a:ext>
            </a:extLst>
          </p:cNvPr>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6317700" y="2208764"/>
            <a:ext cx="438135" cy="503707"/>
          </a:xfrm>
          <a:prstGeom prst="rect">
            <a:avLst/>
          </a:prstGeom>
        </p:spPr>
      </p:pic>
      <p:cxnSp>
        <p:nvCxnSpPr>
          <p:cNvPr id="45" name="Conector recto 44">
            <a:extLst>
              <a:ext uri="{FF2B5EF4-FFF2-40B4-BE49-F238E27FC236}">
                <a16:creationId xmlns:a16="http://schemas.microsoft.com/office/drawing/2014/main" id="{3AFF40B1-3448-D14F-B70E-964163A323C2}"/>
              </a:ext>
            </a:extLst>
          </p:cNvPr>
          <p:cNvCxnSpPr>
            <a:cxnSpLocks/>
          </p:cNvCxnSpPr>
          <p:nvPr/>
        </p:nvCxnSpPr>
        <p:spPr>
          <a:xfrm>
            <a:off x="1125988" y="3131757"/>
            <a:ext cx="0" cy="523981"/>
          </a:xfrm>
          <a:prstGeom prst="line">
            <a:avLst/>
          </a:prstGeom>
          <a:ln w="9525"/>
        </p:spPr>
        <p:style>
          <a:lnRef idx="1">
            <a:schemeClr val="dk1"/>
          </a:lnRef>
          <a:fillRef idx="0">
            <a:schemeClr val="dk1"/>
          </a:fillRef>
          <a:effectRef idx="0">
            <a:schemeClr val="dk1"/>
          </a:effectRef>
          <a:fontRef idx="minor">
            <a:schemeClr val="tx1"/>
          </a:fontRef>
        </p:style>
      </p:cxnSp>
      <p:cxnSp>
        <p:nvCxnSpPr>
          <p:cNvPr id="47" name="Conector recto 46">
            <a:extLst>
              <a:ext uri="{FF2B5EF4-FFF2-40B4-BE49-F238E27FC236}">
                <a16:creationId xmlns:a16="http://schemas.microsoft.com/office/drawing/2014/main" id="{BE29D90B-1D33-8B41-BD62-90521EC27C70}"/>
              </a:ext>
            </a:extLst>
          </p:cNvPr>
          <p:cNvCxnSpPr>
            <a:cxnSpLocks/>
          </p:cNvCxnSpPr>
          <p:nvPr/>
        </p:nvCxnSpPr>
        <p:spPr>
          <a:xfrm>
            <a:off x="1125988" y="4066700"/>
            <a:ext cx="0" cy="523981"/>
          </a:xfrm>
          <a:prstGeom prst="line">
            <a:avLst/>
          </a:prstGeom>
          <a:ln w="9525"/>
        </p:spPr>
        <p:style>
          <a:lnRef idx="1">
            <a:schemeClr val="dk1"/>
          </a:lnRef>
          <a:fillRef idx="0">
            <a:schemeClr val="dk1"/>
          </a:fillRef>
          <a:effectRef idx="0">
            <a:schemeClr val="dk1"/>
          </a:effectRef>
          <a:fontRef idx="minor">
            <a:schemeClr val="tx1"/>
          </a:fontRef>
        </p:style>
      </p:cxnSp>
      <p:cxnSp>
        <p:nvCxnSpPr>
          <p:cNvPr id="48" name="Conector recto 47">
            <a:extLst>
              <a:ext uri="{FF2B5EF4-FFF2-40B4-BE49-F238E27FC236}">
                <a16:creationId xmlns:a16="http://schemas.microsoft.com/office/drawing/2014/main" id="{24A6C1F5-7956-3245-B383-B8BA7061372F}"/>
              </a:ext>
            </a:extLst>
          </p:cNvPr>
          <p:cNvCxnSpPr>
            <a:cxnSpLocks/>
          </p:cNvCxnSpPr>
          <p:nvPr/>
        </p:nvCxnSpPr>
        <p:spPr>
          <a:xfrm>
            <a:off x="9891194" y="4066700"/>
            <a:ext cx="0" cy="523981"/>
          </a:xfrm>
          <a:prstGeom prst="line">
            <a:avLst/>
          </a:prstGeom>
          <a:ln w="9525"/>
        </p:spPr>
        <p:style>
          <a:lnRef idx="1">
            <a:schemeClr val="dk1"/>
          </a:lnRef>
          <a:fillRef idx="0">
            <a:schemeClr val="dk1"/>
          </a:fillRef>
          <a:effectRef idx="0">
            <a:schemeClr val="dk1"/>
          </a:effectRef>
          <a:fontRef idx="minor">
            <a:schemeClr val="tx1"/>
          </a:fontRef>
        </p:style>
      </p:cxnSp>
      <p:cxnSp>
        <p:nvCxnSpPr>
          <p:cNvPr id="49" name="Conector recto 48">
            <a:extLst>
              <a:ext uri="{FF2B5EF4-FFF2-40B4-BE49-F238E27FC236}">
                <a16:creationId xmlns:a16="http://schemas.microsoft.com/office/drawing/2014/main" id="{9D725549-B593-7F4F-8F41-A71FCD33CF85}"/>
              </a:ext>
            </a:extLst>
          </p:cNvPr>
          <p:cNvCxnSpPr>
            <a:cxnSpLocks/>
          </p:cNvCxnSpPr>
          <p:nvPr/>
        </p:nvCxnSpPr>
        <p:spPr>
          <a:xfrm>
            <a:off x="1125988" y="5001931"/>
            <a:ext cx="0" cy="523981"/>
          </a:xfrm>
          <a:prstGeom prst="line">
            <a:avLst/>
          </a:prstGeom>
          <a:ln w="9525"/>
        </p:spPr>
        <p:style>
          <a:lnRef idx="1">
            <a:schemeClr val="dk1"/>
          </a:lnRef>
          <a:fillRef idx="0">
            <a:schemeClr val="dk1"/>
          </a:fillRef>
          <a:effectRef idx="0">
            <a:schemeClr val="dk1"/>
          </a:effectRef>
          <a:fontRef idx="minor">
            <a:schemeClr val="tx1"/>
          </a:fontRef>
        </p:style>
      </p:cxnSp>
      <p:cxnSp>
        <p:nvCxnSpPr>
          <p:cNvPr id="50" name="Conector recto 49">
            <a:extLst>
              <a:ext uri="{FF2B5EF4-FFF2-40B4-BE49-F238E27FC236}">
                <a16:creationId xmlns:a16="http://schemas.microsoft.com/office/drawing/2014/main" id="{59DD80AB-1D74-5847-AD29-033D3C925A3A}"/>
              </a:ext>
            </a:extLst>
          </p:cNvPr>
          <p:cNvCxnSpPr>
            <a:cxnSpLocks/>
          </p:cNvCxnSpPr>
          <p:nvPr/>
        </p:nvCxnSpPr>
        <p:spPr>
          <a:xfrm>
            <a:off x="3893729" y="2198627"/>
            <a:ext cx="0" cy="523981"/>
          </a:xfrm>
          <a:prstGeom prst="line">
            <a:avLst/>
          </a:prstGeom>
          <a:ln w="9525"/>
        </p:spPr>
        <p:style>
          <a:lnRef idx="1">
            <a:schemeClr val="dk1"/>
          </a:lnRef>
          <a:fillRef idx="0">
            <a:schemeClr val="dk1"/>
          </a:fillRef>
          <a:effectRef idx="0">
            <a:schemeClr val="dk1"/>
          </a:effectRef>
          <a:fontRef idx="minor">
            <a:schemeClr val="tx1"/>
          </a:fontRef>
        </p:style>
      </p:cxnSp>
      <p:cxnSp>
        <p:nvCxnSpPr>
          <p:cNvPr id="51" name="Conector recto 50">
            <a:extLst>
              <a:ext uri="{FF2B5EF4-FFF2-40B4-BE49-F238E27FC236}">
                <a16:creationId xmlns:a16="http://schemas.microsoft.com/office/drawing/2014/main" id="{DA8792E6-C499-BF40-B135-42B10AE35D3B}"/>
              </a:ext>
            </a:extLst>
          </p:cNvPr>
          <p:cNvCxnSpPr>
            <a:cxnSpLocks/>
          </p:cNvCxnSpPr>
          <p:nvPr/>
        </p:nvCxnSpPr>
        <p:spPr>
          <a:xfrm>
            <a:off x="9891194" y="2198627"/>
            <a:ext cx="0" cy="523981"/>
          </a:xfrm>
          <a:prstGeom prst="line">
            <a:avLst/>
          </a:prstGeom>
          <a:ln w="9525"/>
        </p:spPr>
        <p:style>
          <a:lnRef idx="1">
            <a:schemeClr val="dk1"/>
          </a:lnRef>
          <a:fillRef idx="0">
            <a:schemeClr val="dk1"/>
          </a:fillRef>
          <a:effectRef idx="0">
            <a:schemeClr val="dk1"/>
          </a:effectRef>
          <a:fontRef idx="minor">
            <a:schemeClr val="tx1"/>
          </a:fontRef>
        </p:style>
      </p:cxnSp>
      <p:cxnSp>
        <p:nvCxnSpPr>
          <p:cNvPr id="52" name="Conector recto 51">
            <a:extLst>
              <a:ext uri="{FF2B5EF4-FFF2-40B4-BE49-F238E27FC236}">
                <a16:creationId xmlns:a16="http://schemas.microsoft.com/office/drawing/2014/main" id="{B66072D5-BCAC-144A-88E2-6056E233A861}"/>
              </a:ext>
            </a:extLst>
          </p:cNvPr>
          <p:cNvCxnSpPr>
            <a:cxnSpLocks/>
          </p:cNvCxnSpPr>
          <p:nvPr/>
        </p:nvCxnSpPr>
        <p:spPr>
          <a:xfrm>
            <a:off x="3893729" y="4066700"/>
            <a:ext cx="0" cy="523981"/>
          </a:xfrm>
          <a:prstGeom prst="line">
            <a:avLst/>
          </a:prstGeom>
          <a:ln w="9525"/>
        </p:spPr>
        <p:style>
          <a:lnRef idx="1">
            <a:schemeClr val="dk1"/>
          </a:lnRef>
          <a:fillRef idx="0">
            <a:schemeClr val="dk1"/>
          </a:fillRef>
          <a:effectRef idx="0">
            <a:schemeClr val="dk1"/>
          </a:effectRef>
          <a:fontRef idx="minor">
            <a:schemeClr val="tx1"/>
          </a:fontRef>
        </p:style>
      </p:cxnSp>
      <p:cxnSp>
        <p:nvCxnSpPr>
          <p:cNvPr id="53" name="Conector recto 52">
            <a:extLst>
              <a:ext uri="{FF2B5EF4-FFF2-40B4-BE49-F238E27FC236}">
                <a16:creationId xmlns:a16="http://schemas.microsoft.com/office/drawing/2014/main" id="{C05F8662-CA87-984C-89B2-180FC9959760}"/>
              </a:ext>
            </a:extLst>
          </p:cNvPr>
          <p:cNvCxnSpPr>
            <a:cxnSpLocks/>
          </p:cNvCxnSpPr>
          <p:nvPr/>
        </p:nvCxnSpPr>
        <p:spPr>
          <a:xfrm>
            <a:off x="3893729" y="5001931"/>
            <a:ext cx="0" cy="523981"/>
          </a:xfrm>
          <a:prstGeom prst="line">
            <a:avLst/>
          </a:prstGeom>
          <a:ln w="9525"/>
        </p:spPr>
        <p:style>
          <a:lnRef idx="1">
            <a:schemeClr val="dk1"/>
          </a:lnRef>
          <a:fillRef idx="0">
            <a:schemeClr val="dk1"/>
          </a:fillRef>
          <a:effectRef idx="0">
            <a:schemeClr val="dk1"/>
          </a:effectRef>
          <a:fontRef idx="minor">
            <a:schemeClr val="tx1"/>
          </a:fontRef>
        </p:style>
      </p:cxnSp>
      <p:cxnSp>
        <p:nvCxnSpPr>
          <p:cNvPr id="54" name="Conector recto 53">
            <a:extLst>
              <a:ext uri="{FF2B5EF4-FFF2-40B4-BE49-F238E27FC236}">
                <a16:creationId xmlns:a16="http://schemas.microsoft.com/office/drawing/2014/main" id="{B39D84EB-6B1B-BB47-B26B-5E389CEA227B}"/>
              </a:ext>
            </a:extLst>
          </p:cNvPr>
          <p:cNvCxnSpPr>
            <a:cxnSpLocks/>
          </p:cNvCxnSpPr>
          <p:nvPr/>
        </p:nvCxnSpPr>
        <p:spPr>
          <a:xfrm>
            <a:off x="3893729" y="3131757"/>
            <a:ext cx="0" cy="523981"/>
          </a:xfrm>
          <a:prstGeom prst="line">
            <a:avLst/>
          </a:prstGeom>
          <a:ln w="9525"/>
        </p:spPr>
        <p:style>
          <a:lnRef idx="1">
            <a:schemeClr val="dk1"/>
          </a:lnRef>
          <a:fillRef idx="0">
            <a:schemeClr val="dk1"/>
          </a:fillRef>
          <a:effectRef idx="0">
            <a:schemeClr val="dk1"/>
          </a:effectRef>
          <a:fontRef idx="minor">
            <a:schemeClr val="tx1"/>
          </a:fontRef>
        </p:style>
      </p:cxnSp>
      <p:cxnSp>
        <p:nvCxnSpPr>
          <p:cNvPr id="55" name="Conector recto 54">
            <a:extLst>
              <a:ext uri="{FF2B5EF4-FFF2-40B4-BE49-F238E27FC236}">
                <a16:creationId xmlns:a16="http://schemas.microsoft.com/office/drawing/2014/main" id="{AF3247AB-075D-9547-9394-F493B93FC807}"/>
              </a:ext>
            </a:extLst>
          </p:cNvPr>
          <p:cNvCxnSpPr>
            <a:cxnSpLocks/>
          </p:cNvCxnSpPr>
          <p:nvPr/>
        </p:nvCxnSpPr>
        <p:spPr>
          <a:xfrm>
            <a:off x="6867041" y="2198627"/>
            <a:ext cx="0" cy="523981"/>
          </a:xfrm>
          <a:prstGeom prst="line">
            <a:avLst/>
          </a:prstGeom>
          <a:ln w="9525"/>
        </p:spPr>
        <p:style>
          <a:lnRef idx="1">
            <a:schemeClr val="dk1"/>
          </a:lnRef>
          <a:fillRef idx="0">
            <a:schemeClr val="dk1"/>
          </a:fillRef>
          <a:effectRef idx="0">
            <a:schemeClr val="dk1"/>
          </a:effectRef>
          <a:fontRef idx="minor">
            <a:schemeClr val="tx1"/>
          </a:fontRef>
        </p:style>
      </p:cxnSp>
      <p:cxnSp>
        <p:nvCxnSpPr>
          <p:cNvPr id="56" name="Conector recto 55">
            <a:extLst>
              <a:ext uri="{FF2B5EF4-FFF2-40B4-BE49-F238E27FC236}">
                <a16:creationId xmlns:a16="http://schemas.microsoft.com/office/drawing/2014/main" id="{7BA237EA-2AEF-514E-8F1A-A86850500EAE}"/>
              </a:ext>
            </a:extLst>
          </p:cNvPr>
          <p:cNvCxnSpPr>
            <a:cxnSpLocks/>
          </p:cNvCxnSpPr>
          <p:nvPr/>
        </p:nvCxnSpPr>
        <p:spPr>
          <a:xfrm>
            <a:off x="3893729" y="1257874"/>
            <a:ext cx="0" cy="523981"/>
          </a:xfrm>
          <a:prstGeom prst="line">
            <a:avLst/>
          </a:prstGeom>
          <a:ln w="9525"/>
        </p:spPr>
        <p:style>
          <a:lnRef idx="1">
            <a:schemeClr val="dk1"/>
          </a:lnRef>
          <a:fillRef idx="0">
            <a:schemeClr val="dk1"/>
          </a:fillRef>
          <a:effectRef idx="0">
            <a:schemeClr val="dk1"/>
          </a:effectRef>
          <a:fontRef idx="minor">
            <a:schemeClr val="tx1"/>
          </a:fontRef>
        </p:style>
      </p:cxnSp>
      <p:cxnSp>
        <p:nvCxnSpPr>
          <p:cNvPr id="57" name="Conector recto 56">
            <a:extLst>
              <a:ext uri="{FF2B5EF4-FFF2-40B4-BE49-F238E27FC236}">
                <a16:creationId xmlns:a16="http://schemas.microsoft.com/office/drawing/2014/main" id="{37EE3E9B-109F-CF40-90CF-0F2F2191D126}"/>
              </a:ext>
            </a:extLst>
          </p:cNvPr>
          <p:cNvCxnSpPr>
            <a:cxnSpLocks/>
          </p:cNvCxnSpPr>
          <p:nvPr/>
        </p:nvCxnSpPr>
        <p:spPr>
          <a:xfrm>
            <a:off x="6867041" y="1257874"/>
            <a:ext cx="0" cy="523981"/>
          </a:xfrm>
          <a:prstGeom prst="line">
            <a:avLst/>
          </a:prstGeom>
          <a:ln w="9525"/>
        </p:spPr>
        <p:style>
          <a:lnRef idx="1">
            <a:schemeClr val="dk1"/>
          </a:lnRef>
          <a:fillRef idx="0">
            <a:schemeClr val="dk1"/>
          </a:fillRef>
          <a:effectRef idx="0">
            <a:schemeClr val="dk1"/>
          </a:effectRef>
          <a:fontRef idx="minor">
            <a:schemeClr val="tx1"/>
          </a:fontRef>
        </p:style>
      </p:cxnSp>
      <p:cxnSp>
        <p:nvCxnSpPr>
          <p:cNvPr id="58" name="Conector recto 57">
            <a:extLst>
              <a:ext uri="{FF2B5EF4-FFF2-40B4-BE49-F238E27FC236}">
                <a16:creationId xmlns:a16="http://schemas.microsoft.com/office/drawing/2014/main" id="{8A21101F-080E-FD49-840F-C75FCDBF9AE4}"/>
              </a:ext>
            </a:extLst>
          </p:cNvPr>
          <p:cNvCxnSpPr>
            <a:cxnSpLocks/>
          </p:cNvCxnSpPr>
          <p:nvPr/>
        </p:nvCxnSpPr>
        <p:spPr>
          <a:xfrm>
            <a:off x="6867041" y="3131757"/>
            <a:ext cx="0" cy="523981"/>
          </a:xfrm>
          <a:prstGeom prst="line">
            <a:avLst/>
          </a:prstGeom>
          <a:ln w="9525"/>
        </p:spPr>
        <p:style>
          <a:lnRef idx="1">
            <a:schemeClr val="dk1"/>
          </a:lnRef>
          <a:fillRef idx="0">
            <a:schemeClr val="dk1"/>
          </a:fillRef>
          <a:effectRef idx="0">
            <a:schemeClr val="dk1"/>
          </a:effectRef>
          <a:fontRef idx="minor">
            <a:schemeClr val="tx1"/>
          </a:fontRef>
        </p:style>
      </p:cxnSp>
      <p:cxnSp>
        <p:nvCxnSpPr>
          <p:cNvPr id="64" name="Conector recto 63">
            <a:extLst>
              <a:ext uri="{FF2B5EF4-FFF2-40B4-BE49-F238E27FC236}">
                <a16:creationId xmlns:a16="http://schemas.microsoft.com/office/drawing/2014/main" id="{DEABF36D-C1D9-214A-8953-5D1825356AB3}"/>
              </a:ext>
            </a:extLst>
          </p:cNvPr>
          <p:cNvCxnSpPr>
            <a:cxnSpLocks/>
          </p:cNvCxnSpPr>
          <p:nvPr/>
        </p:nvCxnSpPr>
        <p:spPr>
          <a:xfrm>
            <a:off x="9891194" y="1257874"/>
            <a:ext cx="0" cy="523981"/>
          </a:xfrm>
          <a:prstGeom prst="line">
            <a:avLst/>
          </a:prstGeom>
          <a:ln w="9525"/>
        </p:spPr>
        <p:style>
          <a:lnRef idx="1">
            <a:schemeClr val="dk1"/>
          </a:lnRef>
          <a:fillRef idx="0">
            <a:schemeClr val="dk1"/>
          </a:fillRef>
          <a:effectRef idx="0">
            <a:schemeClr val="dk1"/>
          </a:effectRef>
          <a:fontRef idx="minor">
            <a:schemeClr val="tx1"/>
          </a:fontRef>
        </p:style>
      </p:cxnSp>
      <p:cxnSp>
        <p:nvCxnSpPr>
          <p:cNvPr id="65" name="Conector recto 64">
            <a:extLst>
              <a:ext uri="{FF2B5EF4-FFF2-40B4-BE49-F238E27FC236}">
                <a16:creationId xmlns:a16="http://schemas.microsoft.com/office/drawing/2014/main" id="{650F774D-9CAB-F442-83E6-B55F8C6887D6}"/>
              </a:ext>
            </a:extLst>
          </p:cNvPr>
          <p:cNvCxnSpPr>
            <a:cxnSpLocks/>
          </p:cNvCxnSpPr>
          <p:nvPr/>
        </p:nvCxnSpPr>
        <p:spPr>
          <a:xfrm>
            <a:off x="1125988" y="1257874"/>
            <a:ext cx="0" cy="523981"/>
          </a:xfrm>
          <a:prstGeom prst="line">
            <a:avLst/>
          </a:prstGeom>
          <a:ln w="9525"/>
        </p:spPr>
        <p:style>
          <a:lnRef idx="1">
            <a:schemeClr val="dk1"/>
          </a:lnRef>
          <a:fillRef idx="0">
            <a:schemeClr val="dk1"/>
          </a:fillRef>
          <a:effectRef idx="0">
            <a:schemeClr val="dk1"/>
          </a:effectRef>
          <a:fontRef idx="minor">
            <a:schemeClr val="tx1"/>
          </a:fontRef>
        </p:style>
      </p:cxnSp>
      <p:cxnSp>
        <p:nvCxnSpPr>
          <p:cNvPr id="66" name="Conector recto 65">
            <a:extLst>
              <a:ext uri="{FF2B5EF4-FFF2-40B4-BE49-F238E27FC236}">
                <a16:creationId xmlns:a16="http://schemas.microsoft.com/office/drawing/2014/main" id="{AB1A4842-D421-9349-AAF3-15B962A8CE51}"/>
              </a:ext>
            </a:extLst>
          </p:cNvPr>
          <p:cNvCxnSpPr>
            <a:cxnSpLocks/>
          </p:cNvCxnSpPr>
          <p:nvPr/>
        </p:nvCxnSpPr>
        <p:spPr>
          <a:xfrm>
            <a:off x="9891194" y="3131757"/>
            <a:ext cx="0" cy="523981"/>
          </a:xfrm>
          <a:prstGeom prst="line">
            <a:avLst/>
          </a:prstGeom>
          <a:ln w="9525"/>
        </p:spPr>
        <p:style>
          <a:lnRef idx="1">
            <a:schemeClr val="dk1"/>
          </a:lnRef>
          <a:fillRef idx="0">
            <a:schemeClr val="dk1"/>
          </a:fillRef>
          <a:effectRef idx="0">
            <a:schemeClr val="dk1"/>
          </a:effectRef>
          <a:fontRef idx="minor">
            <a:schemeClr val="tx1"/>
          </a:fontRef>
        </p:style>
      </p:cxnSp>
      <p:cxnSp>
        <p:nvCxnSpPr>
          <p:cNvPr id="67" name="Conector recto 66">
            <a:extLst>
              <a:ext uri="{FF2B5EF4-FFF2-40B4-BE49-F238E27FC236}">
                <a16:creationId xmlns:a16="http://schemas.microsoft.com/office/drawing/2014/main" id="{43A55C2D-31FA-1D4F-99D2-687F3DEB61BC}"/>
              </a:ext>
            </a:extLst>
          </p:cNvPr>
          <p:cNvCxnSpPr>
            <a:cxnSpLocks/>
          </p:cNvCxnSpPr>
          <p:nvPr/>
        </p:nvCxnSpPr>
        <p:spPr>
          <a:xfrm>
            <a:off x="1125988" y="2198627"/>
            <a:ext cx="0" cy="523981"/>
          </a:xfrm>
          <a:prstGeom prst="line">
            <a:avLst/>
          </a:prstGeom>
          <a:ln w="9525"/>
        </p:spPr>
        <p:style>
          <a:lnRef idx="1">
            <a:schemeClr val="dk1"/>
          </a:lnRef>
          <a:fillRef idx="0">
            <a:schemeClr val="dk1"/>
          </a:fillRef>
          <a:effectRef idx="0">
            <a:schemeClr val="dk1"/>
          </a:effectRef>
          <a:fontRef idx="minor">
            <a:schemeClr val="tx1"/>
          </a:fontRef>
        </p:style>
      </p:cxnSp>
      <p:sp>
        <p:nvSpPr>
          <p:cNvPr id="70" name="Marcador de número de diapositiva 16">
            <a:extLst>
              <a:ext uri="{FF2B5EF4-FFF2-40B4-BE49-F238E27FC236}">
                <a16:creationId xmlns:a16="http://schemas.microsoft.com/office/drawing/2014/main" id="{B338A50D-A0FD-BD43-AACA-F11588B59A62}"/>
              </a:ext>
            </a:extLst>
          </p:cNvPr>
          <p:cNvSpPr txBox="1">
            <a:spLocks/>
          </p:cNvSpPr>
          <p:nvPr/>
        </p:nvSpPr>
        <p:spPr>
          <a:xfrm>
            <a:off x="10886435" y="6280834"/>
            <a:ext cx="1065628" cy="807752"/>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ES" sz="4400" b="1" dirty="0">
                <a:solidFill>
                  <a:schemeClr val="accent5">
                    <a:lumMod val="20000"/>
                    <a:lumOff val="80000"/>
                  </a:schemeClr>
                </a:solidFill>
                <a:latin typeface="+mj-lt"/>
                <a:cs typeface="Arial Regular"/>
              </a:rPr>
              <a:t>0</a:t>
            </a:r>
            <a:fld id="{5526738B-7FDD-C145-A7FC-F2826F1502B1}" type="slidenum">
              <a:rPr lang="es-ES" sz="4400" b="1" smtClean="0">
                <a:solidFill>
                  <a:schemeClr val="accent5">
                    <a:lumMod val="20000"/>
                    <a:lumOff val="80000"/>
                  </a:schemeClr>
                </a:solidFill>
                <a:latin typeface="+mj-lt"/>
                <a:cs typeface="Arial Regular"/>
              </a:rPr>
              <a:pPr/>
              <a:t>9</a:t>
            </a:fld>
            <a:endParaRPr lang="es-ES" sz="4400" b="1" dirty="0">
              <a:solidFill>
                <a:schemeClr val="accent5">
                  <a:lumMod val="20000"/>
                  <a:lumOff val="80000"/>
                </a:schemeClr>
              </a:solidFill>
              <a:latin typeface="+mj-lt"/>
              <a:cs typeface="Arial Regular"/>
            </a:endParaRPr>
          </a:p>
        </p:txBody>
      </p:sp>
    </p:spTree>
    <p:extLst>
      <p:ext uri="{BB962C8B-B14F-4D97-AF65-F5344CB8AC3E}">
        <p14:creationId xmlns:p14="http://schemas.microsoft.com/office/powerpoint/2010/main" val="2896571788"/>
      </p:ext>
    </p:extLst>
  </p:cSld>
  <p:clrMapOvr>
    <a:masterClrMapping/>
  </p:clrMapOvr>
</p:sld>
</file>

<file path=ppt/theme/theme1.xml><?xml version="1.0" encoding="utf-8"?>
<a:theme xmlns:a="http://schemas.openxmlformats.org/drawingml/2006/main" name="Tema1">
  <a:themeElements>
    <a:clrScheme name="PALETA PROSEGUR">
      <a:dk1>
        <a:srgbClr val="000000"/>
      </a:dk1>
      <a:lt1>
        <a:srgbClr val="FFFFFF"/>
      </a:lt1>
      <a:dk2>
        <a:srgbClr val="000000"/>
      </a:dk2>
      <a:lt2>
        <a:srgbClr val="FFFFFF"/>
      </a:lt2>
      <a:accent1>
        <a:srgbClr val="FAD200"/>
      </a:accent1>
      <a:accent2>
        <a:srgbClr val="637A7C"/>
      </a:accent2>
      <a:accent3>
        <a:srgbClr val="78CBCF"/>
      </a:accent3>
      <a:accent4>
        <a:srgbClr val="F3813C"/>
      </a:accent4>
      <a:accent5>
        <a:srgbClr val="9D9FA2"/>
      </a:accent5>
      <a:accent6>
        <a:srgbClr val="F2AA00"/>
      </a:accent6>
      <a:hlink>
        <a:srgbClr val="FAD200"/>
      </a:hlink>
      <a:folHlink>
        <a:srgbClr val="9D9FA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a1" id="{267472B0-4333-7B46-B625-159CDDB060D5}" vid="{3D236CAC-5324-AB43-A22D-D1FDCAC39E32}"/>
    </a:ext>
  </a:extLst>
</a:theme>
</file>

<file path=ppt/theme/theme2.xml><?xml version="1.0" encoding="utf-8"?>
<a:theme xmlns:a="http://schemas.openxmlformats.org/drawingml/2006/main" name="Diseño personalizado">
  <a:themeElements>
    <a:clrScheme name="Personalizado 2">
      <a:dk1>
        <a:srgbClr val="000000"/>
      </a:dk1>
      <a:lt1>
        <a:srgbClr val="FFFFFF"/>
      </a:lt1>
      <a:dk2>
        <a:srgbClr val="000000"/>
      </a:dk2>
      <a:lt2>
        <a:srgbClr val="FFFFFF"/>
      </a:lt2>
      <a:accent1>
        <a:srgbClr val="FFD300"/>
      </a:accent1>
      <a:accent2>
        <a:srgbClr val="637A7C"/>
      </a:accent2>
      <a:accent3>
        <a:srgbClr val="78CBCF"/>
      </a:accent3>
      <a:accent4>
        <a:srgbClr val="F3813C"/>
      </a:accent4>
      <a:accent5>
        <a:srgbClr val="9D9FA2"/>
      </a:accent5>
      <a:accent6>
        <a:srgbClr val="F0AA00"/>
      </a:accent6>
      <a:hlink>
        <a:srgbClr val="F0AA00"/>
      </a:hlink>
      <a:folHlink>
        <a:srgbClr val="9D9FA2"/>
      </a:folHlink>
    </a:clrScheme>
    <a:fontScheme name="FUENTES PROSEGUR">
      <a:majorFont>
        <a:latin typeface="Century Gothic"/>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Diseño personalizad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68485601-fbbc-47c6-b156-3e1a7e0a4434}" enabled="0" method="" siteId="{68485601-fbbc-47c6-b156-3e1a7e0a4434}" removed="1"/>
</clbl:labelList>
</file>

<file path=docProps/app.xml><?xml version="1.0" encoding="utf-8"?>
<Properties xmlns="http://schemas.openxmlformats.org/officeDocument/2006/extended-properties" xmlns:vt="http://schemas.openxmlformats.org/officeDocument/2006/docPropsVTypes">
  <Template>Tema1</Template>
  <TotalTime>1167</TotalTime>
  <Words>822</Words>
  <Application>Microsoft Office PowerPoint</Application>
  <PresentationFormat>Panorámica</PresentationFormat>
  <Paragraphs>98</Paragraphs>
  <Slides>12</Slides>
  <Notes>0</Notes>
  <HiddenSlides>0</HiddenSlides>
  <MMClips>0</MMClips>
  <ScaleCrop>false</ScaleCrop>
  <HeadingPairs>
    <vt:vector size="6" baseType="variant">
      <vt:variant>
        <vt:lpstr>Fuentes usadas</vt:lpstr>
      </vt:variant>
      <vt:variant>
        <vt:i4>7</vt:i4>
      </vt:variant>
      <vt:variant>
        <vt:lpstr>Tema</vt:lpstr>
      </vt:variant>
      <vt:variant>
        <vt:i4>3</vt:i4>
      </vt:variant>
      <vt:variant>
        <vt:lpstr>Títulos de diapositiva</vt:lpstr>
      </vt:variant>
      <vt:variant>
        <vt:i4>12</vt:i4>
      </vt:variant>
    </vt:vector>
  </HeadingPairs>
  <TitlesOfParts>
    <vt:vector size="22" baseType="lpstr">
      <vt:lpstr>Arial</vt:lpstr>
      <vt:lpstr>Calibri</vt:lpstr>
      <vt:lpstr>Century</vt:lpstr>
      <vt:lpstr>Century Gothic</vt:lpstr>
      <vt:lpstr>Times New Roman</vt:lpstr>
      <vt:lpstr>Wingdings</vt:lpstr>
      <vt:lpstr>Wingdings 3</vt:lpstr>
      <vt:lpstr>Tema1</vt:lpstr>
      <vt:lpstr>Diseño personalizado</vt:lpstr>
      <vt:lpstr>1_Diseño personalizado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Leticia Barrios Martin</cp:lastModifiedBy>
  <cp:revision>98</cp:revision>
  <dcterms:created xsi:type="dcterms:W3CDTF">2021-05-17T14:06:10Z</dcterms:created>
  <dcterms:modified xsi:type="dcterms:W3CDTF">2023-02-06T16:02:51Z</dcterms:modified>
</cp:coreProperties>
</file>