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4" r:id="rId4"/>
    <p:sldMasterId id="2147483701" r:id="rId5"/>
    <p:sldMasterId id="2147483707" r:id="rId6"/>
    <p:sldMasterId id="2147483724" r:id="rId7"/>
    <p:sldMasterId id="2147483752" r:id="rId8"/>
  </p:sldMasterIdLst>
  <p:notesMasterIdLst>
    <p:notesMasterId r:id="rId23"/>
  </p:notesMasterIdLst>
  <p:handoutMasterIdLst>
    <p:handoutMasterId r:id="rId24"/>
  </p:handoutMasterIdLst>
  <p:sldIdLst>
    <p:sldId id="400" r:id="rId9"/>
    <p:sldId id="401" r:id="rId10"/>
    <p:sldId id="402" r:id="rId11"/>
    <p:sldId id="404" r:id="rId12"/>
    <p:sldId id="403" r:id="rId13"/>
    <p:sldId id="405" r:id="rId14"/>
    <p:sldId id="408" r:id="rId15"/>
    <p:sldId id="407" r:id="rId16"/>
    <p:sldId id="409" r:id="rId17"/>
    <p:sldId id="410" r:id="rId18"/>
    <p:sldId id="411" r:id="rId19"/>
    <p:sldId id="413" r:id="rId20"/>
    <p:sldId id="414" r:id="rId21"/>
    <p:sldId id="415" r:id="rId22"/>
  </p:sldIdLst>
  <p:sldSz cx="9144000" cy="5143500" type="screen16x9"/>
  <p:notesSz cx="6810375" cy="9942513"/>
  <p:defaultTextStyle>
    <a:defPPr>
      <a:defRPr lang="es-ES"/>
    </a:defPPr>
    <a:lvl1pPr marL="0" algn="l" defTabSz="389582" rtl="0" eaLnBrk="1" latinLnBrk="0" hangingPunct="1">
      <a:defRPr sz="1500" kern="1200">
        <a:solidFill>
          <a:schemeClr val="tx1"/>
        </a:solidFill>
        <a:latin typeface="+mn-lt"/>
        <a:ea typeface="+mn-ea"/>
        <a:cs typeface="+mn-cs"/>
      </a:defRPr>
    </a:lvl1pPr>
    <a:lvl2pPr marL="389582" algn="l" defTabSz="389582" rtl="0" eaLnBrk="1" latinLnBrk="0" hangingPunct="1">
      <a:defRPr sz="1500" kern="1200">
        <a:solidFill>
          <a:schemeClr val="tx1"/>
        </a:solidFill>
        <a:latin typeface="+mn-lt"/>
        <a:ea typeface="+mn-ea"/>
        <a:cs typeface="+mn-cs"/>
      </a:defRPr>
    </a:lvl2pPr>
    <a:lvl3pPr marL="779163" algn="l" defTabSz="389582" rtl="0" eaLnBrk="1" latinLnBrk="0" hangingPunct="1">
      <a:defRPr sz="1500" kern="1200">
        <a:solidFill>
          <a:schemeClr val="tx1"/>
        </a:solidFill>
        <a:latin typeface="+mn-lt"/>
        <a:ea typeface="+mn-ea"/>
        <a:cs typeface="+mn-cs"/>
      </a:defRPr>
    </a:lvl3pPr>
    <a:lvl4pPr marL="1168745" algn="l" defTabSz="389582" rtl="0" eaLnBrk="1" latinLnBrk="0" hangingPunct="1">
      <a:defRPr sz="1500" kern="1200">
        <a:solidFill>
          <a:schemeClr val="tx1"/>
        </a:solidFill>
        <a:latin typeface="+mn-lt"/>
        <a:ea typeface="+mn-ea"/>
        <a:cs typeface="+mn-cs"/>
      </a:defRPr>
    </a:lvl4pPr>
    <a:lvl5pPr marL="1558326" algn="l" defTabSz="389582" rtl="0" eaLnBrk="1" latinLnBrk="0" hangingPunct="1">
      <a:defRPr sz="1500" kern="1200">
        <a:solidFill>
          <a:schemeClr val="tx1"/>
        </a:solidFill>
        <a:latin typeface="+mn-lt"/>
        <a:ea typeface="+mn-ea"/>
        <a:cs typeface="+mn-cs"/>
      </a:defRPr>
    </a:lvl5pPr>
    <a:lvl6pPr marL="1947908" algn="l" defTabSz="389582" rtl="0" eaLnBrk="1" latinLnBrk="0" hangingPunct="1">
      <a:defRPr sz="1500" kern="1200">
        <a:solidFill>
          <a:schemeClr val="tx1"/>
        </a:solidFill>
        <a:latin typeface="+mn-lt"/>
        <a:ea typeface="+mn-ea"/>
        <a:cs typeface="+mn-cs"/>
      </a:defRPr>
    </a:lvl6pPr>
    <a:lvl7pPr marL="2337489" algn="l" defTabSz="389582" rtl="0" eaLnBrk="1" latinLnBrk="0" hangingPunct="1">
      <a:defRPr sz="1500" kern="1200">
        <a:solidFill>
          <a:schemeClr val="tx1"/>
        </a:solidFill>
        <a:latin typeface="+mn-lt"/>
        <a:ea typeface="+mn-ea"/>
        <a:cs typeface="+mn-cs"/>
      </a:defRPr>
    </a:lvl7pPr>
    <a:lvl8pPr marL="2727071" algn="l" defTabSz="389582" rtl="0" eaLnBrk="1" latinLnBrk="0" hangingPunct="1">
      <a:defRPr sz="1500" kern="1200">
        <a:solidFill>
          <a:schemeClr val="tx1"/>
        </a:solidFill>
        <a:latin typeface="+mn-lt"/>
        <a:ea typeface="+mn-ea"/>
        <a:cs typeface="+mn-cs"/>
      </a:defRPr>
    </a:lvl8pPr>
    <a:lvl9pPr marL="3116652" algn="l" defTabSz="389582"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31" userDrawn="1">
          <p15:clr>
            <a:srgbClr val="A4A3A4"/>
          </p15:clr>
        </p15:guide>
        <p15:guide id="2" pos="5759">
          <p15:clr>
            <a:srgbClr val="A4A3A4"/>
          </p15:clr>
        </p15:guide>
        <p15:guide id="3" orient="horz" pos="3003" userDrawn="1">
          <p15:clr>
            <a:srgbClr val="A4A3A4"/>
          </p15:clr>
        </p15:guide>
        <p15:guide id="4" orient="horz" pos="1824" userDrawn="1">
          <p15:clr>
            <a:srgbClr val="A4A3A4"/>
          </p15:clr>
        </p15:guide>
        <p15:guide id="5" orient="horz" pos="282" userDrawn="1">
          <p15:clr>
            <a:srgbClr val="A4A3A4"/>
          </p15:clr>
        </p15:guide>
        <p15:guide id="6" pos="2880" userDrawn="1">
          <p15:clr>
            <a:srgbClr val="A4A3A4"/>
          </p15:clr>
        </p15:guide>
        <p15:guide id="7" pos="136" userDrawn="1">
          <p15:clr>
            <a:srgbClr val="A4A3A4"/>
          </p15:clr>
        </p15:guide>
      </p15:sldGuideLst>
    </p:ext>
    <p:ext uri="{2D200454-40CA-4A62-9FC3-DE9A4176ACB9}">
      <p15:notesGuideLst xmlns:p15="http://schemas.microsoft.com/office/powerpoint/2012/main">
        <p15:guide id="1" orient="horz" pos="3132">
          <p15:clr>
            <a:srgbClr val="A4A3A4"/>
          </p15:clr>
        </p15:guide>
        <p15:guide id="2" pos="214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vira Alonso" initials="EA"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525"/>
    <a:srgbClr val="F0813D"/>
    <a:srgbClr val="637B7C"/>
    <a:srgbClr val="77C8CD"/>
    <a:srgbClr val="9D9EA0"/>
    <a:srgbClr val="F3813C"/>
    <a:srgbClr val="FFD300"/>
    <a:srgbClr val="F1AA20"/>
    <a:srgbClr val="F2AA00"/>
    <a:srgbClr val="FFCB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026" autoAdjust="0"/>
    <p:restoredTop sz="95833"/>
  </p:normalViewPr>
  <p:slideViewPr>
    <p:cSldViewPr snapToGrid="0" snapToObjects="1" showGuides="1">
      <p:cViewPr varScale="1">
        <p:scale>
          <a:sx n="148" d="100"/>
          <a:sy n="148" d="100"/>
        </p:scale>
        <p:origin x="132" y="156"/>
      </p:cViewPr>
      <p:guideLst>
        <p:guide orient="horz" pos="531"/>
        <p:guide pos="5759"/>
        <p:guide orient="horz" pos="3003"/>
        <p:guide orient="horz" pos="1824"/>
        <p:guide orient="horz" pos="282"/>
        <p:guide pos="2880"/>
        <p:guide pos="136"/>
      </p:guideLst>
    </p:cSldViewPr>
  </p:slideViewPr>
  <p:notesTextViewPr>
    <p:cViewPr>
      <p:scale>
        <a:sx n="100" d="100"/>
        <a:sy n="100" d="100"/>
      </p:scale>
      <p:origin x="0" y="0"/>
    </p:cViewPr>
  </p:notesTextViewPr>
  <p:notesViewPr>
    <p:cSldViewPr snapToGrid="0" snapToObjects="1">
      <p:cViewPr varScale="1">
        <p:scale>
          <a:sx n="78" d="100"/>
          <a:sy n="78" d="100"/>
        </p:scale>
        <p:origin x="4096" y="176"/>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ticia Barrios Martin" userId="6fd6af31-0f8a-4d57-a585-69e6d630a049" providerId="ADAL" clId="{EC3D4170-F61C-447F-82D8-642304308F47}"/>
    <pc:docChg chg="modSld">
      <pc:chgData name="Leticia Barrios Martin" userId="6fd6af31-0f8a-4d57-a585-69e6d630a049" providerId="ADAL" clId="{EC3D4170-F61C-447F-82D8-642304308F47}" dt="2023-02-06T16:01:05.855" v="0" actId="20577"/>
      <pc:docMkLst>
        <pc:docMk/>
      </pc:docMkLst>
      <pc:sldChg chg="modSp mod">
        <pc:chgData name="Leticia Barrios Martin" userId="6fd6af31-0f8a-4d57-a585-69e6d630a049" providerId="ADAL" clId="{EC3D4170-F61C-447F-82D8-642304308F47}" dt="2023-02-06T16:01:05.855" v="0" actId="20577"/>
        <pc:sldMkLst>
          <pc:docMk/>
          <pc:sldMk cId="1641310951" sldId="400"/>
        </pc:sldMkLst>
        <pc:spChg chg="mod">
          <ac:chgData name="Leticia Barrios Martin" userId="6fd6af31-0f8a-4d57-a585-69e6d630a049" providerId="ADAL" clId="{EC3D4170-F61C-447F-82D8-642304308F47}" dt="2023-02-06T16:01:05.855" v="0" actId="20577"/>
          <ac:spMkLst>
            <pc:docMk/>
            <pc:sldMk cId="1641310951" sldId="400"/>
            <ac:spMk id="5" creationId="{358EBCA2-0E3D-1F57-5CB1-267868CE82D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57625" y="0"/>
            <a:ext cx="2951163" cy="496888"/>
          </a:xfrm>
          <a:prstGeom prst="rect">
            <a:avLst/>
          </a:prstGeom>
        </p:spPr>
        <p:txBody>
          <a:bodyPr vert="horz" lIns="91440" tIns="45720" rIns="91440" bIns="45720" rtlCol="0"/>
          <a:lstStyle>
            <a:lvl1pPr algn="r">
              <a:defRPr sz="1200"/>
            </a:lvl1pPr>
          </a:lstStyle>
          <a:p>
            <a:fld id="{223EBBFF-2912-4FED-AFE9-AD6BB91AF174}" type="datetimeFigureOut">
              <a:rPr lang="es-ES" smtClean="0"/>
              <a:pPr/>
              <a:t>06/02/2023</a:t>
            </a:fld>
            <a:endParaRPr lang="es-ES" dirty="0"/>
          </a:p>
        </p:txBody>
      </p:sp>
      <p:sp>
        <p:nvSpPr>
          <p:cNvPr id="5" name="4 Marcador de número de diapositiva"/>
          <p:cNvSpPr>
            <a:spLocks noGrp="1"/>
          </p:cNvSpPr>
          <p:nvPr>
            <p:ph type="sldNum" sz="quarter" idx="3"/>
          </p:nvPr>
        </p:nvSpPr>
        <p:spPr>
          <a:xfrm>
            <a:off x="3857625" y="9444038"/>
            <a:ext cx="2951163" cy="496887"/>
          </a:xfrm>
          <a:prstGeom prst="rect">
            <a:avLst/>
          </a:prstGeom>
        </p:spPr>
        <p:txBody>
          <a:bodyPr vert="horz" lIns="91440" tIns="45720" rIns="91440" bIns="45720" rtlCol="0" anchor="b"/>
          <a:lstStyle>
            <a:lvl1pPr algn="r">
              <a:defRPr sz="1200"/>
            </a:lvl1pPr>
          </a:lstStyle>
          <a:p>
            <a:fld id="{C2EC23DD-79E4-4FDB-BBAF-CB2F3F23AA21}" type="slidenum">
              <a:rPr lang="es-ES" smtClean="0"/>
              <a:pPr/>
              <a:t>‹Nº›</a:t>
            </a:fld>
            <a:endParaRPr lang="es-ES" dirty="0"/>
          </a:p>
        </p:txBody>
      </p:sp>
    </p:spTree>
    <p:extLst>
      <p:ext uri="{BB962C8B-B14F-4D97-AF65-F5344CB8AC3E}">
        <p14:creationId xmlns:p14="http://schemas.microsoft.com/office/powerpoint/2010/main" val="3646460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5" y="0"/>
            <a:ext cx="2951163" cy="497126"/>
          </a:xfrm>
          <a:prstGeom prst="rect">
            <a:avLst/>
          </a:prstGeom>
        </p:spPr>
        <p:txBody>
          <a:bodyPr vert="horz" lIns="91409" tIns="45705" rIns="91409" bIns="45705" rtlCol="0"/>
          <a:lstStyle>
            <a:lvl1pPr algn="l">
              <a:defRPr sz="1200"/>
            </a:lvl1pPr>
          </a:lstStyle>
          <a:p>
            <a:endParaRPr lang="es-ES" dirty="0"/>
          </a:p>
        </p:txBody>
      </p:sp>
      <p:sp>
        <p:nvSpPr>
          <p:cNvPr id="3" name="2 Marcador de fecha"/>
          <p:cNvSpPr>
            <a:spLocks noGrp="1"/>
          </p:cNvSpPr>
          <p:nvPr>
            <p:ph type="dt" idx="1"/>
          </p:nvPr>
        </p:nvSpPr>
        <p:spPr>
          <a:xfrm>
            <a:off x="3857641" y="0"/>
            <a:ext cx="2951163" cy="497126"/>
          </a:xfrm>
          <a:prstGeom prst="rect">
            <a:avLst/>
          </a:prstGeom>
        </p:spPr>
        <p:txBody>
          <a:bodyPr vert="horz" lIns="91409" tIns="45705" rIns="91409" bIns="45705" rtlCol="0"/>
          <a:lstStyle>
            <a:lvl1pPr algn="r">
              <a:defRPr sz="1200"/>
            </a:lvl1pPr>
          </a:lstStyle>
          <a:p>
            <a:fld id="{230731CB-1BFE-4642-B05D-0F44376CC056}" type="datetimeFigureOut">
              <a:rPr lang="es-ES" smtClean="0"/>
              <a:pPr/>
              <a:t>06/02/2023</a:t>
            </a:fld>
            <a:endParaRPr lang="es-ES" dirty="0"/>
          </a:p>
        </p:txBody>
      </p:sp>
      <p:sp>
        <p:nvSpPr>
          <p:cNvPr id="4" name="3 Marcador de imagen de diapositiva"/>
          <p:cNvSpPr>
            <a:spLocks noGrp="1" noRot="1" noChangeAspect="1"/>
          </p:cNvSpPr>
          <p:nvPr>
            <p:ph type="sldImg" idx="2"/>
          </p:nvPr>
        </p:nvSpPr>
        <p:spPr>
          <a:xfrm>
            <a:off x="92075" y="746125"/>
            <a:ext cx="6626225" cy="3727450"/>
          </a:xfrm>
          <a:prstGeom prst="rect">
            <a:avLst/>
          </a:prstGeom>
          <a:noFill/>
          <a:ln w="12700">
            <a:solidFill>
              <a:prstClr val="black"/>
            </a:solidFill>
          </a:ln>
        </p:spPr>
        <p:txBody>
          <a:bodyPr vert="horz" lIns="91409" tIns="45705" rIns="91409" bIns="45705" rtlCol="0" anchor="ctr"/>
          <a:lstStyle/>
          <a:p>
            <a:endParaRPr lang="es-ES" dirty="0"/>
          </a:p>
        </p:txBody>
      </p:sp>
      <p:sp>
        <p:nvSpPr>
          <p:cNvPr id="5" name="4 Marcador de notas"/>
          <p:cNvSpPr>
            <a:spLocks noGrp="1"/>
          </p:cNvSpPr>
          <p:nvPr>
            <p:ph type="body" sz="quarter" idx="3"/>
          </p:nvPr>
        </p:nvSpPr>
        <p:spPr>
          <a:xfrm>
            <a:off x="681038" y="4722698"/>
            <a:ext cx="5448300" cy="4474131"/>
          </a:xfrm>
          <a:prstGeom prst="rect">
            <a:avLst/>
          </a:prstGeom>
        </p:spPr>
        <p:txBody>
          <a:bodyPr vert="horz" lIns="91409" tIns="45705" rIns="91409" bIns="4570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5" y="9443662"/>
            <a:ext cx="2951163" cy="497126"/>
          </a:xfrm>
          <a:prstGeom prst="rect">
            <a:avLst/>
          </a:prstGeom>
        </p:spPr>
        <p:txBody>
          <a:bodyPr vert="horz" lIns="91409" tIns="45705" rIns="91409" bIns="45705"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57641" y="9443662"/>
            <a:ext cx="2951163" cy="497126"/>
          </a:xfrm>
          <a:prstGeom prst="rect">
            <a:avLst/>
          </a:prstGeom>
        </p:spPr>
        <p:txBody>
          <a:bodyPr vert="horz" lIns="91409" tIns="45705" rIns="91409" bIns="45705" rtlCol="0" anchor="b"/>
          <a:lstStyle>
            <a:lvl1pPr algn="r">
              <a:defRPr sz="1200"/>
            </a:lvl1pPr>
          </a:lstStyle>
          <a:p>
            <a:fld id="{199BE709-C213-4C67-B6D2-48FCC9B6E9F0}" type="slidenum">
              <a:rPr lang="es-ES" smtClean="0"/>
              <a:pPr/>
              <a:t>‹Nº›</a:t>
            </a:fld>
            <a:endParaRPr lang="es-ES" dirty="0"/>
          </a:p>
        </p:txBody>
      </p:sp>
    </p:spTree>
    <p:extLst>
      <p:ext uri="{BB962C8B-B14F-4D97-AF65-F5344CB8AC3E}">
        <p14:creationId xmlns:p14="http://schemas.microsoft.com/office/powerpoint/2010/main" val="1814987020"/>
      </p:ext>
    </p:extLst>
  </p:cSld>
  <p:clrMap bg1="lt1" tx1="dk1" bg2="lt2" tx2="dk2" accent1="accent1" accent2="accent2" accent3="accent3" accent4="accent4" accent5="accent5" accent6="accent6" hlink="hlink" folHlink="folHlink"/>
  <p:notesStyle>
    <a:lvl1pPr marL="0" algn="l" defTabSz="779163" rtl="0" eaLnBrk="1" latinLnBrk="0" hangingPunct="1">
      <a:defRPr sz="1000" kern="1200">
        <a:solidFill>
          <a:schemeClr val="tx1"/>
        </a:solidFill>
        <a:latin typeface="+mn-lt"/>
        <a:ea typeface="+mn-ea"/>
        <a:cs typeface="+mn-cs"/>
      </a:defRPr>
    </a:lvl1pPr>
    <a:lvl2pPr marL="389582" algn="l" defTabSz="779163" rtl="0" eaLnBrk="1" latinLnBrk="0" hangingPunct="1">
      <a:defRPr sz="1000" kern="1200">
        <a:solidFill>
          <a:schemeClr val="tx1"/>
        </a:solidFill>
        <a:latin typeface="+mn-lt"/>
        <a:ea typeface="+mn-ea"/>
        <a:cs typeface="+mn-cs"/>
      </a:defRPr>
    </a:lvl2pPr>
    <a:lvl3pPr marL="779163" algn="l" defTabSz="779163" rtl="0" eaLnBrk="1" latinLnBrk="0" hangingPunct="1">
      <a:defRPr sz="1000" kern="1200">
        <a:solidFill>
          <a:schemeClr val="tx1"/>
        </a:solidFill>
        <a:latin typeface="+mn-lt"/>
        <a:ea typeface="+mn-ea"/>
        <a:cs typeface="+mn-cs"/>
      </a:defRPr>
    </a:lvl3pPr>
    <a:lvl4pPr marL="1168745" algn="l" defTabSz="779163" rtl="0" eaLnBrk="1" latinLnBrk="0" hangingPunct="1">
      <a:defRPr sz="1000" kern="1200">
        <a:solidFill>
          <a:schemeClr val="tx1"/>
        </a:solidFill>
        <a:latin typeface="+mn-lt"/>
        <a:ea typeface="+mn-ea"/>
        <a:cs typeface="+mn-cs"/>
      </a:defRPr>
    </a:lvl4pPr>
    <a:lvl5pPr marL="1558326" algn="l" defTabSz="779163" rtl="0" eaLnBrk="1" latinLnBrk="0" hangingPunct="1">
      <a:defRPr sz="1000" kern="1200">
        <a:solidFill>
          <a:schemeClr val="tx1"/>
        </a:solidFill>
        <a:latin typeface="+mn-lt"/>
        <a:ea typeface="+mn-ea"/>
        <a:cs typeface="+mn-cs"/>
      </a:defRPr>
    </a:lvl5pPr>
    <a:lvl6pPr marL="1947908" algn="l" defTabSz="779163" rtl="0" eaLnBrk="1" latinLnBrk="0" hangingPunct="1">
      <a:defRPr sz="1000" kern="1200">
        <a:solidFill>
          <a:schemeClr val="tx1"/>
        </a:solidFill>
        <a:latin typeface="+mn-lt"/>
        <a:ea typeface="+mn-ea"/>
        <a:cs typeface="+mn-cs"/>
      </a:defRPr>
    </a:lvl6pPr>
    <a:lvl7pPr marL="2337489" algn="l" defTabSz="779163" rtl="0" eaLnBrk="1" latinLnBrk="0" hangingPunct="1">
      <a:defRPr sz="1000" kern="1200">
        <a:solidFill>
          <a:schemeClr val="tx1"/>
        </a:solidFill>
        <a:latin typeface="+mn-lt"/>
        <a:ea typeface="+mn-ea"/>
        <a:cs typeface="+mn-cs"/>
      </a:defRPr>
    </a:lvl7pPr>
    <a:lvl8pPr marL="2727071" algn="l" defTabSz="779163" rtl="0" eaLnBrk="1" latinLnBrk="0" hangingPunct="1">
      <a:defRPr sz="1000" kern="1200">
        <a:solidFill>
          <a:schemeClr val="tx1"/>
        </a:solidFill>
        <a:latin typeface="+mn-lt"/>
        <a:ea typeface="+mn-ea"/>
        <a:cs typeface="+mn-cs"/>
      </a:defRPr>
    </a:lvl8pPr>
    <a:lvl9pPr marL="3116652" algn="l" defTabSz="779163" rtl="0" eaLnBrk="1" latinLnBrk="0"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3.xml"/><Relationship Id="rId4" Type="http://schemas.openxmlformats.org/officeDocument/2006/relationships/image" Target="../media/image4.sv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Master" Target="../slideMasters/slideMaster3.xml"/><Relationship Id="rId6" Type="http://schemas.openxmlformats.org/officeDocument/2006/relationships/image" Target="../media/image10.png"/><Relationship Id="rId11" Type="http://schemas.openxmlformats.org/officeDocument/2006/relationships/image" Target="../media/image4.svg"/><Relationship Id="rId5" Type="http://schemas.openxmlformats.org/officeDocument/2006/relationships/image" Target="../media/image9.svg"/><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13.sv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3.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4.svg"/><Relationship Id="rId4" Type="http://schemas.openxmlformats.org/officeDocument/2006/relationships/image" Target="../media/image16.svg"/><Relationship Id="rId9"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eg"/><Relationship Id="rId1" Type="http://schemas.openxmlformats.org/officeDocument/2006/relationships/slideMaster" Target="../slideMasters/slideMaster4.xml"/><Relationship Id="rId4" Type="http://schemas.openxmlformats.org/officeDocument/2006/relationships/image" Target="../media/image4.sv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eg"/><Relationship Id="rId1" Type="http://schemas.openxmlformats.org/officeDocument/2006/relationships/slideMaster" Target="../slideMasters/slideMaster4.xml"/><Relationship Id="rId4" Type="http://schemas.openxmlformats.org/officeDocument/2006/relationships/image" Target="../media/image4.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4.xml"/><Relationship Id="rId4" Type="http://schemas.openxmlformats.org/officeDocument/2006/relationships/image" Target="../media/image4.sv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eg"/><Relationship Id="rId1" Type="http://schemas.openxmlformats.org/officeDocument/2006/relationships/slideMaster" Target="../slideMasters/slideMaster4.xml"/><Relationship Id="rId4" Type="http://schemas.openxmlformats.org/officeDocument/2006/relationships/image" Target="../media/image4.sv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
        <p:nvSpPr>
          <p:cNvPr id="2" name="CuadroTexto 1">
            <a:extLst>
              <a:ext uri="{FF2B5EF4-FFF2-40B4-BE49-F238E27FC236}">
                <a16:creationId xmlns:a16="http://schemas.microsoft.com/office/drawing/2014/main" id="{D7B4DF64-421C-D2F1-CAD6-4D2D81ADB833}"/>
              </a:ext>
            </a:extLst>
          </p:cNvPr>
          <p:cNvSpPr txBox="1"/>
          <p:nvPr userDrawn="1"/>
        </p:nvSpPr>
        <p:spPr>
          <a:xfrm>
            <a:off x="4541520" y="-812800"/>
            <a:ext cx="184666" cy="323165"/>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913284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64825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Portada 02 IMAGEN">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9233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spTree>
    <p:extLst>
      <p:ext uri="{BB962C8B-B14F-4D97-AF65-F5344CB8AC3E}">
        <p14:creationId xmlns:p14="http://schemas.microsoft.com/office/powerpoint/2010/main" val="10337602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708152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139326993"/>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04037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3985701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5735236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47965" y="2488223"/>
            <a:ext cx="5446835" cy="923330"/>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Elementos fijos de portada.</a:t>
            </a:r>
          </a:p>
          <a:p>
            <a:pPr marL="324000" indent="-324000">
              <a:buFont typeface="+mj-lt"/>
              <a:buAutoNum type="arabicPeriod"/>
            </a:pPr>
            <a:r>
              <a:rPr lang="es-ES" sz="1350" b="1" dirty="0">
                <a:latin typeface="Century Gothic" panose="020B0502020202020204" pitchFamily="34" charset="0"/>
              </a:rPr>
              <a:t>Uso de Fuentes en slides interiores.</a:t>
            </a:r>
          </a:p>
          <a:p>
            <a:pPr marL="324000" indent="-324000">
              <a:buFont typeface="+mj-lt"/>
              <a:buAutoNum type="arabicPeriod"/>
            </a:pPr>
            <a:r>
              <a:rPr lang="es-ES" sz="1350" b="1" dirty="0">
                <a:latin typeface="Century Gothic" panose="020B0502020202020204" pitchFamily="34" charset="0"/>
              </a:rPr>
              <a:t>Iconografía y Colores Corporativos.</a:t>
            </a:r>
          </a:p>
          <a:p>
            <a:pPr marL="324000" indent="-324000">
              <a:buFont typeface="+mj-lt"/>
              <a:buAutoNum type="arabicPeriod"/>
            </a:pPr>
            <a:r>
              <a:rPr lang="es-ES" sz="135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539897" y="1715053"/>
            <a:ext cx="4673111" cy="646331"/>
          </a:xfrm>
          <a:prstGeom prst="rect">
            <a:avLst/>
          </a:prstGeom>
          <a:noFill/>
        </p:spPr>
        <p:txBody>
          <a:bodyPr wrap="square" rtlCol="0">
            <a:spAutoFit/>
          </a:bodyPr>
          <a:lstStyle/>
          <a:p>
            <a:r>
              <a:rPr lang="es-ES" sz="18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27083597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8"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Elementos fijos de portada</a:t>
            </a:r>
          </a:p>
        </p:txBody>
      </p:sp>
    </p:spTree>
    <p:extLst>
      <p:ext uri="{BB962C8B-B14F-4D97-AF65-F5344CB8AC3E}">
        <p14:creationId xmlns:p14="http://schemas.microsoft.com/office/powerpoint/2010/main" val="12863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705778174"/>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16440619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24681846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35837651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971550" y="589113"/>
            <a:ext cx="0" cy="41344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57200" y="1807369"/>
            <a:ext cx="4071938" cy="6643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1900237"/>
            <a:ext cx="3779044" cy="415498"/>
          </a:xfrm>
          <a:prstGeom prst="rect">
            <a:avLst/>
          </a:prstGeom>
          <a:noFill/>
        </p:spPr>
        <p:txBody>
          <a:bodyPr wrap="square" lIns="0" tIns="0" rIns="0" bIns="0" rtlCol="0">
            <a:spAutoFit/>
          </a:bodyPr>
          <a:lstStyle/>
          <a:p>
            <a:r>
              <a:rPr lang="es-ES" sz="2700" b="0" dirty="0">
                <a:latin typeface="Century Gothic" panose="020B0502020202020204" pitchFamily="34" charset="0"/>
              </a:rPr>
              <a:t>Título del documento</a:t>
            </a:r>
            <a:endParaRPr lang="en-GB" sz="27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193489" y="224782"/>
            <a:ext cx="1557338"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390958" y="900602"/>
            <a:ext cx="1975241" cy="599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451531" y="957752"/>
            <a:ext cx="1846802"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logotipo de PROSEGUR </a:t>
            </a:r>
            <a:r>
              <a:rPr lang="es-ES" sz="1050" b="0" dirty="0">
                <a:latin typeface="Arial" panose="020B0604020202020204" pitchFamily="34" charset="0"/>
                <a:cs typeface="Arial" panose="020B0604020202020204" pitchFamily="34" charset="0"/>
              </a:rPr>
              <a:t>deberá estar siempre presente en todas las </a:t>
            </a:r>
            <a:r>
              <a:rPr lang="es-ES" sz="1050" b="1" dirty="0">
                <a:latin typeface="Arial" panose="020B0604020202020204" pitchFamily="34" charset="0"/>
                <a:cs typeface="Arial" panose="020B0604020202020204" pitchFamily="34" charset="0"/>
              </a:rPr>
              <a:t>slides de portada</a:t>
            </a:r>
            <a:endParaRPr lang="en-GB" sz="105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2263118" y="813378"/>
            <a:ext cx="196602" cy="200879"/>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4520283" y="2147143"/>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2995694" y="4486549"/>
            <a:ext cx="3508724" cy="265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3056267" y="4543700"/>
            <a:ext cx="333517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Fecha del</a:t>
            </a:r>
            <a:r>
              <a:rPr lang="es-ES" sz="1050" b="1" baseline="0" dirty="0">
                <a:latin typeface="Arial" panose="020B0604020202020204" pitchFamily="34" charset="0"/>
                <a:cs typeface="Arial" panose="020B0604020202020204" pitchFamily="34" charset="0"/>
              </a:rPr>
              <a:t> documento</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Negrita,</a:t>
            </a:r>
            <a:r>
              <a:rPr lang="es-ES" sz="1050" b="0" dirty="0">
                <a:latin typeface="+mn-lt"/>
              </a:rPr>
              <a:t> 16pt</a:t>
            </a:r>
            <a:endParaRPr lang="en-GB" sz="105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108158" y="4623978"/>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6371814" y="4396744"/>
            <a:ext cx="196602" cy="200879"/>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543839" y="4499085"/>
            <a:ext cx="3026979" cy="276999"/>
          </a:xfrm>
          <a:prstGeom prst="rect">
            <a:avLst/>
          </a:prstGeom>
          <a:noFill/>
        </p:spPr>
        <p:txBody>
          <a:bodyPr wrap="square" rtlCol="0">
            <a:spAutoFit/>
          </a:bodyPr>
          <a:lstStyle/>
          <a:p>
            <a:r>
              <a:rPr lang="es-ES" sz="1200" b="1" dirty="0">
                <a:latin typeface="Century Gothic" panose="020B0502020202020204" pitchFamily="34" charset="0"/>
              </a:rPr>
              <a:t>Día / Mes / Año</a:t>
            </a:r>
            <a:endParaRPr lang="en-GB" sz="12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567559" y="4469525"/>
            <a:ext cx="1543050" cy="3327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5" name="Rectángulo 34">
            <a:extLst>
              <a:ext uri="{FF2B5EF4-FFF2-40B4-BE49-F238E27FC236}">
                <a16:creationId xmlns:a16="http://schemas.microsoft.com/office/drawing/2014/main" id="{BE334113-3D98-455C-8590-A9202855984D}"/>
              </a:ext>
            </a:extLst>
          </p:cNvPr>
          <p:cNvSpPr/>
          <p:nvPr/>
        </p:nvSpPr>
        <p:spPr>
          <a:xfrm>
            <a:off x="5268997" y="2009202"/>
            <a:ext cx="2779155" cy="2530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5362515" y="2066353"/>
            <a:ext cx="2587336"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0" dirty="0">
                <a:latin typeface="Arial" panose="020B0604020202020204" pitchFamily="34" charset="0"/>
                <a:cs typeface="Arial" panose="020B0604020202020204" pitchFamily="34" charset="0"/>
              </a:rPr>
              <a:t>:</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Regular,</a:t>
            </a:r>
            <a:r>
              <a:rPr lang="es-ES" sz="1050" b="0" baseline="0" dirty="0">
                <a:latin typeface="Century Gothic" panose="020B0502020202020204" pitchFamily="34" charset="0"/>
              </a:rPr>
              <a:t> </a:t>
            </a:r>
            <a:r>
              <a:rPr lang="es-ES" sz="1050" b="0" dirty="0">
                <a:latin typeface="+mn-lt"/>
              </a:rPr>
              <a:t>28</a:t>
            </a:r>
            <a:r>
              <a:rPr lang="es-ES" sz="1050" b="0" baseline="0" dirty="0">
                <a:latin typeface="+mn-lt"/>
              </a:rPr>
              <a:t> - </a:t>
            </a:r>
            <a:r>
              <a:rPr lang="es-ES" sz="1050" b="0" dirty="0">
                <a:latin typeface="+mn-lt"/>
              </a:rPr>
              <a:t>40 pt</a:t>
            </a:r>
            <a:endParaRPr lang="en-GB" sz="105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7954059" y="1937338"/>
            <a:ext cx="196602" cy="200879"/>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1210824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3929" r="11142" b="4314"/>
          <a:stretch/>
        </p:blipFill>
        <p:spPr>
          <a:xfrm>
            <a:off x="-8069" y="-1"/>
            <a:ext cx="9152438" cy="51435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5667375" y="695472"/>
            <a:ext cx="3095159" cy="9410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5751368" y="752623"/>
            <a:ext cx="2891271"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050" b="0" dirty="0">
              <a:latin typeface="Arial" panose="020B0604020202020204" pitchFamily="34" charset="0"/>
              <a:cs typeface="Arial" panose="020B0604020202020204" pitchFamily="34" charset="0"/>
            </a:endParaRPr>
          </a:p>
          <a:p>
            <a:r>
              <a:rPr lang="es-ES" sz="1050" b="1" dirty="0">
                <a:latin typeface="Arial" panose="020B0604020202020204" pitchFamily="34" charset="0"/>
                <a:cs typeface="Arial" panose="020B0604020202020204" pitchFamily="34" charset="0"/>
              </a:rPr>
              <a:t>Menú principal / Vista / Patrón de diapositivas</a:t>
            </a:r>
            <a:endParaRPr lang="en-GB" sz="105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8653429" y="623608"/>
            <a:ext cx="196602" cy="200879"/>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604445" y="1571625"/>
            <a:ext cx="4410075" cy="830997"/>
          </a:xfrm>
          <a:prstGeom prst="rect">
            <a:avLst/>
          </a:prstGeom>
          <a:noFill/>
        </p:spPr>
        <p:txBody>
          <a:bodyPr wrap="square" lIns="0" tIns="0" rIns="0" bIns="0" rtlCol="0">
            <a:spAutoFit/>
          </a:bodyPr>
          <a:lstStyle/>
          <a:p>
            <a:r>
              <a:rPr lang="es-ES" sz="2700" dirty="0">
                <a:latin typeface="Century Gothic" panose="020B0502020202020204" pitchFamily="34" charset="0"/>
              </a:rPr>
              <a:t>Lorem ipsum dolor sit amet, consectetuer</a:t>
            </a:r>
            <a:endParaRPr lang="en-GB" sz="27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612513" y="2842153"/>
            <a:ext cx="7848600" cy="184666"/>
          </a:xfrm>
          <a:prstGeom prst="rect">
            <a:avLst/>
          </a:prstGeom>
          <a:noFill/>
        </p:spPr>
        <p:txBody>
          <a:bodyPr wrap="square" lIns="0" tIns="0" rIns="0" bIns="0" rtlCol="0">
            <a:spAutoFit/>
          </a:bodyPr>
          <a:lstStyle/>
          <a:p>
            <a:r>
              <a:rPr lang="en-GB" sz="1200" b="1" i="0" kern="1200" dirty="0">
                <a:solidFill>
                  <a:schemeClr val="tx1"/>
                </a:solidFill>
                <a:effectLst/>
                <a:latin typeface="Century Gothic" panose="020B0502020202020204" pitchFamily="34" charset="0"/>
                <a:ea typeface="+mn-ea"/>
                <a:cs typeface="+mn-cs"/>
              </a:rPr>
              <a:t>Lorem ipsum dolor sit amet, consectetur</a:t>
            </a:r>
            <a:endParaRPr lang="en-GB" sz="24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539896" y="4508585"/>
            <a:ext cx="3943351"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ES" sz="12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41712460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01309" y="214401"/>
            <a:ext cx="407194"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608503" y="408379"/>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8361871" y="512983"/>
            <a:ext cx="0" cy="43576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87713" y="869750"/>
            <a:ext cx="2480258" cy="32621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4" name="Rectángulo 13">
            <a:extLst>
              <a:ext uri="{FF2B5EF4-FFF2-40B4-BE49-F238E27FC236}">
                <a16:creationId xmlns:a16="http://schemas.microsoft.com/office/drawing/2014/main" id="{7231CA8C-8ECE-4743-B906-DB4F10319F4F}"/>
              </a:ext>
            </a:extLst>
          </p:cNvPr>
          <p:cNvSpPr/>
          <p:nvPr/>
        </p:nvSpPr>
        <p:spPr>
          <a:xfrm>
            <a:off x="484201" y="1664602"/>
            <a:ext cx="3316292" cy="205274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 name="Rectángulo 6">
            <a:extLst>
              <a:ext uri="{FF2B5EF4-FFF2-40B4-BE49-F238E27FC236}">
                <a16:creationId xmlns:a16="http://schemas.microsoft.com/office/drawing/2014/main" id="{E8F80293-276E-41BC-A263-120D0AD7C325}"/>
              </a:ext>
            </a:extLst>
          </p:cNvPr>
          <p:cNvSpPr/>
          <p:nvPr/>
        </p:nvSpPr>
        <p:spPr>
          <a:xfrm>
            <a:off x="4234541" y="2000024"/>
            <a:ext cx="2797317" cy="271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4"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25488" y="1792054"/>
            <a:ext cx="3106231" cy="1777410"/>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Cuerpos de texto. </a:t>
            </a:r>
            <a:r>
              <a:rPr lang="en-GB" sz="105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05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05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050" b="1" i="0" kern="1200" dirty="0">
                <a:solidFill>
                  <a:schemeClr val="accent6"/>
                </a:solidFill>
                <a:effectLst/>
                <a:latin typeface="Arial" panose="020B0604020202020204" pitchFamily="34" charset="0"/>
                <a:ea typeface="+mn-ea"/>
                <a:cs typeface="Arial" panose="020B0604020202020204" pitchFamily="34" charset="0"/>
              </a:rPr>
              <a:t> </a:t>
            </a:r>
            <a:r>
              <a:rPr lang="en-GB" sz="105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05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4327039" y="2046031"/>
            <a:ext cx="257388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Cuerpos de texto</a:t>
            </a:r>
            <a:r>
              <a:rPr lang="es-ES" sz="1050" b="0" dirty="0">
                <a:latin typeface="Arial" panose="020B0604020202020204" pitchFamily="34" charset="0"/>
                <a:cs typeface="Arial" panose="020B0604020202020204" pitchFamily="34" charset="0"/>
              </a:rPr>
              <a:t>: Arial Regular</a:t>
            </a:r>
            <a:r>
              <a:rPr lang="es-ES" sz="1050" b="0" dirty="0">
                <a:latin typeface="+mn-lt"/>
              </a:rPr>
              <a:t>, 11 - 14pt</a:t>
            </a:r>
            <a:endParaRPr lang="en-GB" sz="105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2967971" y="1032553"/>
            <a:ext cx="1280189" cy="329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3800494" y="2135073"/>
            <a:ext cx="43404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7154142" y="764381"/>
            <a:ext cx="1808668" cy="6184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7258298" y="821531"/>
            <a:ext cx="1630390"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1" baseline="0" dirty="0">
                <a:latin typeface="Arial" panose="020B0604020202020204" pitchFamily="34" charset="0"/>
                <a:cs typeface="Arial" panose="020B0604020202020204" pitchFamily="34" charset="0"/>
              </a:rPr>
              <a:t> Apartado</a:t>
            </a:r>
            <a:r>
              <a:rPr lang="es-ES" sz="1050" b="0" baseline="0" dirty="0">
                <a:latin typeface="Arial" panose="020B0604020202020204" pitchFamily="34" charset="0"/>
                <a:cs typeface="Arial" panose="020B0604020202020204" pitchFamily="34" charset="0"/>
              </a:rPr>
              <a:t>: </a:t>
            </a:r>
            <a:r>
              <a:rPr lang="es-ES" sz="1050" b="1" baseline="0" dirty="0">
                <a:latin typeface="+mn-lt"/>
              </a:rPr>
              <a:t>C</a:t>
            </a:r>
            <a:r>
              <a:rPr lang="es-ES" sz="1050" b="1" dirty="0">
                <a:latin typeface="Century Gothic" panose="020B0502020202020204" pitchFamily="34" charset="0"/>
              </a:rPr>
              <a:t>entury Gothic Negrita</a:t>
            </a:r>
            <a:r>
              <a:rPr lang="es-ES" sz="1050" b="0" dirty="0">
                <a:latin typeface="Arial" panose="020B0604020202020204" pitchFamily="34" charset="0"/>
                <a:cs typeface="Arial" panose="020B0604020202020204" pitchFamily="34" charset="0"/>
              </a:rPr>
              <a:t>, siempre en tamaño de 10pt</a:t>
            </a:r>
            <a:endParaRPr lang="en-GB" sz="105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7652642" y="264701"/>
            <a:ext cx="1400175" cy="2554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1385888" y="134596"/>
            <a:ext cx="2941139" cy="4322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446460" y="191747"/>
            <a:ext cx="2689779" cy="323165"/>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símbolo</a:t>
            </a:r>
            <a:r>
              <a:rPr lang="es-ES" sz="1050" b="0" dirty="0">
                <a:latin typeface="Arial" panose="020B0604020202020204" pitchFamily="34" charset="0"/>
                <a:cs typeface="Arial" panose="020B0604020202020204" pitchFamily="34" charset="0"/>
              </a:rPr>
              <a:t> del logotipo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deberá estar siempre presente en todas las </a:t>
            </a:r>
            <a:r>
              <a:rPr lang="es-ES" sz="1050" b="1" dirty="0" err="1">
                <a:latin typeface="Arial" panose="020B0604020202020204" pitchFamily="34" charset="0"/>
                <a:cs typeface="Arial" panose="020B0604020202020204" pitchFamily="34" charset="0"/>
              </a:rPr>
              <a:t>slides</a:t>
            </a:r>
            <a:r>
              <a:rPr lang="es-ES" sz="1050" b="1" dirty="0">
                <a:latin typeface="Arial" panose="020B0604020202020204" pitchFamily="34" charset="0"/>
                <a:cs typeface="Arial" panose="020B0604020202020204" pitchFamily="34" charset="0"/>
              </a:rPr>
              <a:t> interiores</a:t>
            </a:r>
            <a:r>
              <a:rPr lang="es-ES" sz="1050" b="0" dirty="0">
                <a:latin typeface="Arial" panose="020B0604020202020204" pitchFamily="34" charset="0"/>
                <a:cs typeface="Arial" panose="020B0604020202020204" pitchFamily="34" charset="0"/>
              </a:rPr>
              <a:t>.</a:t>
            </a:r>
            <a:endParaRPr lang="en-GB" sz="105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APARTADO</a:t>
            </a:r>
            <a:endParaRPr lang="en-GB" sz="75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6913189" y="1922587"/>
            <a:ext cx="196602" cy="200879"/>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4193804" y="42282"/>
            <a:ext cx="196602" cy="200879"/>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8839659" y="668871"/>
            <a:ext cx="196602" cy="200879"/>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484202" y="1243013"/>
            <a:ext cx="2592875" cy="3007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629208" y="1280680"/>
            <a:ext cx="3557588" cy="207749"/>
          </a:xfrm>
          <a:prstGeom prst="rect">
            <a:avLst/>
          </a:prstGeom>
          <a:noFill/>
        </p:spPr>
        <p:txBody>
          <a:bodyPr wrap="square" lIns="0" tIns="0" rIns="0" bIns="0" rtlCol="0">
            <a:spAutoFit/>
          </a:bodyPr>
          <a:lstStyle/>
          <a:p>
            <a:r>
              <a:rPr lang="es-ES" sz="1350" b="1" dirty="0">
                <a:latin typeface="Century Gothic" panose="020B0502020202020204" pitchFamily="34" charset="0"/>
              </a:rPr>
              <a:t>Subtítulos y encabezados</a:t>
            </a:r>
            <a:endParaRPr lang="en-GB" sz="135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3077077" y="1402124"/>
            <a:ext cx="1032096" cy="282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4234542" y="2546569"/>
            <a:ext cx="2280559" cy="807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2289089" y="2858784"/>
            <a:ext cx="195907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132562" y="2742159"/>
            <a:ext cx="1156527" cy="21348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4327038" y="2600371"/>
            <a:ext cx="2031966" cy="80791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Palabras destacados</a:t>
            </a:r>
            <a:r>
              <a:rPr lang="es-ES" sz="1050" b="1" baseline="0" dirty="0">
                <a:latin typeface="Arial" panose="020B0604020202020204" pitchFamily="34" charset="0"/>
                <a:cs typeface="Arial" panose="020B0604020202020204" pitchFamily="34" charset="0"/>
              </a:rPr>
              <a:t> y links</a:t>
            </a:r>
            <a:r>
              <a:rPr lang="es-ES" sz="1050" b="1" dirty="0">
                <a:latin typeface="Arial" panose="020B0604020202020204" pitchFamily="34" charset="0"/>
                <a:cs typeface="Arial" panose="020B0604020202020204" pitchFamily="34" charset="0"/>
              </a:rPr>
              <a:t>:</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Arial Negrita</a:t>
            </a:r>
            <a:r>
              <a:rPr lang="es-ES" sz="1050" b="1"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en el mismo tamaño del cuerpo de texto donde se integren (entre 11pt y 14 pt).</a:t>
            </a:r>
          </a:p>
          <a:p>
            <a:endParaRPr lang="es-ES" sz="105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3754719" y="1269169"/>
            <a:ext cx="3110971" cy="2715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3871786" y="1326320"/>
            <a:ext cx="2865169"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Subtítulos</a:t>
            </a:r>
            <a:r>
              <a:rPr lang="es-ES" sz="1050" b="0" dirty="0">
                <a:latin typeface="Arial" panose="020B0604020202020204" pitchFamily="34" charset="0"/>
                <a:cs typeface="Arial" panose="020B0604020202020204" pitchFamily="34" charset="0"/>
              </a:rPr>
              <a:t>: </a:t>
            </a:r>
            <a:r>
              <a:rPr lang="es-ES" sz="1050" b="1" dirty="0">
                <a:latin typeface="Century Gothic" panose="020B0502020202020204" pitchFamily="34" charset="0"/>
              </a:rPr>
              <a:t>Century</a:t>
            </a:r>
            <a:r>
              <a:rPr lang="es-ES" sz="1050" b="1" baseline="0" dirty="0">
                <a:latin typeface="Century Gothic" panose="020B0502020202020204" pitchFamily="34" charset="0"/>
              </a:rPr>
              <a:t> Gothic Negrita</a:t>
            </a:r>
            <a:r>
              <a:rPr lang="es-ES" sz="1050" b="0" baseline="0" dirty="0">
                <a:latin typeface="Arial" panose="020B0604020202020204" pitchFamily="34" charset="0"/>
                <a:cs typeface="Arial" panose="020B0604020202020204" pitchFamily="34" charset="0"/>
              </a:rPr>
              <a:t>, 16 - 20pt</a:t>
            </a:r>
            <a:endParaRPr lang="en-GB" sz="105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6736955" y="1197305"/>
            <a:ext cx="196602" cy="200879"/>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3754720" y="725584"/>
            <a:ext cx="2402898" cy="4214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3871247" y="774941"/>
            <a:ext cx="2185768" cy="323165"/>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Títulos</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y encabezados:</a:t>
            </a:r>
            <a:r>
              <a:rPr lang="es-ES" sz="1050" b="1" baseline="0" dirty="0">
                <a:latin typeface="Arial" panose="020B0604020202020204" pitchFamily="34" charset="0"/>
                <a:cs typeface="Arial" panose="020B0604020202020204" pitchFamily="34" charset="0"/>
              </a:rPr>
              <a:t> </a:t>
            </a:r>
            <a:r>
              <a:rPr lang="es-ES" sz="1050" b="0" baseline="0" dirty="0">
                <a:latin typeface="Century Gothic" panose="020B0502020202020204" pitchFamily="34" charset="0"/>
              </a:rPr>
              <a:t>C</a:t>
            </a:r>
            <a:r>
              <a:rPr lang="es-ES" sz="1050" b="0" dirty="0">
                <a:latin typeface="Century Gothic" panose="020B0502020202020204" pitchFamily="34" charset="0"/>
              </a:rPr>
              <a:t>entury Gothic Regular</a:t>
            </a:r>
            <a:r>
              <a:rPr lang="es-ES" sz="1050" b="0" baseline="0" dirty="0">
                <a:latin typeface="Century Gothic" panose="020B0502020202020204" pitchFamily="34" charset="0"/>
              </a:rPr>
              <a:t>, </a:t>
            </a:r>
            <a:r>
              <a:rPr lang="es-ES" sz="1050" b="0" baseline="0" dirty="0">
                <a:latin typeface="Arial" panose="020B0604020202020204" pitchFamily="34" charset="0"/>
                <a:cs typeface="Arial" panose="020B0604020202020204" pitchFamily="34" charset="0"/>
              </a:rPr>
              <a:t>22 - 24 pt</a:t>
            </a:r>
            <a:endParaRPr lang="en-GB" sz="105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6035696" y="653719"/>
            <a:ext cx="196602" cy="200879"/>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6393929" y="2469889"/>
            <a:ext cx="196602" cy="200879"/>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617057" y="3927385"/>
            <a:ext cx="3106231" cy="553998"/>
          </a:xfrm>
          <a:prstGeom prst="rect">
            <a:avLst/>
          </a:prstGeom>
          <a:noFill/>
        </p:spPr>
        <p:txBody>
          <a:bodyPr wrap="square" lIns="0" tIns="0" rIns="0" bIns="0" rtlCol="0">
            <a:spAutoFit/>
          </a:bodyPr>
          <a:lstStyle/>
          <a:p>
            <a:r>
              <a:rPr lang="en-GB" sz="18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18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4234541" y="3890158"/>
            <a:ext cx="3270293" cy="6143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3800493" y="4204695"/>
            <a:ext cx="43404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484202" y="3897460"/>
            <a:ext cx="3316291" cy="68371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4327038" y="3943960"/>
            <a:ext cx="3060899"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Destacados de texto:</a:t>
            </a:r>
            <a:r>
              <a:rPr lang="es-ES" sz="1050" b="1"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cs typeface="Arial" panose="020B0604020202020204" pitchFamily="34" charset="0"/>
              </a:rPr>
              <a:t>Century Gothic Regular</a:t>
            </a:r>
            <a:r>
              <a:rPr lang="es-ES" sz="1050" b="1"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para tipos de 22 – 24 pt y </a:t>
            </a:r>
            <a:r>
              <a:rPr lang="es-ES" sz="1050" b="1" dirty="0">
                <a:latin typeface="Century Gothic" panose="020B0502020202020204" pitchFamily="34" charset="0"/>
                <a:cs typeface="Arial" panose="020B0604020202020204" pitchFamily="34" charset="0"/>
              </a:rPr>
              <a:t>Century Gothic Negrita </a:t>
            </a:r>
            <a:r>
              <a:rPr lang="es-ES" sz="1050" b="0" dirty="0">
                <a:latin typeface="Arial" panose="020B0604020202020204" pitchFamily="34" charset="0"/>
                <a:cs typeface="Arial" panose="020B0604020202020204" pitchFamily="34" charset="0"/>
              </a:rPr>
              <a:t>para tipos de16 – 20pt</a:t>
            </a:r>
            <a:endParaRPr lang="es-ES" sz="105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7400728" y="3813479"/>
            <a:ext cx="196602" cy="200879"/>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9600573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ICONOS Y COLOR</a:t>
            </a:r>
            <a:endParaRPr lang="en-GB" sz="75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683568" y="678988"/>
            <a:ext cx="4817120" cy="92154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5529263" y="1107613"/>
            <a:ext cx="57279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807244" y="2085155"/>
            <a:ext cx="564356" cy="5286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2" name="Rectángulo 51">
            <a:extLst>
              <a:ext uri="{FF2B5EF4-FFF2-40B4-BE49-F238E27FC236}">
                <a16:creationId xmlns:a16="http://schemas.microsoft.com/office/drawing/2014/main" id="{0588707F-9E54-4146-A56D-6C632C1C71DC}"/>
              </a:ext>
            </a:extLst>
          </p:cNvPr>
          <p:cNvSpPr/>
          <p:nvPr/>
        </p:nvSpPr>
        <p:spPr>
          <a:xfrm>
            <a:off x="1585672" y="2085155"/>
            <a:ext cx="564356" cy="528638"/>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Rectángulo 53">
            <a:extLst>
              <a:ext uri="{FF2B5EF4-FFF2-40B4-BE49-F238E27FC236}">
                <a16:creationId xmlns:a16="http://schemas.microsoft.com/office/drawing/2014/main" id="{0712CEB9-01EA-4654-BD39-B86552E2AFC0}"/>
              </a:ext>
            </a:extLst>
          </p:cNvPr>
          <p:cNvSpPr/>
          <p:nvPr/>
        </p:nvSpPr>
        <p:spPr>
          <a:xfrm>
            <a:off x="2621274" y="2085155"/>
            <a:ext cx="564356" cy="5286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6" name="Rectángulo 55">
            <a:extLst>
              <a:ext uri="{FF2B5EF4-FFF2-40B4-BE49-F238E27FC236}">
                <a16:creationId xmlns:a16="http://schemas.microsoft.com/office/drawing/2014/main" id="{5435A614-E700-4380-A8E2-FF77DD2727E5}"/>
              </a:ext>
            </a:extLst>
          </p:cNvPr>
          <p:cNvSpPr/>
          <p:nvPr/>
        </p:nvSpPr>
        <p:spPr>
          <a:xfrm>
            <a:off x="3388501" y="2085155"/>
            <a:ext cx="564356" cy="5286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Rectángulo 56">
            <a:extLst>
              <a:ext uri="{FF2B5EF4-FFF2-40B4-BE49-F238E27FC236}">
                <a16:creationId xmlns:a16="http://schemas.microsoft.com/office/drawing/2014/main" id="{091CCA4F-C9E3-48AD-A7E5-1EE451B908BB}"/>
              </a:ext>
            </a:extLst>
          </p:cNvPr>
          <p:cNvSpPr/>
          <p:nvPr/>
        </p:nvSpPr>
        <p:spPr>
          <a:xfrm>
            <a:off x="4166929" y="2085155"/>
            <a:ext cx="564356" cy="5286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9" name="Rectángulo 58">
            <a:extLst>
              <a:ext uri="{FF2B5EF4-FFF2-40B4-BE49-F238E27FC236}">
                <a16:creationId xmlns:a16="http://schemas.microsoft.com/office/drawing/2014/main" id="{200325CF-86A0-46F4-AAF4-70A0CF210B7B}"/>
              </a:ext>
            </a:extLst>
          </p:cNvPr>
          <p:cNvSpPr/>
          <p:nvPr/>
        </p:nvSpPr>
        <p:spPr>
          <a:xfrm>
            <a:off x="4937244" y="2085155"/>
            <a:ext cx="564356" cy="5286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Rectángulo 59">
            <a:extLst>
              <a:ext uri="{FF2B5EF4-FFF2-40B4-BE49-F238E27FC236}">
                <a16:creationId xmlns:a16="http://schemas.microsoft.com/office/drawing/2014/main" id="{D9DC91ED-E3B1-4A2E-8774-17FFB480E98B}"/>
              </a:ext>
            </a:extLst>
          </p:cNvPr>
          <p:cNvSpPr/>
          <p:nvPr/>
        </p:nvSpPr>
        <p:spPr>
          <a:xfrm>
            <a:off x="807244" y="3777614"/>
            <a:ext cx="564356" cy="528638"/>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5614336" y="2281410"/>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2478881" y="1981171"/>
            <a:ext cx="313221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6" name="Rectángulo 65">
            <a:extLst>
              <a:ext uri="{FF2B5EF4-FFF2-40B4-BE49-F238E27FC236}">
                <a16:creationId xmlns:a16="http://schemas.microsoft.com/office/drawing/2014/main" id="{5C5F3AAD-3A14-4608-AE36-4653DE696865}"/>
              </a:ext>
            </a:extLst>
          </p:cNvPr>
          <p:cNvSpPr/>
          <p:nvPr/>
        </p:nvSpPr>
        <p:spPr>
          <a:xfrm>
            <a:off x="683568" y="1981171"/>
            <a:ext cx="161672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807244" y="2673231"/>
            <a:ext cx="564357" cy="415498"/>
          </a:xfrm>
          <a:prstGeom prst="rect">
            <a:avLst/>
          </a:prstGeom>
          <a:noFill/>
        </p:spPr>
        <p:txBody>
          <a:bodyPr wrap="square" lIns="0" tIns="0" rIns="0" bIns="0" rtlCol="0">
            <a:spAutoFit/>
          </a:bodyPr>
          <a:lstStyle/>
          <a:p>
            <a:r>
              <a:rPr lang="es-ES" sz="900" b="0" dirty="0">
                <a:latin typeface="+mn-lt"/>
              </a:rPr>
              <a:t>R: 0</a:t>
            </a:r>
          </a:p>
          <a:p>
            <a:r>
              <a:rPr lang="es-ES" sz="900" b="0" dirty="0">
                <a:latin typeface="+mn-lt"/>
              </a:rPr>
              <a:t>G: 0</a:t>
            </a:r>
          </a:p>
          <a:p>
            <a:r>
              <a:rPr lang="es-ES" sz="900" b="0" dirty="0">
                <a:latin typeface="+mn-lt"/>
              </a:rPr>
              <a:t>B: 0</a:t>
            </a:r>
            <a:endParaRPr lang="en-GB" sz="9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1594526" y="2673231"/>
            <a:ext cx="564357" cy="415498"/>
          </a:xfrm>
          <a:prstGeom prst="rect">
            <a:avLst/>
          </a:prstGeom>
          <a:noFill/>
        </p:spPr>
        <p:txBody>
          <a:bodyPr wrap="square" lIns="0" tIns="0" rIns="0" bIns="0" rtlCol="0">
            <a:spAutoFit/>
          </a:bodyPr>
          <a:lstStyle/>
          <a:p>
            <a:r>
              <a:rPr lang="es-ES" sz="900" b="0" dirty="0">
                <a:latin typeface="+mn-lt"/>
              </a:rPr>
              <a:t>R: 255</a:t>
            </a:r>
          </a:p>
          <a:p>
            <a:r>
              <a:rPr lang="es-ES" sz="900" b="0" dirty="0">
                <a:latin typeface="+mn-lt"/>
              </a:rPr>
              <a:t>G: 211</a:t>
            </a:r>
          </a:p>
          <a:p>
            <a:r>
              <a:rPr lang="es-ES" sz="900" b="0" dirty="0">
                <a:latin typeface="+mn-lt"/>
              </a:rPr>
              <a:t>B: 0</a:t>
            </a:r>
            <a:endParaRPr lang="en-GB" sz="9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2631784" y="2673231"/>
            <a:ext cx="564357" cy="415498"/>
          </a:xfrm>
          <a:prstGeom prst="rect">
            <a:avLst/>
          </a:prstGeom>
          <a:noFill/>
        </p:spPr>
        <p:txBody>
          <a:bodyPr wrap="square" lIns="0" tIns="0" rIns="0" bIns="0" rtlCol="0">
            <a:spAutoFit/>
          </a:bodyPr>
          <a:lstStyle/>
          <a:p>
            <a:r>
              <a:rPr lang="es-ES" sz="900" b="0" dirty="0">
                <a:latin typeface="+mn-lt"/>
              </a:rPr>
              <a:t>R: 120</a:t>
            </a:r>
          </a:p>
          <a:p>
            <a:r>
              <a:rPr lang="es-ES" sz="900" b="0" dirty="0">
                <a:latin typeface="+mn-lt"/>
              </a:rPr>
              <a:t>G: 203</a:t>
            </a:r>
          </a:p>
          <a:p>
            <a:r>
              <a:rPr lang="es-ES" sz="900" b="0" dirty="0">
                <a:latin typeface="+mn-lt"/>
              </a:rPr>
              <a:t>B: 207</a:t>
            </a:r>
            <a:endParaRPr lang="en-GB" sz="9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3383868" y="2673231"/>
            <a:ext cx="564357" cy="415498"/>
          </a:xfrm>
          <a:prstGeom prst="rect">
            <a:avLst/>
          </a:prstGeom>
          <a:noFill/>
        </p:spPr>
        <p:txBody>
          <a:bodyPr wrap="square" lIns="0" tIns="0" rIns="0" bIns="0" rtlCol="0">
            <a:spAutoFit/>
          </a:bodyPr>
          <a:lstStyle/>
          <a:p>
            <a:r>
              <a:rPr lang="es-ES" sz="900" b="0" dirty="0">
                <a:latin typeface="+mn-lt"/>
              </a:rPr>
              <a:t>R: 99</a:t>
            </a:r>
          </a:p>
          <a:p>
            <a:r>
              <a:rPr lang="es-ES" sz="900" b="0" dirty="0">
                <a:latin typeface="+mn-lt"/>
              </a:rPr>
              <a:t>G: 122</a:t>
            </a:r>
          </a:p>
          <a:p>
            <a:r>
              <a:rPr lang="es-ES" sz="900" b="0" dirty="0">
                <a:latin typeface="+mn-lt"/>
              </a:rPr>
              <a:t>B: 124</a:t>
            </a:r>
            <a:endParaRPr lang="en-GB" sz="9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4179671" y="2673231"/>
            <a:ext cx="564357" cy="415498"/>
          </a:xfrm>
          <a:prstGeom prst="rect">
            <a:avLst/>
          </a:prstGeom>
          <a:noFill/>
        </p:spPr>
        <p:txBody>
          <a:bodyPr wrap="square" lIns="0" tIns="0" rIns="0" bIns="0" rtlCol="0">
            <a:spAutoFit/>
          </a:bodyPr>
          <a:lstStyle/>
          <a:p>
            <a:r>
              <a:rPr lang="es-ES" sz="900" b="0" dirty="0">
                <a:latin typeface="+mn-lt"/>
              </a:rPr>
              <a:t>R: 243</a:t>
            </a:r>
          </a:p>
          <a:p>
            <a:r>
              <a:rPr lang="es-ES" sz="900" b="0" dirty="0">
                <a:latin typeface="+mn-lt"/>
              </a:rPr>
              <a:t>G: 129</a:t>
            </a:r>
          </a:p>
          <a:p>
            <a:r>
              <a:rPr lang="es-ES" sz="900" b="0" dirty="0">
                <a:latin typeface="+mn-lt"/>
              </a:rPr>
              <a:t>B: 60</a:t>
            </a:r>
            <a:endParaRPr lang="en-GB" sz="9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4935755" y="2673231"/>
            <a:ext cx="564357" cy="415498"/>
          </a:xfrm>
          <a:prstGeom prst="rect">
            <a:avLst/>
          </a:prstGeom>
          <a:noFill/>
        </p:spPr>
        <p:txBody>
          <a:bodyPr wrap="square" lIns="0" tIns="0" rIns="0" bIns="0" rtlCol="0">
            <a:spAutoFit/>
          </a:bodyPr>
          <a:lstStyle/>
          <a:p>
            <a:r>
              <a:rPr lang="es-ES" sz="900" b="0" dirty="0">
                <a:latin typeface="+mn-lt"/>
              </a:rPr>
              <a:t>R: 157</a:t>
            </a:r>
          </a:p>
          <a:p>
            <a:r>
              <a:rPr lang="es-ES" sz="900" b="0" dirty="0">
                <a:latin typeface="+mn-lt"/>
              </a:rPr>
              <a:t>G: 159</a:t>
            </a:r>
          </a:p>
          <a:p>
            <a:r>
              <a:rPr lang="es-ES" sz="900" b="0" dirty="0">
                <a:latin typeface="+mn-lt"/>
              </a:rPr>
              <a:t>B: 162</a:t>
            </a:r>
            <a:endParaRPr lang="en-GB" sz="9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797699" y="4365690"/>
            <a:ext cx="564357" cy="415498"/>
          </a:xfrm>
          <a:prstGeom prst="rect">
            <a:avLst/>
          </a:prstGeom>
          <a:noFill/>
        </p:spPr>
        <p:txBody>
          <a:bodyPr wrap="square" lIns="0" tIns="0" rIns="0" bIns="0" rtlCol="0">
            <a:spAutoFit/>
          </a:bodyPr>
          <a:lstStyle/>
          <a:p>
            <a:r>
              <a:rPr lang="es-ES" sz="900" b="0" dirty="0">
                <a:latin typeface="+mn-lt"/>
              </a:rPr>
              <a:t>R: 240</a:t>
            </a:r>
          </a:p>
          <a:p>
            <a:r>
              <a:rPr lang="es-ES" sz="900" b="0" dirty="0">
                <a:latin typeface="+mn-lt"/>
              </a:rPr>
              <a:t>G: 170</a:t>
            </a:r>
          </a:p>
          <a:p>
            <a:r>
              <a:rPr lang="es-ES" sz="900" b="0" dirty="0">
                <a:latin typeface="+mn-lt"/>
              </a:rPr>
              <a:t>B: 0</a:t>
            </a:r>
            <a:endParaRPr lang="en-GB" sz="9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683568" y="1764291"/>
            <a:ext cx="1321594" cy="138499"/>
          </a:xfrm>
          <a:prstGeom prst="rect">
            <a:avLst/>
          </a:prstGeom>
          <a:noFill/>
        </p:spPr>
        <p:txBody>
          <a:bodyPr wrap="square" lIns="0" tIns="0" rIns="0" bIns="0" rtlCol="0">
            <a:spAutoFit/>
          </a:bodyPr>
          <a:lstStyle/>
          <a:p>
            <a:r>
              <a:rPr lang="es-ES" sz="900" b="1" dirty="0">
                <a:latin typeface="+mn-lt"/>
              </a:rPr>
              <a:t>COLORES PRINCIPALES</a:t>
            </a:r>
            <a:endParaRPr lang="en-GB" sz="9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2465766" y="1764291"/>
            <a:ext cx="1321594" cy="138499"/>
          </a:xfrm>
          <a:prstGeom prst="rect">
            <a:avLst/>
          </a:prstGeom>
          <a:noFill/>
        </p:spPr>
        <p:txBody>
          <a:bodyPr wrap="square" lIns="0" tIns="0" rIns="0" bIns="0" rtlCol="0">
            <a:spAutoFit/>
          </a:bodyPr>
          <a:lstStyle/>
          <a:p>
            <a:r>
              <a:rPr lang="es-ES" sz="900" b="0" dirty="0">
                <a:latin typeface="+mn-lt"/>
              </a:rPr>
              <a:t>COLORES SECUNDARIOS</a:t>
            </a:r>
            <a:endParaRPr lang="en-GB" sz="9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683568" y="3669292"/>
            <a:ext cx="830629"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683569" y="3311737"/>
            <a:ext cx="1105377" cy="276999"/>
          </a:xfrm>
          <a:prstGeom prst="rect">
            <a:avLst/>
          </a:prstGeom>
          <a:noFill/>
        </p:spPr>
        <p:txBody>
          <a:bodyPr wrap="square" lIns="0" tIns="0" rIns="0" bIns="0" rtlCol="0">
            <a:spAutoFit/>
          </a:bodyPr>
          <a:lstStyle/>
          <a:p>
            <a:r>
              <a:rPr lang="es-ES" sz="900" b="0" dirty="0">
                <a:latin typeface="+mn-lt"/>
              </a:rPr>
              <a:t>AMARILLO PARA TEXTOS DESTACADOS</a:t>
            </a:r>
            <a:endParaRPr lang="en-GB" sz="9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119293" y="3611175"/>
            <a:ext cx="2127991" cy="1101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1504930" y="3968363"/>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221253" y="3665182"/>
            <a:ext cx="1878998"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Este color ha sido desarrollado específicamente para su uso </a:t>
            </a:r>
            <a:r>
              <a:rPr lang="es-ES" sz="1050" b="1" dirty="0">
                <a:latin typeface="Arial" panose="020B0604020202020204" pitchFamily="34" charset="0"/>
                <a:cs typeface="Arial" panose="020B0604020202020204" pitchFamily="34" charset="0"/>
              </a:rPr>
              <a:t>en textos destacados, links y urls</a:t>
            </a:r>
            <a:r>
              <a:rPr lang="es-ES" sz="1050" b="0" dirty="0">
                <a:latin typeface="Arial" panose="020B0604020202020204" pitchFamily="34" charset="0"/>
                <a:cs typeface="Arial" panose="020B0604020202020204" pitchFamily="34" charset="0"/>
              </a:rPr>
              <a:t> por su mayor contraste con fondos blancos  frente al “amarillo principal”.</a:t>
            </a:r>
            <a:endParaRPr lang="en-GB" sz="105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4141985" y="3522307"/>
            <a:ext cx="196602" cy="200879"/>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4178" y="737710"/>
            <a:ext cx="694247" cy="774486"/>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34192" y="793528"/>
            <a:ext cx="568655" cy="66284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32310" y="858069"/>
            <a:ext cx="659360" cy="533768"/>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475407" y="884234"/>
            <a:ext cx="757043" cy="481437"/>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6016337" y="836150"/>
            <a:ext cx="2732010" cy="617900"/>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6126266" y="893300"/>
            <a:ext cx="2493319"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05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8626225" y="726768"/>
            <a:ext cx="196602" cy="200879"/>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6145161" y="1918439"/>
            <a:ext cx="1773038" cy="1078253"/>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6244286" y="1978229"/>
            <a:ext cx="1543049"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Los colores secundarios se usarán en casos concretos como</a:t>
            </a:r>
            <a:r>
              <a:rPr lang="es-ES" sz="1050" b="1" dirty="0">
                <a:solidFill>
                  <a:srgbClr val="FF0000"/>
                </a:solidFill>
                <a:latin typeface="Arial" panose="020B0604020202020204" pitchFamily="34" charset="0"/>
                <a:cs typeface="Arial" panose="020B0604020202020204" pitchFamily="34" charset="0"/>
              </a:rPr>
              <a:t> </a:t>
            </a:r>
            <a:r>
              <a:rPr lang="es-ES" sz="105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05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7773637" y="1835353"/>
            <a:ext cx="196602" cy="200879"/>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17480156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5205555" y="4277499"/>
            <a:ext cx="2946486" cy="6027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5319097" y="4334650"/>
            <a:ext cx="2804369" cy="484748"/>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05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17785" y="1396843"/>
            <a:ext cx="3782765" cy="1650452"/>
          </a:xfrm>
          <a:prstGeom prst="rect">
            <a:avLst/>
          </a:prstGeom>
          <a:noFill/>
        </p:spPr>
        <p:txBody>
          <a:bodyPr wrap="square" lIns="0" tIns="0" rIns="0" bIns="0" rtlCol="0">
            <a:spAutoFit/>
          </a:bodyPr>
          <a:lstStyle/>
          <a:p>
            <a:r>
              <a:rPr lang="es-ES" sz="975" b="0" dirty="0">
                <a:latin typeface="Arial" panose="020B0604020202020204" pitchFamily="34" charset="0"/>
                <a:cs typeface="Arial" panose="020B0604020202020204" pitchFamily="34" charset="0"/>
              </a:rPr>
              <a:t>Cuerpos de texto. </a:t>
            </a:r>
            <a:r>
              <a:rPr lang="en-GB" sz="97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975"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421481" y="950119"/>
            <a:ext cx="458628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72050" y="949006"/>
            <a:ext cx="3463251" cy="2530000"/>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617935"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4968329" y="3543858"/>
            <a:ext cx="3461296" cy="363754"/>
          </a:xfrm>
          <a:prstGeom prst="rect">
            <a:avLst/>
          </a:prstGeom>
          <a:noFill/>
        </p:spPr>
        <p:txBody>
          <a:bodyPr wrap="square" lIns="0" tIns="0" rIns="0" bIns="0" rtlCol="0">
            <a:spAutoFit/>
          </a:bodyPr>
          <a:lstStyle/>
          <a:p>
            <a:r>
              <a:rPr lang="en-GB" sz="788"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788"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837824" y="3291621"/>
            <a:ext cx="614748" cy="6858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250831" y="3344000"/>
            <a:ext cx="496335" cy="57855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3587261" y="3401617"/>
            <a:ext cx="575411" cy="46580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764382" y="3641772"/>
            <a:ext cx="3564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4964330" y="692944"/>
            <a:ext cx="0" cy="34432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4409982"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3878479"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249834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14819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623236"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1974019"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3342457"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076584"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ORDEN Y ESTRUCTURA</a:t>
            </a:r>
            <a:endParaRPr lang="en-GB" sz="75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8048605" y="4194494"/>
            <a:ext cx="196602" cy="200879"/>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7930819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9706617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990582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5663181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559301" y="2283209"/>
            <a:ext cx="4210477" cy="600164"/>
          </a:xfrm>
          <a:prstGeom prst="rect">
            <a:avLst/>
          </a:prstGeom>
          <a:noFill/>
        </p:spPr>
        <p:txBody>
          <a:bodyPr wrap="square" rtlCol="0">
            <a:spAutoFit/>
          </a:bodyPr>
          <a:lstStyle/>
          <a:p>
            <a:r>
              <a:rPr lang="es-ES" sz="1650" b="0" dirty="0">
                <a:latin typeface="Century Gothic" panose="020B0502020202020204" pitchFamily="34" charset="0"/>
                <a:cs typeface="Calibri" panose="020F0502020204030204" pitchFamily="34" charset="0"/>
              </a:rPr>
              <a:t>1 Ejemplo práctico (editable) de Subportada</a:t>
            </a:r>
            <a:r>
              <a:rPr lang="es-ES" sz="1650" b="0" baseline="0" dirty="0">
                <a:latin typeface="Century Gothic" panose="020B0502020202020204" pitchFamily="34" charset="0"/>
                <a:cs typeface="Calibri" panose="020F0502020204030204" pitchFamily="34" charset="0"/>
              </a:rPr>
              <a:t> de</a:t>
            </a:r>
            <a:r>
              <a:rPr lang="es-ES" sz="165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23699692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840230"/>
          </a:xfrm>
          <a:prstGeom prst="rect">
            <a:avLst/>
          </a:prstGeom>
        </p:spPr>
        <p:txBody>
          <a:bodyPr>
            <a:spAutoFit/>
          </a:bodyPr>
          <a:lstStyle>
            <a:lvl1pPr marL="0" indent="0">
              <a:buNone/>
              <a:defRPr sz="27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36849033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551596" y="1760014"/>
            <a:ext cx="4031273"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551595" y="2488224"/>
            <a:ext cx="5446835" cy="1131079"/>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Índice (1)</a:t>
            </a:r>
          </a:p>
          <a:p>
            <a:pPr marL="324000" indent="-324000">
              <a:buFont typeface="+mj-lt"/>
              <a:buAutoNum type="arabicPeriod"/>
            </a:pPr>
            <a:r>
              <a:rPr lang="es-ES" sz="1350" b="1" dirty="0">
                <a:latin typeface="Century Gothic" panose="020B0502020202020204" pitchFamily="34" charset="0"/>
              </a:rPr>
              <a:t>Slides de cita (1)</a:t>
            </a:r>
          </a:p>
          <a:p>
            <a:pPr marL="324000" indent="-324000">
              <a:buFont typeface="+mj-lt"/>
              <a:buAutoNum type="arabicPeriod"/>
            </a:pPr>
            <a:r>
              <a:rPr lang="es-ES" sz="1350" b="1" dirty="0">
                <a:latin typeface="Century Gothic" panose="020B0502020202020204" pitchFamily="34" charset="0"/>
              </a:rPr>
              <a:t>Slides</a:t>
            </a:r>
            <a:r>
              <a:rPr lang="es-ES" sz="1350" b="1" baseline="0" dirty="0">
                <a:latin typeface="Century Gothic" panose="020B0502020202020204" pitchFamily="34" charset="0"/>
              </a:rPr>
              <a:t> de </a:t>
            </a:r>
            <a:r>
              <a:rPr lang="es-ES" sz="1350" b="1" dirty="0">
                <a:latin typeface="Century Gothic" panose="020B0502020202020204" pitchFamily="34" charset="0"/>
              </a:rPr>
              <a:t>destacado (2)</a:t>
            </a:r>
          </a:p>
          <a:p>
            <a:pPr marL="324000" indent="-324000">
              <a:buFont typeface="+mj-lt"/>
              <a:buAutoNum type="arabicPeriod"/>
            </a:pPr>
            <a:r>
              <a:rPr lang="es-ES" sz="1350" b="1" dirty="0">
                <a:latin typeface="Century Gothic" panose="020B0502020202020204" pitchFamily="34" charset="0"/>
              </a:rPr>
              <a:t>Slides de contenido (15)</a:t>
            </a:r>
          </a:p>
          <a:p>
            <a:pPr marL="324000" indent="-324000">
              <a:buFont typeface="+mj-lt"/>
              <a:buAutoNum type="arabicPeriod"/>
            </a:pPr>
            <a:r>
              <a:rPr lang="es-ES" sz="1350" b="1" dirty="0">
                <a:latin typeface="Century Gothic" panose="020B0502020202020204" pitchFamily="34" charset="0"/>
              </a:rPr>
              <a:t>Slide de cierre (1)</a:t>
            </a:r>
          </a:p>
        </p:txBody>
      </p:sp>
    </p:spTree>
    <p:extLst>
      <p:ext uri="{BB962C8B-B14F-4D97-AF65-F5344CB8AC3E}">
        <p14:creationId xmlns:p14="http://schemas.microsoft.com/office/powerpoint/2010/main" val="36711866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a:t>
            </a:r>
          </a:p>
          <a:p>
            <a:r>
              <a:rPr lang="es-ES" sz="18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2545358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042988" y="1135857"/>
            <a:ext cx="1478756" cy="1371145"/>
          </a:xfrm>
          <a:prstGeom prst="rect">
            <a:avLst/>
          </a:prstGeom>
        </p:spPr>
        <p:txBody>
          <a:bodyPr wrap="square" lIns="0" tIns="0" rIns="0" bIns="0">
            <a:spAutoFit/>
          </a:bodyPr>
          <a:lstStyle>
            <a:lvl1pPr marL="0" indent="0">
              <a:buNone/>
              <a:defRPr sz="165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2743200" y="1135857"/>
            <a:ext cx="4607719" cy="3121819"/>
          </a:xfrm>
          <a:prstGeom prst="rect">
            <a:avLst/>
          </a:prstGeom>
        </p:spPr>
        <p:txBody>
          <a:bodyPr lIns="0" tIns="0" rIns="0" bIns="0"/>
          <a:lstStyle>
            <a:lvl1pPr marL="342900" indent="-342900">
              <a:buClr>
                <a:schemeClr val="accent4"/>
              </a:buClr>
              <a:buFont typeface="+mj-lt"/>
              <a:buAutoNum type="arabicPeriod"/>
              <a:defRPr sz="1500" b="1">
                <a:latin typeface="Century Gothic" panose="020B0502020202020204" pitchFamily="34" charset="0"/>
              </a:defRPr>
            </a:lvl1pPr>
            <a:lvl2pPr marL="685800" indent="-342900">
              <a:buFont typeface="+mj-lt"/>
              <a:buAutoNum type="arabicPeriod"/>
              <a:defRPr/>
            </a:lvl2pPr>
            <a:lvl3pPr marL="1028700" indent="-342900">
              <a:buFont typeface="+mj-lt"/>
              <a:buAutoNum type="arabicPeriod"/>
              <a:defRPr/>
            </a:lvl3pPr>
            <a:lvl4pPr marL="1285875" indent="-257175">
              <a:buFont typeface="+mj-lt"/>
              <a:buAutoNum type="arabicPeriod"/>
              <a:defRPr/>
            </a:lvl4pPr>
            <a:lvl5pPr marL="1628775" indent="-257175">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9CF92AFA-68A6-484D-B1B7-5BD747E7E0ED}"/>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033758515"/>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a:t>
            </a:r>
          </a:p>
          <a:p>
            <a:r>
              <a:rPr lang="es-ES" sz="18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38039224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606095" y="1578769"/>
            <a:ext cx="5014913" cy="949347"/>
          </a:xfrm>
          <a:prstGeom prst="rect">
            <a:avLst/>
          </a:prstGeom>
        </p:spPr>
        <p:txBody>
          <a:bodyPr lIns="0" tIns="0" rIns="0" bIns="0">
            <a:spAutoFit/>
          </a:bodyPr>
          <a:lstStyle>
            <a:lvl1pPr marL="0" indent="0">
              <a:lnSpc>
                <a:spcPct val="120000"/>
              </a:lnSpc>
              <a:buNone/>
              <a:defRPr sz="27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621507" y="2650332"/>
            <a:ext cx="5022056" cy="178594"/>
          </a:xfrm>
          <a:prstGeom prst="rect">
            <a:avLst/>
          </a:prstGeom>
        </p:spPr>
        <p:txBody>
          <a:bodyPr lIns="0" tIns="0" rIns="0" bIns="0"/>
          <a:lstStyle>
            <a:lvl1pPr marL="0" indent="0">
              <a:buNone/>
              <a:defRPr sz="75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062297" y="357506"/>
            <a:ext cx="6815138" cy="103874"/>
          </a:xfrm>
          <a:prstGeom prst="rect">
            <a:avLst/>
          </a:prstGeom>
        </p:spPr>
        <p:txBody>
          <a:bodyPr lIns="0" tIns="0" rIns="0" bIns="0">
            <a:spAutoFit/>
          </a:bodyPr>
          <a:lstStyle>
            <a:lvl1pPr marL="0" indent="0" algn="r">
              <a:buNone/>
              <a:defRPr sz="75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267127" y="267830"/>
            <a:ext cx="263562" cy="265633"/>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350" dirty="0"/>
          </a:p>
        </p:txBody>
      </p:sp>
    </p:spTree>
    <p:extLst>
      <p:ext uri="{BB962C8B-B14F-4D97-AF65-F5344CB8AC3E}">
        <p14:creationId xmlns:p14="http://schemas.microsoft.com/office/powerpoint/2010/main" val="2608352647"/>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 </a:t>
            </a:r>
          </a:p>
          <a:p>
            <a:r>
              <a:rPr lang="es-ES" sz="1800" b="0" dirty="0">
                <a:latin typeface="Century Gothic" panose="020B0502020202020204" pitchFamily="34" charset="0"/>
                <a:cs typeface="Calibri" panose="020F0502020204030204" pitchFamily="34" charset="0"/>
              </a:rPr>
              <a:t>de </a:t>
            </a:r>
            <a:r>
              <a:rPr lang="es-ES" sz="1800" b="0" dirty="0" err="1">
                <a:latin typeface="Century Gothic" panose="020B0502020202020204" pitchFamily="34" charset="0"/>
                <a:cs typeface="Calibri" panose="020F0502020204030204" pitchFamily="34" charset="0"/>
              </a:rPr>
              <a:t>Slides</a:t>
            </a:r>
            <a:r>
              <a:rPr lang="es-ES" sz="18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30501142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19" t="13641" b="16995"/>
          <a:stretch/>
        </p:blipFill>
        <p:spPr>
          <a:xfrm flipH="1">
            <a:off x="-1" y="-14288"/>
            <a:ext cx="9144001" cy="5157788"/>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9"/>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2600325"/>
            <a:ext cx="3600450" cy="2543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291529" y="2895600"/>
            <a:ext cx="3029593" cy="1943100"/>
          </a:xfrm>
          <a:prstGeom prst="rect">
            <a:avLst/>
          </a:prstGeom>
        </p:spPr>
        <p:txBody>
          <a:bodyPr lIns="0" tIns="0" rIns="0" bIns="0"/>
          <a:lstStyle>
            <a:lvl1pPr marL="0" indent="0">
              <a:lnSpc>
                <a:spcPct val="120000"/>
              </a:lnSpc>
              <a:buNone/>
              <a:defRPr sz="12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4648405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19" t="13641" b="16995"/>
          <a:stretch/>
        </p:blipFill>
        <p:spPr>
          <a:xfrm>
            <a:off x="-1" y="-14288"/>
            <a:ext cx="9144001" cy="5157788"/>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9"/>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5543550" y="2600325"/>
            <a:ext cx="3600450" cy="2543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5827615" y="2895600"/>
            <a:ext cx="3032001" cy="1943100"/>
          </a:xfrm>
          <a:prstGeom prst="rect">
            <a:avLst/>
          </a:prstGeom>
        </p:spPr>
        <p:txBody>
          <a:bodyPr lIns="0" tIns="0" rIns="0" bIns="0"/>
          <a:lstStyle>
            <a:lvl1pPr marL="0" indent="0">
              <a:lnSpc>
                <a:spcPct val="120000"/>
              </a:lnSpc>
              <a:buNone/>
              <a:defRPr sz="12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990336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1707480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46856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 de </a:t>
            </a:r>
            <a:r>
              <a:rPr lang="es-ES" sz="1800" b="0" dirty="0" err="1">
                <a:latin typeface="Century Gothic" panose="020B0502020202020204" pitchFamily="34" charset="0"/>
                <a:cs typeface="Calibri" panose="020F0502020204030204" pitchFamily="34" charset="0"/>
              </a:rPr>
              <a:t>Slides</a:t>
            </a:r>
            <a:r>
              <a:rPr lang="es-ES" sz="18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9820397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809089"/>
            <a:ext cx="9144000" cy="4334409"/>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5" name="Marcador de número de diapositiva 16">
            <a:extLst>
              <a:ext uri="{FF2B5EF4-FFF2-40B4-BE49-F238E27FC236}">
                <a16:creationId xmlns:a16="http://schemas.microsoft.com/office/drawing/2014/main" id="{2522B4D5-D3F0-406D-A0A9-5A331A7DF96B}"/>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0560409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2762250" y="647700"/>
            <a:ext cx="6191250" cy="3933825"/>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608635" y="2657475"/>
            <a:ext cx="1982843" cy="685572"/>
          </a:xfrm>
          <a:prstGeom prst="rect">
            <a:avLst/>
          </a:prstGeom>
        </p:spPr>
        <p:txBody>
          <a:bodyPr wrap="square" lIns="0" tIns="0" rIns="0" bIns="0">
            <a:spAutoFit/>
          </a:bodyPr>
          <a:lstStyle>
            <a:lvl1pPr marL="0" indent="0">
              <a:buNone/>
              <a:defRPr sz="165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935208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4572000" y="1"/>
            <a:ext cx="4572000" cy="514349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8650" y="907257"/>
            <a:ext cx="354527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1" y="1450181"/>
            <a:ext cx="3536156" cy="3157538"/>
          </a:xfrm>
          <a:prstGeom prst="rect">
            <a:avLst/>
          </a:prstGeom>
        </p:spPr>
        <p:txBody>
          <a:bodyPr lIns="0" tIns="0" rIns="0" bIns="0"/>
          <a:lstStyle>
            <a:lvl1pPr marL="0" indent="0">
              <a:lnSpc>
                <a:spcPct val="120000"/>
              </a:lnSpc>
              <a:buNone/>
              <a:defRPr sz="105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D893A0EF-EA80-451E-9FC2-02EFEC4A4A7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0995869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5039544" y="893144"/>
            <a:ext cx="3618681" cy="372171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8650" y="907257"/>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0" y="1288831"/>
            <a:ext cx="3857625" cy="3318888"/>
          </a:xfrm>
          <a:prstGeom prst="rect">
            <a:avLst/>
          </a:prstGeom>
        </p:spPr>
        <p:txBody>
          <a:bodyPr lIns="0" tIns="0" rIns="0" bIns="0" numCol="2"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450367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1850" y="893144"/>
            <a:ext cx="3618681" cy="372171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4707731" y="907257"/>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4707731" y="1288831"/>
            <a:ext cx="3857625" cy="3318888"/>
          </a:xfrm>
          <a:prstGeom prst="rect">
            <a:avLst/>
          </a:prstGeom>
        </p:spPr>
        <p:txBody>
          <a:bodyPr lIns="0" tIns="0" rIns="0" bIns="0" numCol="2"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37D9062E-C02A-4484-A2B4-1B0ED8D4E573}"/>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414553154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5794" y="2428875"/>
            <a:ext cx="2850356" cy="2178844"/>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0" y="828675"/>
            <a:ext cx="7936706" cy="1400175"/>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3707607" y="2793207"/>
            <a:ext cx="4857749" cy="1814512"/>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3707606" y="2432020"/>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40953707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5793" y="821532"/>
            <a:ext cx="3693319" cy="1978819"/>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8"/>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628651" y="3393281"/>
            <a:ext cx="3707916" cy="138588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628650" y="3032095"/>
            <a:ext cx="3700617"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4786313" y="821532"/>
            <a:ext cx="3693319" cy="1978819"/>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4779170" y="3393281"/>
            <a:ext cx="3707916" cy="138588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4779170" y="3032095"/>
            <a:ext cx="3700617"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4106605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620383" y="789553"/>
            <a:ext cx="3764789"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620383" y="1150144"/>
            <a:ext cx="3771900" cy="3271838"/>
          </a:xfrm>
          <a:prstGeom prst="rect">
            <a:avLst/>
          </a:prstGeom>
        </p:spPr>
        <p:txBody>
          <a:bodyPr lIns="0" tIns="0" rIns="0" bIns="0"/>
          <a:lstStyle>
            <a:lvl1pPr marL="81000" indent="-81000">
              <a:spcBef>
                <a:spcPts val="750"/>
              </a:spcBef>
              <a:buClr>
                <a:schemeClr val="accent1"/>
              </a:buClr>
              <a:buSzPct val="50000"/>
              <a:buFont typeface="Wingdings 3" panose="05040102010807070707" pitchFamily="18" charset="2"/>
              <a:buChar char=""/>
              <a:defRPr sz="1350"/>
            </a:lvl1pPr>
            <a:lvl2pPr marL="162000" indent="-81000">
              <a:spcBef>
                <a:spcPts val="750"/>
              </a:spcBef>
              <a:buClr>
                <a:schemeClr val="accent1"/>
              </a:buClr>
              <a:buFont typeface="Wingdings" panose="05000000000000000000" pitchFamily="2" charset="2"/>
              <a:buChar char="§"/>
              <a:defRPr sz="1200"/>
            </a:lvl2pPr>
            <a:lvl3pPr marL="324000" indent="-81000">
              <a:spcBef>
                <a:spcPts val="750"/>
              </a:spcBef>
              <a:buClr>
                <a:schemeClr val="accent1"/>
              </a:buClr>
              <a:buFont typeface="Wingdings" panose="05000000000000000000" pitchFamily="2" charset="2"/>
              <a:buChar char="§"/>
              <a:defRPr sz="1050"/>
            </a:lvl3pPr>
            <a:lvl4pPr marL="486000" indent="-81000">
              <a:spcBef>
                <a:spcPts val="750"/>
              </a:spcBef>
              <a:buClr>
                <a:schemeClr val="accent1"/>
              </a:buClr>
              <a:buFont typeface="Wingdings" panose="05000000000000000000" pitchFamily="2" charset="2"/>
              <a:buChar char="§"/>
              <a:defRPr sz="9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4741162" y="789553"/>
            <a:ext cx="3764789"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4741163" y="1150144"/>
            <a:ext cx="3771900" cy="3271838"/>
          </a:xfrm>
          <a:prstGeom prst="rect">
            <a:avLst/>
          </a:prstGeom>
        </p:spPr>
        <p:txBody>
          <a:bodyPr lIns="0" tIns="0" rIns="0" bIns="0"/>
          <a:lstStyle>
            <a:lvl1pPr marL="81000" indent="-81000">
              <a:spcBef>
                <a:spcPts val="750"/>
              </a:spcBef>
              <a:buClr>
                <a:schemeClr val="accent1"/>
              </a:buClr>
              <a:buSzPct val="50000"/>
              <a:buFont typeface="Wingdings 3" panose="05040102010807070707" pitchFamily="18" charset="2"/>
              <a:buChar char=""/>
              <a:defRPr sz="1350"/>
            </a:lvl1pPr>
            <a:lvl2pPr marL="162000" indent="-81000">
              <a:spcBef>
                <a:spcPts val="750"/>
              </a:spcBef>
              <a:buClr>
                <a:schemeClr val="accent1"/>
              </a:buClr>
              <a:buFont typeface="Wingdings" panose="05000000000000000000" pitchFamily="2" charset="2"/>
              <a:buChar char="§"/>
              <a:defRPr sz="1200"/>
            </a:lvl2pPr>
            <a:lvl3pPr marL="324000" indent="-81000">
              <a:spcBef>
                <a:spcPts val="750"/>
              </a:spcBef>
              <a:buClr>
                <a:schemeClr val="accent1"/>
              </a:buClr>
              <a:buFont typeface="Wingdings" panose="05000000000000000000" pitchFamily="2" charset="2"/>
              <a:buChar char="§"/>
              <a:defRPr sz="1050"/>
            </a:lvl3pPr>
            <a:lvl4pPr marL="486000" indent="-81000">
              <a:spcBef>
                <a:spcPts val="750"/>
              </a:spcBef>
              <a:buClr>
                <a:schemeClr val="accent1"/>
              </a:buClr>
              <a:buFont typeface="Wingdings" panose="05000000000000000000" pitchFamily="2" charset="2"/>
              <a:buChar char="§"/>
              <a:defRPr sz="9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3224891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9821" y="1233897"/>
            <a:ext cx="7929563" cy="186974"/>
          </a:xfrm>
          <a:prstGeom prst="rect">
            <a:avLst/>
          </a:prstGeom>
        </p:spPr>
        <p:txBody>
          <a:bodyPr wrap="square" lIns="0" tIns="0" rIns="0" bIns="0">
            <a:spAutoFit/>
          </a:bodyPr>
          <a:lstStyle>
            <a:lvl1pPr marL="0" indent="0">
              <a:buNone/>
              <a:defRPr sz="135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9821" y="872096"/>
            <a:ext cx="7920038"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52863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521494"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261461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2607469"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470058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4693444"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678656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6779419"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535781" y="2274578"/>
            <a:ext cx="1785938" cy="747897"/>
          </a:xfrm>
          <a:prstGeom prst="rect">
            <a:avLst/>
          </a:prstGeom>
        </p:spPr>
        <p:txBody>
          <a:bodyPr lIns="0" tIns="0" rIns="0" bIns="0">
            <a:spAutoFit/>
          </a:bodyPr>
          <a:lstStyle>
            <a:lvl1pPr marL="0" indent="0">
              <a:buNone/>
              <a:defRPr sz="54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2620640" y="2274578"/>
            <a:ext cx="1785938" cy="747897"/>
          </a:xfrm>
          <a:prstGeom prst="rect">
            <a:avLst/>
          </a:prstGeom>
        </p:spPr>
        <p:txBody>
          <a:bodyPr lIns="0" tIns="0" rIns="0" bIns="0">
            <a:spAutoFit/>
          </a:bodyPr>
          <a:lstStyle>
            <a:lvl1pPr marL="0" indent="0">
              <a:buNone/>
              <a:defRPr sz="54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4712587" y="2274578"/>
            <a:ext cx="1773938" cy="747897"/>
          </a:xfrm>
          <a:prstGeom prst="rect">
            <a:avLst/>
          </a:prstGeom>
        </p:spPr>
        <p:txBody>
          <a:bodyPr wrap="square" lIns="0" tIns="0" rIns="0" bIns="0">
            <a:spAutoFit/>
          </a:bodyPr>
          <a:lstStyle>
            <a:lvl1pPr marL="0" indent="0">
              <a:buNone/>
              <a:defRPr sz="54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6786247" y="2274578"/>
            <a:ext cx="1773938" cy="747897"/>
          </a:xfrm>
          <a:prstGeom prst="rect">
            <a:avLst/>
          </a:prstGeom>
        </p:spPr>
        <p:txBody>
          <a:bodyPr wrap="square" lIns="0" tIns="0" rIns="0" bIns="0">
            <a:spAutoFit/>
          </a:bodyPr>
          <a:lstStyle>
            <a:lvl1pPr marL="0" indent="0">
              <a:buNone/>
              <a:defRPr sz="54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227904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1417543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2115" y="1233897"/>
            <a:ext cx="7958138" cy="186974"/>
          </a:xfrm>
          <a:prstGeom prst="rect">
            <a:avLst/>
          </a:prstGeom>
        </p:spPr>
        <p:txBody>
          <a:bodyPr wrap="square" lIns="0" tIns="0" rIns="0" bIns="0">
            <a:spAutoFit/>
          </a:bodyPr>
          <a:lstStyle>
            <a:lvl1pPr marL="0" indent="0">
              <a:buNone/>
              <a:defRPr sz="135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2115" y="872096"/>
            <a:ext cx="7948613"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054592" y="357508"/>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52863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521494"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261461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470058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678656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535781" y="2100262"/>
            <a:ext cx="1785938" cy="928688"/>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2620641" y="2100262"/>
            <a:ext cx="1785938" cy="928688"/>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4715731" y="2100262"/>
            <a:ext cx="1785938" cy="928688"/>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6779103" y="2100262"/>
            <a:ext cx="1785938" cy="928688"/>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2618260"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4699063"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6786247"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8887922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068912" y="964408"/>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054625" y="714375"/>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4840814" y="714376"/>
            <a:ext cx="3707916" cy="871537"/>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068912" y="2041123"/>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054625" y="1791090"/>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4840814" y="1791091"/>
            <a:ext cx="3707916" cy="87352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068912" y="3132386"/>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054625" y="2882354"/>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4840814" y="2882355"/>
            <a:ext cx="3707916" cy="87525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068912" y="4209362"/>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054625" y="3959330"/>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4840814" y="3959330"/>
            <a:ext cx="3707916" cy="876989"/>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479759" y="664369"/>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3"/>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479759" y="1733085"/>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4"/>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479759" y="2841780"/>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1"/>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479759" y="3918756"/>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2"/>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87431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2115" y="1233897"/>
            <a:ext cx="7805738" cy="186974"/>
          </a:xfrm>
          <a:prstGeom prst="rect">
            <a:avLst/>
          </a:prstGeom>
        </p:spPr>
        <p:txBody>
          <a:bodyPr wrap="square" lIns="0" tIns="0" rIns="0" bIns="0">
            <a:spAutoFit/>
          </a:bodyPr>
          <a:lstStyle>
            <a:lvl1pPr marL="0" indent="0">
              <a:buNone/>
              <a:defRPr sz="135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2115" y="872096"/>
            <a:ext cx="7805738"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827962" y="357506"/>
            <a:ext cx="6043773" cy="103874"/>
          </a:xfrm>
          <a:prstGeom prst="rect">
            <a:avLst/>
          </a:prstGeom>
        </p:spPr>
        <p:txBody>
          <a:bodyPr wrap="square"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633547" y="1814513"/>
            <a:ext cx="7758113" cy="2850356"/>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4588403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3636169" cy="285750"/>
          </a:xfrm>
          <a:prstGeom prst="rect">
            <a:avLst/>
          </a:prstGeom>
        </p:spPr>
        <p:txBody>
          <a:bodyPr/>
          <a:lstStyle>
            <a:lvl1pPr marL="0" indent="0">
              <a:buNone/>
              <a:defRPr sz="12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6"/>
            <a:ext cx="3629024" cy="840230"/>
          </a:xfrm>
          <a:prstGeom prst="rect">
            <a:avLst/>
          </a:prstGeom>
        </p:spPr>
        <p:txBody>
          <a:bodyPr wrap="square">
            <a:spAutoFit/>
          </a:bodyPr>
          <a:lstStyle>
            <a:lvl1pPr marL="0" indent="0">
              <a:buNone/>
              <a:defRPr sz="27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4500562" y="0"/>
            <a:ext cx="4643438" cy="5143500"/>
          </a:xfrm>
          <a:prstGeom prst="rect">
            <a:avLst/>
          </a:prstGeom>
        </p:spPr>
        <p:txBody>
          <a:bodyPr/>
          <a:lstStyle/>
          <a:p>
            <a:r>
              <a:rPr lang="es-ES"/>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A51B8878-E31F-6A42-8554-AFB223292D20}"/>
              </a:ext>
            </a:extLst>
          </p:cNvPr>
          <p:cNvPicPr>
            <a:picLocks noChangeAspect="1"/>
          </p:cNvPicPr>
          <p:nvPr/>
        </p:nvPicPr>
        <p:blipFill>
          <a:blip r:embed="rId2">
            <a:lum bright="-40000" contrast="-40000"/>
          </a:blip>
          <a:stretch>
            <a:fillRect/>
          </a:stretch>
        </p:blipFill>
        <p:spPr>
          <a:xfrm>
            <a:off x="267128" y="267829"/>
            <a:ext cx="1421606" cy="370210"/>
          </a:xfrm>
          <a:prstGeom prst="rect">
            <a:avLst/>
          </a:prstGeom>
        </p:spPr>
      </p:pic>
    </p:spTree>
    <p:extLst>
      <p:ext uri="{BB962C8B-B14F-4D97-AF65-F5344CB8AC3E}">
        <p14:creationId xmlns:p14="http://schemas.microsoft.com/office/powerpoint/2010/main" val="16535146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556121" y="2306293"/>
            <a:ext cx="3310303" cy="553998"/>
          </a:xfrm>
          <a:prstGeom prst="rect">
            <a:avLst/>
          </a:prstGeom>
          <a:noFill/>
        </p:spPr>
        <p:txBody>
          <a:bodyPr wrap="square" rtlCol="0">
            <a:spAutoFit/>
          </a:bodyPr>
          <a:lstStyle/>
          <a:p>
            <a:r>
              <a:rPr lang="es-ES" sz="15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4115687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3929" r="11142" b="4314"/>
          <a:stretch/>
        </p:blipFill>
        <p:spPr>
          <a:xfrm>
            <a:off x="0" y="-1"/>
            <a:ext cx="9152438" cy="51435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1595"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1596" y="1571625"/>
            <a:ext cx="4486274" cy="8402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1595"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15046207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a:extLst>
              <a:ext uri="{28A0092B-C50C-407E-A947-70E740481C1C}">
                <a14:useLocalDpi xmlns:a14="http://schemas.microsoft.com/office/drawing/2010/main" val="0"/>
              </a:ext>
            </a:extLst>
          </a:blip>
          <a:srcRect l="24414" t="12578" b="23469"/>
          <a:stretch/>
        </p:blipFill>
        <p:spPr>
          <a:xfrm flipH="1">
            <a:off x="-1" y="-14288"/>
            <a:ext cx="9144001" cy="5157788"/>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8402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27858869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46856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194748523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620944" y="1971675"/>
            <a:ext cx="2617076" cy="747897"/>
          </a:xfrm>
          <a:prstGeom prst="rect">
            <a:avLst/>
          </a:prstGeom>
        </p:spPr>
        <p:txBody>
          <a:bodyPr lIns="0" tIns="0" rIns="0" bIns="0">
            <a:spAutoFit/>
          </a:bodyPr>
          <a:lstStyle>
            <a:lvl1pPr marL="0" indent="0">
              <a:buNone/>
              <a:defRPr sz="18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5" name="Imagen 4">
            <a:extLst>
              <a:ext uri="{FF2B5EF4-FFF2-40B4-BE49-F238E27FC236}">
                <a16:creationId xmlns:a16="http://schemas.microsoft.com/office/drawing/2014/main" id="{60EF17B9-98AB-4B45-BA40-3EA0A0B33910}"/>
              </a:ext>
            </a:extLst>
          </p:cNvPr>
          <p:cNvPicPr>
            <a:picLocks noChangeAspect="1"/>
          </p:cNvPicPr>
          <p:nvPr/>
        </p:nvPicPr>
        <p:blipFill>
          <a:blip r:embed="rId2">
            <a:lum bright="-40000" contrast="-40000"/>
          </a:blip>
          <a:stretch>
            <a:fillRect/>
          </a:stretch>
        </p:blipFill>
        <p:spPr>
          <a:xfrm>
            <a:off x="267128" y="267829"/>
            <a:ext cx="1421606" cy="370210"/>
          </a:xfrm>
          <a:prstGeom prst="rect">
            <a:avLst/>
          </a:prstGeom>
        </p:spPr>
      </p:pic>
    </p:spTree>
    <p:extLst>
      <p:ext uri="{BB962C8B-B14F-4D97-AF65-F5344CB8AC3E}">
        <p14:creationId xmlns:p14="http://schemas.microsoft.com/office/powerpoint/2010/main" val="3616134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2_Portada 02 IMAGEN">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9233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spTree>
    <p:extLst>
      <p:ext uri="{BB962C8B-B14F-4D97-AF65-F5344CB8AC3E}">
        <p14:creationId xmlns:p14="http://schemas.microsoft.com/office/powerpoint/2010/main" val="3717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2.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3.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4.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58.xml"/><Relationship Id="rId1"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88C471F9-9C82-4F4C-9C03-16420BC94592}"/>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18601" y="168902"/>
            <a:ext cx="311594" cy="311594"/>
          </a:xfrm>
          <a:prstGeom prst="rect">
            <a:avLst/>
          </a:prstGeom>
          <a:solidFill>
            <a:schemeClr val="bg1"/>
          </a:solidFill>
        </p:spPr>
      </p:pic>
      <p:pic>
        <p:nvPicPr>
          <p:cNvPr id="2" name="Imagen 1">
            <a:extLst>
              <a:ext uri="{FF2B5EF4-FFF2-40B4-BE49-F238E27FC236}">
                <a16:creationId xmlns:a16="http://schemas.microsoft.com/office/drawing/2014/main" id="{590739F2-6AC7-1E82-A320-CB14CCBBD1AC}"/>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218601" y="168902"/>
            <a:ext cx="311594" cy="311594"/>
          </a:xfrm>
          <a:prstGeom prst="rect">
            <a:avLst/>
          </a:prstGeom>
          <a:solidFill>
            <a:schemeClr val="bg1"/>
          </a:solidFill>
        </p:spPr>
      </p:pic>
    </p:spTree>
    <p:extLst>
      <p:ext uri="{BB962C8B-B14F-4D97-AF65-F5344CB8AC3E}">
        <p14:creationId xmlns:p14="http://schemas.microsoft.com/office/powerpoint/2010/main" val="166640314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649" r:id="rId7"/>
    <p:sldLayoutId id="2147483679" r:id="rId8"/>
    <p:sldLayoutId id="2147483685" r:id="rId9"/>
    <p:sldLayoutId id="2147483686" r:id="rId10"/>
    <p:sldLayoutId id="2147483651" r:id="rId11"/>
    <p:sldLayoutId id="2147483687" r:id="rId12"/>
  </p:sldLayoutIdLst>
  <p:txStyles>
    <p:titleStyle>
      <a:lvl1pPr algn="l" defTabSz="389582" rtl="0" eaLnBrk="1" latinLnBrk="0" hangingPunct="1">
        <a:spcBef>
          <a:spcPct val="0"/>
        </a:spcBef>
        <a:buNone/>
        <a:defRPr sz="3100" kern="1200">
          <a:solidFill>
            <a:schemeClr val="tx1"/>
          </a:solidFill>
          <a:latin typeface="+mj-lt"/>
          <a:ea typeface="+mj-ea"/>
          <a:cs typeface="+mj-cs"/>
        </a:defRPr>
      </a:lvl1pPr>
    </p:titleStyle>
    <p:bodyStyle>
      <a:lvl1pPr marL="292186" indent="-292186" algn="l" defTabSz="389582" rtl="0" eaLnBrk="1" latinLnBrk="0" hangingPunct="1">
        <a:spcBef>
          <a:spcPct val="20000"/>
        </a:spcBef>
        <a:buFont typeface="Arial"/>
        <a:buChar char="•"/>
        <a:defRPr sz="2700" kern="1200">
          <a:solidFill>
            <a:schemeClr val="tx1"/>
          </a:solidFill>
          <a:latin typeface="+mn-lt"/>
          <a:ea typeface="+mn-ea"/>
          <a:cs typeface="+mn-cs"/>
        </a:defRPr>
      </a:lvl1pPr>
      <a:lvl2pPr marL="633070" indent="-243488" algn="l" defTabSz="389582" rtl="0" eaLnBrk="1" latinLnBrk="0" hangingPunct="1">
        <a:spcBef>
          <a:spcPct val="20000"/>
        </a:spcBef>
        <a:buFont typeface="Arial"/>
        <a:buChar char="–"/>
        <a:defRPr sz="2400" kern="1200">
          <a:solidFill>
            <a:schemeClr val="tx1"/>
          </a:solidFill>
          <a:latin typeface="+mn-lt"/>
          <a:ea typeface="+mn-ea"/>
          <a:cs typeface="+mn-cs"/>
        </a:defRPr>
      </a:lvl2pPr>
      <a:lvl3pPr marL="973954" indent="-194791" algn="l" defTabSz="389582" rtl="0" eaLnBrk="1" latinLnBrk="0" hangingPunct="1">
        <a:spcBef>
          <a:spcPct val="20000"/>
        </a:spcBef>
        <a:buFont typeface="Arial"/>
        <a:buChar char="•"/>
        <a:defRPr sz="2000" kern="1200">
          <a:solidFill>
            <a:schemeClr val="tx1"/>
          </a:solidFill>
          <a:latin typeface="+mn-lt"/>
          <a:ea typeface="+mn-ea"/>
          <a:cs typeface="+mn-cs"/>
        </a:defRPr>
      </a:lvl3pPr>
      <a:lvl4pPr marL="1363534" indent="-194791" algn="l" defTabSz="389582" rtl="0" eaLnBrk="1" latinLnBrk="0" hangingPunct="1">
        <a:spcBef>
          <a:spcPct val="20000"/>
        </a:spcBef>
        <a:buFont typeface="Arial"/>
        <a:buChar char="–"/>
        <a:defRPr sz="1700" kern="1200">
          <a:solidFill>
            <a:schemeClr val="tx1"/>
          </a:solidFill>
          <a:latin typeface="+mn-lt"/>
          <a:ea typeface="+mn-ea"/>
          <a:cs typeface="+mn-cs"/>
        </a:defRPr>
      </a:lvl4pPr>
      <a:lvl5pPr marL="1753117" indent="-194791" algn="l" defTabSz="389582" rtl="0" eaLnBrk="1" latinLnBrk="0" hangingPunct="1">
        <a:spcBef>
          <a:spcPct val="20000"/>
        </a:spcBef>
        <a:buFont typeface="Arial"/>
        <a:buChar char="»"/>
        <a:defRPr sz="1700" kern="1200">
          <a:solidFill>
            <a:schemeClr val="tx1"/>
          </a:solidFill>
          <a:latin typeface="+mn-lt"/>
          <a:ea typeface="+mn-ea"/>
          <a:cs typeface="+mn-cs"/>
        </a:defRPr>
      </a:lvl5pPr>
      <a:lvl6pPr marL="2142698" indent="-194791" algn="l" defTabSz="389582" rtl="0" eaLnBrk="1" latinLnBrk="0" hangingPunct="1">
        <a:spcBef>
          <a:spcPct val="20000"/>
        </a:spcBef>
        <a:buFont typeface="Arial"/>
        <a:buChar char="•"/>
        <a:defRPr sz="1700" kern="1200">
          <a:solidFill>
            <a:schemeClr val="tx1"/>
          </a:solidFill>
          <a:latin typeface="+mn-lt"/>
          <a:ea typeface="+mn-ea"/>
          <a:cs typeface="+mn-cs"/>
        </a:defRPr>
      </a:lvl6pPr>
      <a:lvl7pPr marL="2532280" indent="-194791" algn="l" defTabSz="389582" rtl="0" eaLnBrk="1" latinLnBrk="0" hangingPunct="1">
        <a:spcBef>
          <a:spcPct val="20000"/>
        </a:spcBef>
        <a:buFont typeface="Arial"/>
        <a:buChar char="•"/>
        <a:defRPr sz="1700" kern="1200">
          <a:solidFill>
            <a:schemeClr val="tx1"/>
          </a:solidFill>
          <a:latin typeface="+mn-lt"/>
          <a:ea typeface="+mn-ea"/>
          <a:cs typeface="+mn-cs"/>
        </a:defRPr>
      </a:lvl7pPr>
      <a:lvl8pPr marL="2921861" indent="-194791" algn="l" defTabSz="389582" rtl="0" eaLnBrk="1" latinLnBrk="0" hangingPunct="1">
        <a:spcBef>
          <a:spcPct val="20000"/>
        </a:spcBef>
        <a:buFont typeface="Arial"/>
        <a:buChar char="•"/>
        <a:defRPr sz="1700" kern="1200">
          <a:solidFill>
            <a:schemeClr val="tx1"/>
          </a:solidFill>
          <a:latin typeface="+mn-lt"/>
          <a:ea typeface="+mn-ea"/>
          <a:cs typeface="+mn-cs"/>
        </a:defRPr>
      </a:lvl8pPr>
      <a:lvl9pPr marL="3311443" indent="-194791" algn="l" defTabSz="389582"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s-ES"/>
      </a:defPPr>
      <a:lvl1pPr marL="0" algn="l" defTabSz="389582" rtl="0" eaLnBrk="1" latinLnBrk="0" hangingPunct="1">
        <a:defRPr sz="1500" kern="1200">
          <a:solidFill>
            <a:schemeClr val="tx1"/>
          </a:solidFill>
          <a:latin typeface="+mn-lt"/>
          <a:ea typeface="+mn-ea"/>
          <a:cs typeface="+mn-cs"/>
        </a:defRPr>
      </a:lvl1pPr>
      <a:lvl2pPr marL="389582" algn="l" defTabSz="389582" rtl="0" eaLnBrk="1" latinLnBrk="0" hangingPunct="1">
        <a:defRPr sz="1500" kern="1200">
          <a:solidFill>
            <a:schemeClr val="tx1"/>
          </a:solidFill>
          <a:latin typeface="+mn-lt"/>
          <a:ea typeface="+mn-ea"/>
          <a:cs typeface="+mn-cs"/>
        </a:defRPr>
      </a:lvl2pPr>
      <a:lvl3pPr marL="779163" algn="l" defTabSz="389582" rtl="0" eaLnBrk="1" latinLnBrk="0" hangingPunct="1">
        <a:defRPr sz="1500" kern="1200">
          <a:solidFill>
            <a:schemeClr val="tx1"/>
          </a:solidFill>
          <a:latin typeface="+mn-lt"/>
          <a:ea typeface="+mn-ea"/>
          <a:cs typeface="+mn-cs"/>
        </a:defRPr>
      </a:lvl3pPr>
      <a:lvl4pPr marL="1168745" algn="l" defTabSz="389582" rtl="0" eaLnBrk="1" latinLnBrk="0" hangingPunct="1">
        <a:defRPr sz="1500" kern="1200">
          <a:solidFill>
            <a:schemeClr val="tx1"/>
          </a:solidFill>
          <a:latin typeface="+mn-lt"/>
          <a:ea typeface="+mn-ea"/>
          <a:cs typeface="+mn-cs"/>
        </a:defRPr>
      </a:lvl4pPr>
      <a:lvl5pPr marL="1558326" algn="l" defTabSz="389582" rtl="0" eaLnBrk="1" latinLnBrk="0" hangingPunct="1">
        <a:defRPr sz="1500" kern="1200">
          <a:solidFill>
            <a:schemeClr val="tx1"/>
          </a:solidFill>
          <a:latin typeface="+mn-lt"/>
          <a:ea typeface="+mn-ea"/>
          <a:cs typeface="+mn-cs"/>
        </a:defRPr>
      </a:lvl5pPr>
      <a:lvl6pPr marL="1947908" algn="l" defTabSz="389582" rtl="0" eaLnBrk="1" latinLnBrk="0" hangingPunct="1">
        <a:defRPr sz="1500" kern="1200">
          <a:solidFill>
            <a:schemeClr val="tx1"/>
          </a:solidFill>
          <a:latin typeface="+mn-lt"/>
          <a:ea typeface="+mn-ea"/>
          <a:cs typeface="+mn-cs"/>
        </a:defRPr>
      </a:lvl6pPr>
      <a:lvl7pPr marL="2337489" algn="l" defTabSz="389582" rtl="0" eaLnBrk="1" latinLnBrk="0" hangingPunct="1">
        <a:defRPr sz="1500" kern="1200">
          <a:solidFill>
            <a:schemeClr val="tx1"/>
          </a:solidFill>
          <a:latin typeface="+mn-lt"/>
          <a:ea typeface="+mn-ea"/>
          <a:cs typeface="+mn-cs"/>
        </a:defRPr>
      </a:lvl7pPr>
      <a:lvl8pPr marL="2727071" algn="l" defTabSz="389582" rtl="0" eaLnBrk="1" latinLnBrk="0" hangingPunct="1">
        <a:defRPr sz="1500" kern="1200">
          <a:solidFill>
            <a:schemeClr val="tx1"/>
          </a:solidFill>
          <a:latin typeface="+mn-lt"/>
          <a:ea typeface="+mn-ea"/>
          <a:cs typeface="+mn-cs"/>
        </a:defRPr>
      </a:lvl8pPr>
      <a:lvl9pPr marL="3116652" algn="l" defTabSz="389582"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88C471F9-9C82-4F4C-9C03-16420BC94592}"/>
              </a:ext>
            </a:extLst>
          </p:cNvPr>
          <p:cNvPicPr>
            <a:picLocks noChangeAspect="1"/>
          </p:cNvPicPr>
          <p:nvPr/>
        </p:nvPicPr>
        <p:blipFill>
          <a:blip r:embed="rId7"/>
          <a:stretch>
            <a:fillRect/>
          </a:stretch>
        </p:blipFill>
        <p:spPr>
          <a:xfrm>
            <a:off x="218601" y="168902"/>
            <a:ext cx="311594" cy="311594"/>
          </a:xfrm>
          <a:prstGeom prst="rect">
            <a:avLst/>
          </a:prstGeom>
          <a:solidFill>
            <a:schemeClr val="bg1"/>
          </a:solidFill>
        </p:spPr>
      </p:pic>
    </p:spTree>
    <p:extLst>
      <p:ext uri="{BB962C8B-B14F-4D97-AF65-F5344CB8AC3E}">
        <p14:creationId xmlns:p14="http://schemas.microsoft.com/office/powerpoint/2010/main" val="136713342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Lst>
  <p:txStyles>
    <p:titleStyle>
      <a:lvl1pPr algn="l" defTabSz="389582" rtl="0" eaLnBrk="1" latinLnBrk="0" hangingPunct="1">
        <a:spcBef>
          <a:spcPct val="0"/>
        </a:spcBef>
        <a:buNone/>
        <a:defRPr sz="3100" kern="1200">
          <a:solidFill>
            <a:schemeClr val="tx1"/>
          </a:solidFill>
          <a:latin typeface="+mj-lt"/>
          <a:ea typeface="+mj-ea"/>
          <a:cs typeface="+mj-cs"/>
        </a:defRPr>
      </a:lvl1pPr>
    </p:titleStyle>
    <p:bodyStyle>
      <a:lvl1pPr marL="292186" indent="-292186" algn="l" defTabSz="389582" rtl="0" eaLnBrk="1" latinLnBrk="0" hangingPunct="1">
        <a:spcBef>
          <a:spcPct val="20000"/>
        </a:spcBef>
        <a:buFont typeface="Arial"/>
        <a:buChar char="•"/>
        <a:defRPr sz="2700" kern="1200">
          <a:solidFill>
            <a:schemeClr val="tx1"/>
          </a:solidFill>
          <a:latin typeface="+mn-lt"/>
          <a:ea typeface="+mn-ea"/>
          <a:cs typeface="+mn-cs"/>
        </a:defRPr>
      </a:lvl1pPr>
      <a:lvl2pPr marL="633070" indent="-243488" algn="l" defTabSz="389582" rtl="0" eaLnBrk="1" latinLnBrk="0" hangingPunct="1">
        <a:spcBef>
          <a:spcPct val="20000"/>
        </a:spcBef>
        <a:buFont typeface="Arial"/>
        <a:buChar char="–"/>
        <a:defRPr sz="2400" kern="1200">
          <a:solidFill>
            <a:schemeClr val="tx1"/>
          </a:solidFill>
          <a:latin typeface="+mn-lt"/>
          <a:ea typeface="+mn-ea"/>
          <a:cs typeface="+mn-cs"/>
        </a:defRPr>
      </a:lvl2pPr>
      <a:lvl3pPr marL="973954" indent="-194791" algn="l" defTabSz="389582" rtl="0" eaLnBrk="1" latinLnBrk="0" hangingPunct="1">
        <a:spcBef>
          <a:spcPct val="20000"/>
        </a:spcBef>
        <a:buFont typeface="Arial"/>
        <a:buChar char="•"/>
        <a:defRPr sz="2000" kern="1200">
          <a:solidFill>
            <a:schemeClr val="tx1"/>
          </a:solidFill>
          <a:latin typeface="+mn-lt"/>
          <a:ea typeface="+mn-ea"/>
          <a:cs typeface="+mn-cs"/>
        </a:defRPr>
      </a:lvl3pPr>
      <a:lvl4pPr marL="1363534" indent="-194791" algn="l" defTabSz="389582" rtl="0" eaLnBrk="1" latinLnBrk="0" hangingPunct="1">
        <a:spcBef>
          <a:spcPct val="20000"/>
        </a:spcBef>
        <a:buFont typeface="Arial"/>
        <a:buChar char="–"/>
        <a:defRPr sz="1700" kern="1200">
          <a:solidFill>
            <a:schemeClr val="tx1"/>
          </a:solidFill>
          <a:latin typeface="+mn-lt"/>
          <a:ea typeface="+mn-ea"/>
          <a:cs typeface="+mn-cs"/>
        </a:defRPr>
      </a:lvl4pPr>
      <a:lvl5pPr marL="1753117" indent="-194791" algn="l" defTabSz="389582" rtl="0" eaLnBrk="1" latinLnBrk="0" hangingPunct="1">
        <a:spcBef>
          <a:spcPct val="20000"/>
        </a:spcBef>
        <a:buFont typeface="Arial"/>
        <a:buChar char="»"/>
        <a:defRPr sz="1700" kern="1200">
          <a:solidFill>
            <a:schemeClr val="tx1"/>
          </a:solidFill>
          <a:latin typeface="+mn-lt"/>
          <a:ea typeface="+mn-ea"/>
          <a:cs typeface="+mn-cs"/>
        </a:defRPr>
      </a:lvl5pPr>
      <a:lvl6pPr marL="2142698" indent="-194791" algn="l" defTabSz="389582" rtl="0" eaLnBrk="1" latinLnBrk="0" hangingPunct="1">
        <a:spcBef>
          <a:spcPct val="20000"/>
        </a:spcBef>
        <a:buFont typeface="Arial"/>
        <a:buChar char="•"/>
        <a:defRPr sz="1700" kern="1200">
          <a:solidFill>
            <a:schemeClr val="tx1"/>
          </a:solidFill>
          <a:latin typeface="+mn-lt"/>
          <a:ea typeface="+mn-ea"/>
          <a:cs typeface="+mn-cs"/>
        </a:defRPr>
      </a:lvl6pPr>
      <a:lvl7pPr marL="2532280" indent="-194791" algn="l" defTabSz="389582" rtl="0" eaLnBrk="1" latinLnBrk="0" hangingPunct="1">
        <a:spcBef>
          <a:spcPct val="20000"/>
        </a:spcBef>
        <a:buFont typeface="Arial"/>
        <a:buChar char="•"/>
        <a:defRPr sz="1700" kern="1200">
          <a:solidFill>
            <a:schemeClr val="tx1"/>
          </a:solidFill>
          <a:latin typeface="+mn-lt"/>
          <a:ea typeface="+mn-ea"/>
          <a:cs typeface="+mn-cs"/>
        </a:defRPr>
      </a:lvl7pPr>
      <a:lvl8pPr marL="2921861" indent="-194791" algn="l" defTabSz="389582" rtl="0" eaLnBrk="1" latinLnBrk="0" hangingPunct="1">
        <a:spcBef>
          <a:spcPct val="20000"/>
        </a:spcBef>
        <a:buFont typeface="Arial"/>
        <a:buChar char="•"/>
        <a:defRPr sz="1700" kern="1200">
          <a:solidFill>
            <a:schemeClr val="tx1"/>
          </a:solidFill>
          <a:latin typeface="+mn-lt"/>
          <a:ea typeface="+mn-ea"/>
          <a:cs typeface="+mn-cs"/>
        </a:defRPr>
      </a:lvl8pPr>
      <a:lvl9pPr marL="3311443" indent="-194791" algn="l" defTabSz="389582"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s-ES"/>
      </a:defPPr>
      <a:lvl1pPr marL="0" algn="l" defTabSz="389582" rtl="0" eaLnBrk="1" latinLnBrk="0" hangingPunct="1">
        <a:defRPr sz="1500" kern="1200">
          <a:solidFill>
            <a:schemeClr val="tx1"/>
          </a:solidFill>
          <a:latin typeface="+mn-lt"/>
          <a:ea typeface="+mn-ea"/>
          <a:cs typeface="+mn-cs"/>
        </a:defRPr>
      </a:lvl1pPr>
      <a:lvl2pPr marL="389582" algn="l" defTabSz="389582" rtl="0" eaLnBrk="1" latinLnBrk="0" hangingPunct="1">
        <a:defRPr sz="1500" kern="1200">
          <a:solidFill>
            <a:schemeClr val="tx1"/>
          </a:solidFill>
          <a:latin typeface="+mn-lt"/>
          <a:ea typeface="+mn-ea"/>
          <a:cs typeface="+mn-cs"/>
        </a:defRPr>
      </a:lvl2pPr>
      <a:lvl3pPr marL="779163" algn="l" defTabSz="389582" rtl="0" eaLnBrk="1" latinLnBrk="0" hangingPunct="1">
        <a:defRPr sz="1500" kern="1200">
          <a:solidFill>
            <a:schemeClr val="tx1"/>
          </a:solidFill>
          <a:latin typeface="+mn-lt"/>
          <a:ea typeface="+mn-ea"/>
          <a:cs typeface="+mn-cs"/>
        </a:defRPr>
      </a:lvl3pPr>
      <a:lvl4pPr marL="1168745" algn="l" defTabSz="389582" rtl="0" eaLnBrk="1" latinLnBrk="0" hangingPunct="1">
        <a:defRPr sz="1500" kern="1200">
          <a:solidFill>
            <a:schemeClr val="tx1"/>
          </a:solidFill>
          <a:latin typeface="+mn-lt"/>
          <a:ea typeface="+mn-ea"/>
          <a:cs typeface="+mn-cs"/>
        </a:defRPr>
      </a:lvl4pPr>
      <a:lvl5pPr marL="1558326" algn="l" defTabSz="389582" rtl="0" eaLnBrk="1" latinLnBrk="0" hangingPunct="1">
        <a:defRPr sz="1500" kern="1200">
          <a:solidFill>
            <a:schemeClr val="tx1"/>
          </a:solidFill>
          <a:latin typeface="+mn-lt"/>
          <a:ea typeface="+mn-ea"/>
          <a:cs typeface="+mn-cs"/>
        </a:defRPr>
      </a:lvl5pPr>
      <a:lvl6pPr marL="1947908" algn="l" defTabSz="389582" rtl="0" eaLnBrk="1" latinLnBrk="0" hangingPunct="1">
        <a:defRPr sz="1500" kern="1200">
          <a:solidFill>
            <a:schemeClr val="tx1"/>
          </a:solidFill>
          <a:latin typeface="+mn-lt"/>
          <a:ea typeface="+mn-ea"/>
          <a:cs typeface="+mn-cs"/>
        </a:defRPr>
      </a:lvl6pPr>
      <a:lvl7pPr marL="2337489" algn="l" defTabSz="389582" rtl="0" eaLnBrk="1" latinLnBrk="0" hangingPunct="1">
        <a:defRPr sz="1500" kern="1200">
          <a:solidFill>
            <a:schemeClr val="tx1"/>
          </a:solidFill>
          <a:latin typeface="+mn-lt"/>
          <a:ea typeface="+mn-ea"/>
          <a:cs typeface="+mn-cs"/>
        </a:defRPr>
      </a:lvl7pPr>
      <a:lvl8pPr marL="2727071" algn="l" defTabSz="389582" rtl="0" eaLnBrk="1" latinLnBrk="0" hangingPunct="1">
        <a:defRPr sz="1500" kern="1200">
          <a:solidFill>
            <a:schemeClr val="tx1"/>
          </a:solidFill>
          <a:latin typeface="+mn-lt"/>
          <a:ea typeface="+mn-ea"/>
          <a:cs typeface="+mn-cs"/>
        </a:defRPr>
      </a:lvl8pPr>
      <a:lvl9pPr marL="3116652" algn="l" defTabSz="389582" rtl="0" eaLnBrk="1" latinLnBrk="0" hangingPunct="1">
        <a:defRPr sz="15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B72BC84-B112-1343-84DF-37131274E8FB}"/>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18601" y="168902"/>
            <a:ext cx="311594" cy="311594"/>
          </a:xfrm>
          <a:prstGeom prst="rect">
            <a:avLst/>
          </a:prstGeom>
          <a:solidFill>
            <a:schemeClr val="bg1"/>
          </a:solidFill>
        </p:spPr>
      </p:pic>
      <p:pic>
        <p:nvPicPr>
          <p:cNvPr id="3" name="Imagen 2">
            <a:extLst>
              <a:ext uri="{FF2B5EF4-FFF2-40B4-BE49-F238E27FC236}">
                <a16:creationId xmlns:a16="http://schemas.microsoft.com/office/drawing/2014/main" id="{0D43EB3C-1972-C342-38EF-7E08EFD88F02}"/>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218601" y="168902"/>
            <a:ext cx="311594" cy="311594"/>
          </a:xfrm>
          <a:prstGeom prst="rect">
            <a:avLst/>
          </a:prstGeom>
          <a:solidFill>
            <a:schemeClr val="bg1"/>
          </a:solidFill>
        </p:spPr>
      </p:pic>
    </p:spTree>
    <p:extLst>
      <p:ext uri="{BB962C8B-B14F-4D97-AF65-F5344CB8AC3E}">
        <p14:creationId xmlns:p14="http://schemas.microsoft.com/office/powerpoint/2010/main" val="106674814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22" r:id="rId11"/>
    <p:sldLayoutId id="2147483723"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956319"/>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 id="2147483741" r:id="rId17"/>
    <p:sldLayoutId id="2147483742" r:id="rId18"/>
    <p:sldLayoutId id="2147483743" r:id="rId19"/>
    <p:sldLayoutId id="2147483744" r:id="rId20"/>
    <p:sldLayoutId id="2147483745" r:id="rId21"/>
    <p:sldLayoutId id="2147483746" r:id="rId22"/>
    <p:sldLayoutId id="2147483747" r:id="rId23"/>
    <p:sldLayoutId id="2147483748" r:id="rId24"/>
    <p:sldLayoutId id="2147483749" r:id="rId25"/>
    <p:sldLayoutId id="2147483750" r:id="rId26"/>
    <p:sldLayoutId id="2147483751"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6478495"/>
      </p:ext>
    </p:extLst>
  </p:cSld>
  <p:clrMap bg1="lt1" tx1="dk1" bg2="lt2" tx2="dk2" accent1="accent1" accent2="accent2" accent3="accent3" accent4="accent4" accent5="accent5" accent6="accent6" hlink="hlink" folHlink="folHlink"/>
  <p:sldLayoutIdLst>
    <p:sldLayoutId id="2147483753" r:id="rId1"/>
    <p:sldLayoutId id="2147483754"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1.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3.xml"/><Relationship Id="rId7" Type="http://schemas.openxmlformats.org/officeDocument/2006/relationships/slideLayout" Target="../slideLayouts/slideLayout4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1.xml"/><Relationship Id="rId5" Type="http://schemas.openxmlformats.org/officeDocument/2006/relationships/image" Target="../media/image30.jpeg"/><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5FCCF80E-1007-2AA7-02A7-A7EF49A3C524}"/>
              </a:ext>
            </a:extLst>
          </p:cNvPr>
          <p:cNvSpPr>
            <a:spLocks noGrp="1"/>
          </p:cNvSpPr>
          <p:nvPr>
            <p:ph type="body" sz="quarter" idx="11"/>
          </p:nvPr>
        </p:nvSpPr>
        <p:spPr/>
        <p:txBody>
          <a:bodyPr/>
          <a:lstStyle/>
          <a:p>
            <a:r>
              <a:rPr lang="es-ES" dirty="0">
                <a:latin typeface="+mj-lt"/>
              </a:rPr>
              <a:t>Un servicio de valor para tu negocio.</a:t>
            </a:r>
          </a:p>
        </p:txBody>
      </p:sp>
      <p:sp>
        <p:nvSpPr>
          <p:cNvPr id="3" name="Marcador de texto 2">
            <a:extLst>
              <a:ext uri="{FF2B5EF4-FFF2-40B4-BE49-F238E27FC236}">
                <a16:creationId xmlns:a16="http://schemas.microsoft.com/office/drawing/2014/main" id="{C2F4E21B-F3E0-6DCF-1632-9A98FB52F6C3}"/>
              </a:ext>
            </a:extLst>
          </p:cNvPr>
          <p:cNvSpPr>
            <a:spLocks noGrp="1"/>
          </p:cNvSpPr>
          <p:nvPr>
            <p:ph type="body" sz="quarter" idx="12"/>
          </p:nvPr>
        </p:nvSpPr>
        <p:spPr>
          <a:xfrm>
            <a:off x="559302" y="1981551"/>
            <a:ext cx="3576600" cy="840230"/>
          </a:xfrm>
        </p:spPr>
        <p:txBody>
          <a:bodyPr/>
          <a:lstStyle/>
          <a:p>
            <a:r>
              <a:rPr lang="es-ES" dirty="0">
                <a:latin typeface="+mj-lt"/>
              </a:rPr>
              <a:t>Cajero automático ORUS</a:t>
            </a:r>
          </a:p>
        </p:txBody>
      </p:sp>
      <p:pic>
        <p:nvPicPr>
          <p:cNvPr id="7" name="Marcador de posición de imagen 6">
            <a:extLst>
              <a:ext uri="{FF2B5EF4-FFF2-40B4-BE49-F238E27FC236}">
                <a16:creationId xmlns:a16="http://schemas.microsoft.com/office/drawing/2014/main" id="{ECC31488-D9E1-79DC-13C6-BC97D6593483}"/>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
        <p:nvSpPr>
          <p:cNvPr id="5" name="Marcador de texto 4">
            <a:extLst>
              <a:ext uri="{FF2B5EF4-FFF2-40B4-BE49-F238E27FC236}">
                <a16:creationId xmlns:a16="http://schemas.microsoft.com/office/drawing/2014/main" id="{358EBCA2-0E3D-1F57-5CB1-267868CE82D2}"/>
              </a:ext>
            </a:extLst>
          </p:cNvPr>
          <p:cNvSpPr>
            <a:spLocks noGrp="1"/>
          </p:cNvSpPr>
          <p:nvPr>
            <p:ph type="body" sz="quarter" idx="13"/>
          </p:nvPr>
        </p:nvSpPr>
        <p:spPr/>
        <p:txBody>
          <a:bodyPr/>
          <a:lstStyle/>
          <a:p>
            <a:endParaRPr lang="es-ES" dirty="0"/>
          </a:p>
        </p:txBody>
      </p:sp>
    </p:spTree>
    <p:extLst>
      <p:ext uri="{BB962C8B-B14F-4D97-AF65-F5344CB8AC3E}">
        <p14:creationId xmlns:p14="http://schemas.microsoft.com/office/powerpoint/2010/main" val="1641310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AF523FE-8A79-9BC8-14FE-FC157EF68FC9}"/>
              </a:ext>
            </a:extLst>
          </p:cNvPr>
          <p:cNvSpPr>
            <a:spLocks noGrp="1"/>
          </p:cNvSpPr>
          <p:nvPr>
            <p:ph type="body" sz="quarter" idx="12"/>
          </p:nvPr>
        </p:nvSpPr>
        <p:spPr>
          <a:xfrm>
            <a:off x="559302" y="2331684"/>
            <a:ext cx="4486274" cy="480131"/>
          </a:xfrm>
        </p:spPr>
        <p:txBody>
          <a:bodyPr/>
          <a:lstStyle/>
          <a:p>
            <a:r>
              <a:rPr kumimoji="0" lang="es-ES" sz="28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Modelo de negocio</a:t>
            </a:r>
            <a:endParaRPr lang="es-ES" dirty="0"/>
          </a:p>
        </p:txBody>
      </p:sp>
    </p:spTree>
    <p:extLst>
      <p:ext uri="{BB962C8B-B14F-4D97-AF65-F5344CB8AC3E}">
        <p14:creationId xmlns:p14="http://schemas.microsoft.com/office/powerpoint/2010/main" val="2933165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6E790490-B5F1-0C9E-E326-1A4E865F1350}"/>
              </a:ext>
            </a:extLst>
          </p:cNvPr>
          <p:cNvSpPr/>
          <p:nvPr/>
        </p:nvSpPr>
        <p:spPr>
          <a:xfrm>
            <a:off x="0" y="1201848"/>
            <a:ext cx="4480560" cy="3565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11 Título">
            <a:extLst>
              <a:ext uri="{FF2B5EF4-FFF2-40B4-BE49-F238E27FC236}">
                <a16:creationId xmlns:a16="http://schemas.microsoft.com/office/drawing/2014/main" id="{616FF12E-9294-B2C6-6AD2-E2B52E18CF08}"/>
              </a:ext>
            </a:extLst>
          </p:cNvPr>
          <p:cNvSpPr txBox="1">
            <a:spLocks/>
          </p:cNvSpPr>
          <p:nvPr/>
        </p:nvSpPr>
        <p:spPr>
          <a:xfrm>
            <a:off x="603816" y="187916"/>
            <a:ext cx="4904626" cy="372880"/>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sz="1000" dirty="0">
                <a:latin typeface="Century Gothic" panose="020B0502020202020204" pitchFamily="34" charset="0"/>
              </a:rPr>
              <a:t>04. Modelo de negocio</a:t>
            </a:r>
            <a:endParaRPr lang="es-ES" sz="1000" b="0" dirty="0">
              <a:latin typeface="Century Gothic" panose="020B0502020202020204" pitchFamily="34" charset="0"/>
            </a:endParaRPr>
          </a:p>
        </p:txBody>
      </p:sp>
      <p:sp>
        <p:nvSpPr>
          <p:cNvPr id="33" name="Marcador de texto 3">
            <a:extLst>
              <a:ext uri="{FF2B5EF4-FFF2-40B4-BE49-F238E27FC236}">
                <a16:creationId xmlns:a16="http://schemas.microsoft.com/office/drawing/2014/main" id="{44CB4EE7-5B57-531D-7051-76AB3D35FEF2}"/>
              </a:ext>
            </a:extLst>
          </p:cNvPr>
          <p:cNvSpPr txBox="1">
            <a:spLocks/>
          </p:cNvSpPr>
          <p:nvPr/>
        </p:nvSpPr>
        <p:spPr>
          <a:xfrm>
            <a:off x="2054592" y="357507"/>
            <a:ext cx="6815138" cy="103874"/>
          </a:xfrm>
          <a:prstGeom prst="rect">
            <a:avLst/>
          </a:prstGeom>
        </p:spPr>
        <p:txBody>
          <a:bodyPr lIns="0" tIns="0" rIns="0" bIns="0">
            <a:spAutoFit/>
          </a:bodyPr>
          <a:lstStyle>
            <a:lvl1pPr marL="0" indent="0" algn="r" defTabSz="685800" rtl="0" eaLnBrk="1" latinLnBrk="0" hangingPunct="1">
              <a:lnSpc>
                <a:spcPct val="90000"/>
              </a:lnSpc>
              <a:spcBef>
                <a:spcPts val="750"/>
              </a:spcBef>
              <a:buFont typeface="Arial" panose="020B0604020202020204" pitchFamily="34" charset="0"/>
              <a:buNone/>
              <a:defRPr sz="750" b="1"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s-ES" sz="750" b="1" i="0" u="none" strike="noStrike" kern="1200" cap="none" spc="0" normalizeH="0" baseline="0" noProof="0">
                <a:ln>
                  <a:noFill/>
                </a:ln>
                <a:solidFill>
                  <a:srgbClr val="000000"/>
                </a:solidFill>
                <a:effectLst/>
                <a:uLnTx/>
                <a:uFillTx/>
                <a:latin typeface="Century Gothic"/>
                <a:ea typeface="+mn-ea"/>
                <a:cs typeface="+mn-cs"/>
              </a:rPr>
              <a:t>CAJERO AUTOMÁTICO ORUS</a:t>
            </a:r>
            <a:endParaRPr kumimoji="0" lang="es-ES" sz="750" b="1"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2" name="Marcador de texto 2">
            <a:extLst>
              <a:ext uri="{FF2B5EF4-FFF2-40B4-BE49-F238E27FC236}">
                <a16:creationId xmlns:a16="http://schemas.microsoft.com/office/drawing/2014/main" id="{8E0E44CF-0D61-661A-D360-9C9D9199AF33}"/>
              </a:ext>
            </a:extLst>
          </p:cNvPr>
          <p:cNvSpPr txBox="1">
            <a:spLocks/>
          </p:cNvSpPr>
          <p:nvPr/>
        </p:nvSpPr>
        <p:spPr>
          <a:xfrm>
            <a:off x="603816" y="767060"/>
            <a:ext cx="3545271" cy="22852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s-ES" sz="1800" dirty="0">
                <a:latin typeface="+mj-lt"/>
              </a:rPr>
              <a:t>Servicios asociados</a:t>
            </a:r>
          </a:p>
        </p:txBody>
      </p:sp>
      <p:pic>
        <p:nvPicPr>
          <p:cNvPr id="4" name="Imagen 3">
            <a:extLst>
              <a:ext uri="{FF2B5EF4-FFF2-40B4-BE49-F238E27FC236}">
                <a16:creationId xmlns:a16="http://schemas.microsoft.com/office/drawing/2014/main" id="{BA31D85C-AEAC-C893-E1FB-96A9D4C9CCC8}"/>
              </a:ext>
            </a:extLst>
          </p:cNvPr>
          <p:cNvPicPr>
            <a:picLocks noChangeAspect="1"/>
          </p:cNvPicPr>
          <p:nvPr/>
        </p:nvPicPr>
        <p:blipFill rotWithShape="1">
          <a:blip r:embed="rId2"/>
          <a:srcRect t="7108" b="16249"/>
          <a:stretch/>
        </p:blipFill>
        <p:spPr>
          <a:xfrm>
            <a:off x="4758386" y="2391847"/>
            <a:ext cx="2152577" cy="2384474"/>
          </a:xfrm>
          <a:prstGeom prst="rect">
            <a:avLst/>
          </a:prstGeom>
        </p:spPr>
      </p:pic>
      <p:pic>
        <p:nvPicPr>
          <p:cNvPr id="5" name="Imagen 4">
            <a:extLst>
              <a:ext uri="{FF2B5EF4-FFF2-40B4-BE49-F238E27FC236}">
                <a16:creationId xmlns:a16="http://schemas.microsoft.com/office/drawing/2014/main" id="{794D69D6-207A-03DE-5C2E-9C9E3A122395}"/>
              </a:ext>
            </a:extLst>
          </p:cNvPr>
          <p:cNvPicPr>
            <a:picLocks noChangeAspect="1"/>
          </p:cNvPicPr>
          <p:nvPr/>
        </p:nvPicPr>
        <p:blipFill rotWithShape="1">
          <a:blip r:embed="rId3"/>
          <a:srcRect l="8081" t="38895"/>
          <a:stretch/>
        </p:blipFill>
        <p:spPr>
          <a:xfrm>
            <a:off x="7037302" y="2824924"/>
            <a:ext cx="1906172" cy="1942339"/>
          </a:xfrm>
          <a:prstGeom prst="rect">
            <a:avLst/>
          </a:prstGeom>
        </p:spPr>
      </p:pic>
      <p:pic>
        <p:nvPicPr>
          <p:cNvPr id="3" name="Imagen 2">
            <a:extLst>
              <a:ext uri="{FF2B5EF4-FFF2-40B4-BE49-F238E27FC236}">
                <a16:creationId xmlns:a16="http://schemas.microsoft.com/office/drawing/2014/main" id="{5EDA3E67-259B-2C28-2591-4CBDF8BB8DE1}"/>
              </a:ext>
            </a:extLst>
          </p:cNvPr>
          <p:cNvPicPr>
            <a:picLocks noChangeAspect="1"/>
          </p:cNvPicPr>
          <p:nvPr/>
        </p:nvPicPr>
        <p:blipFill>
          <a:blip r:embed="rId4"/>
          <a:stretch>
            <a:fillRect/>
          </a:stretch>
        </p:blipFill>
        <p:spPr>
          <a:xfrm>
            <a:off x="5749442" y="842963"/>
            <a:ext cx="2323041" cy="1728787"/>
          </a:xfrm>
          <a:prstGeom prst="rect">
            <a:avLst/>
          </a:prstGeom>
        </p:spPr>
      </p:pic>
      <p:sp>
        <p:nvSpPr>
          <p:cNvPr id="7" name="CuadroTexto 6">
            <a:extLst>
              <a:ext uri="{FF2B5EF4-FFF2-40B4-BE49-F238E27FC236}">
                <a16:creationId xmlns:a16="http://schemas.microsoft.com/office/drawing/2014/main" id="{6521D230-8F3A-515D-FC58-94439C7101E7}"/>
              </a:ext>
            </a:extLst>
          </p:cNvPr>
          <p:cNvSpPr txBox="1"/>
          <p:nvPr/>
        </p:nvSpPr>
        <p:spPr>
          <a:xfrm>
            <a:off x="170392" y="1392702"/>
            <a:ext cx="4125289" cy="3323987"/>
          </a:xfrm>
          <a:prstGeom prst="rect">
            <a:avLst/>
          </a:prstGeom>
          <a:noFill/>
        </p:spPr>
        <p:txBody>
          <a:bodyPr wrap="square" rtlCol="0">
            <a:spAutoFit/>
          </a:bodyPr>
          <a:lstStyle/>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ATM_NCR 6623.</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Plataformado</a:t>
            </a: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ATM.</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Transporte y anclaje.</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Instalación y mantenimiento de Sistemas de Seguridad según normativa Seguridad Privada.</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Conexión a Central Receptora de Alarmas 24x7.</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Branding Prosegur.</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Service</a:t>
            </a: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s-ES" sz="10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Desk</a:t>
            </a: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24X7. </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Carga remota de claves.</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Gestión de efectivo, Planificación efectivo, transporte y carga.</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Inmovilizado medio </a:t>
            </a:r>
            <a:r>
              <a:rPr lang="es-ES" sz="1000" dirty="0">
                <a:solidFill>
                  <a:srgbClr val="000000"/>
                </a:solidFill>
                <a:latin typeface="Arial" panose="020B0604020202020204" pitchFamily="34" charset="0"/>
                <a:cs typeface="Arial" panose="020B0604020202020204" pitchFamily="34" charset="0"/>
              </a:rPr>
              <a:t>en el cajero 37.000-38.000</a:t>
            </a: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Seguro del efectivo inmovilizado en el cajero hasta </a:t>
            </a:r>
            <a:r>
              <a:rPr lang="es-ES" sz="1000" dirty="0">
                <a:solidFill>
                  <a:srgbClr val="000000"/>
                </a:solidFill>
                <a:latin typeface="Arial" panose="020B0604020202020204" pitchFamily="34" charset="0"/>
                <a:cs typeface="Arial" panose="020B0604020202020204" pitchFamily="34" charset="0"/>
              </a:rPr>
              <a:t>38</a:t>
            </a: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.000€.</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Comunicaciones estándar.</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Procesamiento de las operaciones: intercambio, liquidación y compensación de las operaciones realizadas en este.</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Gestión de fraude.</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Servicio de atención al cliente 24X7 al usuario.</a:t>
            </a:r>
          </a:p>
          <a:p>
            <a:pPr marL="561032" marR="0" lvl="1" indent="-171450" defTabSz="389582" rtl="0" eaLnBrk="1" fontAlgn="auto" latinLnBrk="0" hangingPunct="1">
              <a:lnSpc>
                <a:spcPct val="100000"/>
              </a:lnSpc>
              <a:spcBef>
                <a:spcPts val="0"/>
              </a:spcBef>
              <a:spcAft>
                <a:spcPts val="0"/>
              </a:spcAft>
              <a:buClr>
                <a:schemeClr val="tx2"/>
              </a:buClr>
              <a:buSzTx/>
              <a:buFont typeface="Arial" panose="020B0604020202020204" pitchFamily="34" charset="0"/>
              <a:buChar char="•"/>
              <a:tabLst/>
              <a:defRPr/>
            </a:pP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Aceptación de Tarjetas Visa, </a:t>
            </a:r>
            <a:r>
              <a:rPr kumimoji="0" lang="es-ES" sz="10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Mastercard</a:t>
            </a:r>
            <a:r>
              <a:rPr kumimoji="0" lang="es-E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y sus ramificaciones</a:t>
            </a:r>
          </a:p>
          <a:p>
            <a:pPr marL="171450" indent="-171450">
              <a:buClr>
                <a:schemeClr val="tx2"/>
              </a:buClr>
              <a:buFont typeface="Arial" panose="020B0604020202020204" pitchFamily="34" charset="0"/>
              <a:buChar char="•"/>
            </a:pPr>
            <a:endParaRPr lang="es-ES" sz="1000" dirty="0"/>
          </a:p>
        </p:txBody>
      </p:sp>
    </p:spTree>
    <p:extLst>
      <p:ext uri="{BB962C8B-B14F-4D97-AF65-F5344CB8AC3E}">
        <p14:creationId xmlns:p14="http://schemas.microsoft.com/office/powerpoint/2010/main" val="3331176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a:extLst>
              <a:ext uri="{FF2B5EF4-FFF2-40B4-BE49-F238E27FC236}">
                <a16:creationId xmlns:a16="http://schemas.microsoft.com/office/drawing/2014/main" id="{15B38371-8E72-1F97-63BF-028E6BA7FB30}"/>
              </a:ext>
            </a:extLst>
          </p:cNvPr>
          <p:cNvSpPr/>
          <p:nvPr/>
        </p:nvSpPr>
        <p:spPr>
          <a:xfrm>
            <a:off x="597490" y="3637827"/>
            <a:ext cx="8272239" cy="11294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11 Título">
            <a:extLst>
              <a:ext uri="{FF2B5EF4-FFF2-40B4-BE49-F238E27FC236}">
                <a16:creationId xmlns:a16="http://schemas.microsoft.com/office/drawing/2014/main" id="{616FF12E-9294-B2C6-6AD2-E2B52E18CF08}"/>
              </a:ext>
            </a:extLst>
          </p:cNvPr>
          <p:cNvSpPr txBox="1">
            <a:spLocks/>
          </p:cNvSpPr>
          <p:nvPr/>
        </p:nvSpPr>
        <p:spPr>
          <a:xfrm>
            <a:off x="603816" y="187916"/>
            <a:ext cx="4904626" cy="372880"/>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sz="1000" dirty="0">
                <a:latin typeface="Century Gothic" panose="020B0502020202020204" pitchFamily="34" charset="0"/>
              </a:rPr>
              <a:t>04. Modelo de negocio </a:t>
            </a:r>
            <a:r>
              <a:rPr lang="es-ES" sz="1000" b="0" dirty="0">
                <a:latin typeface="+mn-lt"/>
              </a:rPr>
              <a:t>(</a:t>
            </a:r>
            <a:r>
              <a:rPr kumimoji="0" lang="es-ES" sz="1000" b="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hipótesis </a:t>
            </a:r>
            <a:r>
              <a:rPr lang="es-ES" sz="1000" b="0" dirty="0">
                <a:solidFill>
                  <a:srgbClr val="000000"/>
                </a:solidFill>
                <a:latin typeface="Arial" panose="020B0604020202020204" pitchFamily="34" charset="0"/>
                <a:cs typeface="Arial" panose="020B0604020202020204" pitchFamily="34" charset="0"/>
              </a:rPr>
              <a:t>no vinculante)</a:t>
            </a:r>
            <a:endParaRPr lang="es-ES" sz="1000" b="0" dirty="0">
              <a:latin typeface="Century Gothic" panose="020B0502020202020204" pitchFamily="34" charset="0"/>
            </a:endParaRPr>
          </a:p>
        </p:txBody>
      </p:sp>
      <p:sp>
        <p:nvSpPr>
          <p:cNvPr id="33" name="Marcador de texto 3">
            <a:extLst>
              <a:ext uri="{FF2B5EF4-FFF2-40B4-BE49-F238E27FC236}">
                <a16:creationId xmlns:a16="http://schemas.microsoft.com/office/drawing/2014/main" id="{44CB4EE7-5B57-531D-7051-76AB3D35FEF2}"/>
              </a:ext>
            </a:extLst>
          </p:cNvPr>
          <p:cNvSpPr txBox="1">
            <a:spLocks/>
          </p:cNvSpPr>
          <p:nvPr/>
        </p:nvSpPr>
        <p:spPr>
          <a:xfrm>
            <a:off x="2054592" y="357507"/>
            <a:ext cx="6815138" cy="103874"/>
          </a:xfrm>
          <a:prstGeom prst="rect">
            <a:avLst/>
          </a:prstGeom>
        </p:spPr>
        <p:txBody>
          <a:bodyPr lIns="0" tIns="0" rIns="0" bIns="0">
            <a:spAutoFit/>
          </a:bodyPr>
          <a:lstStyle>
            <a:lvl1pPr marL="0" indent="0" algn="r" defTabSz="685800" rtl="0" eaLnBrk="1" latinLnBrk="0" hangingPunct="1">
              <a:lnSpc>
                <a:spcPct val="90000"/>
              </a:lnSpc>
              <a:spcBef>
                <a:spcPts val="750"/>
              </a:spcBef>
              <a:buFont typeface="Arial" panose="020B0604020202020204" pitchFamily="34" charset="0"/>
              <a:buNone/>
              <a:defRPr sz="750" b="1"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s-ES" sz="750" b="1" i="0" u="none" strike="noStrike" kern="1200" cap="none" spc="0" normalizeH="0" baseline="0" noProof="0">
                <a:ln>
                  <a:noFill/>
                </a:ln>
                <a:solidFill>
                  <a:srgbClr val="000000"/>
                </a:solidFill>
                <a:effectLst/>
                <a:uLnTx/>
                <a:uFillTx/>
                <a:latin typeface="Century Gothic"/>
                <a:ea typeface="+mn-ea"/>
                <a:cs typeface="+mn-cs"/>
              </a:rPr>
              <a:t>CAJERO AUTOMÁTICO ORUS</a:t>
            </a:r>
            <a:endParaRPr kumimoji="0" lang="es-ES" sz="750" b="1"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8" name="Rectángulo 7">
            <a:extLst>
              <a:ext uri="{FF2B5EF4-FFF2-40B4-BE49-F238E27FC236}">
                <a16:creationId xmlns:a16="http://schemas.microsoft.com/office/drawing/2014/main" id="{703D6A5E-DC46-5F15-2F6E-B457DC58ABE1}"/>
              </a:ext>
            </a:extLst>
          </p:cNvPr>
          <p:cNvSpPr/>
          <p:nvPr/>
        </p:nvSpPr>
        <p:spPr>
          <a:xfrm>
            <a:off x="597490" y="767946"/>
            <a:ext cx="8272239" cy="846386"/>
          </a:xfrm>
          <a:prstGeom prst="rect">
            <a:avLst/>
          </a:prstGeom>
        </p:spPr>
        <p:txBody>
          <a:bodyPr wrap="square">
            <a:spAutoFit/>
          </a:bodyPr>
          <a:lstStyle/>
          <a:p>
            <a:pPr>
              <a:spcAft>
                <a:spcPts val="600"/>
              </a:spcAft>
              <a:buClr>
                <a:srgbClr val="FFD300"/>
              </a:buClr>
              <a:defRPr/>
            </a:pPr>
            <a:r>
              <a:rPr lang="es-ES" sz="1100" dirty="0">
                <a:solidFill>
                  <a:srgbClr val="000000"/>
                </a:solidFill>
                <a:latin typeface="Arial"/>
                <a:cs typeface="Arial"/>
              </a:rPr>
              <a:t>En la ubicación propuesta se estima que el ATM realice entre </a:t>
            </a:r>
            <a:r>
              <a:rPr lang="es-ES" sz="1100" b="1" dirty="0">
                <a:solidFill>
                  <a:srgbClr val="000000"/>
                </a:solidFill>
                <a:latin typeface="Arial"/>
                <a:cs typeface="Arial"/>
              </a:rPr>
              <a:t>700 y 800 </a:t>
            </a:r>
            <a:r>
              <a:rPr lang="es-ES" sz="1100" dirty="0">
                <a:solidFill>
                  <a:srgbClr val="000000"/>
                </a:solidFill>
                <a:latin typeface="Arial"/>
                <a:cs typeface="Arial"/>
              </a:rPr>
              <a:t>retiradas de efectivo al mes, con una media de retirada de efectivo por operación de </a:t>
            </a:r>
            <a:r>
              <a:rPr lang="es-ES" sz="1100" b="1" dirty="0">
                <a:solidFill>
                  <a:srgbClr val="000000"/>
                </a:solidFill>
                <a:latin typeface="Arial"/>
                <a:cs typeface="Arial"/>
              </a:rPr>
              <a:t>140 euros.</a:t>
            </a:r>
            <a:endParaRPr kumimoji="0" lang="es-ES" sz="1100" b="1" i="0" u="none" strike="noStrike" kern="1200" cap="none" spc="0" normalizeH="0" baseline="0" noProof="0" dirty="0">
              <a:ln>
                <a:noFill/>
              </a:ln>
              <a:solidFill>
                <a:srgbClr val="000000"/>
              </a:solidFill>
              <a:effectLst/>
              <a:uLnTx/>
              <a:uFillTx/>
              <a:latin typeface="Arial"/>
              <a:cs typeface="Arial"/>
            </a:endParaRPr>
          </a:p>
          <a:p>
            <a:pPr marL="0" marR="0" lvl="0" indent="0" defTabSz="389582" rtl="0" eaLnBrk="1" fontAlgn="auto" latinLnBrk="0" hangingPunct="1">
              <a:lnSpc>
                <a:spcPct val="100000"/>
              </a:lnSpc>
              <a:spcBef>
                <a:spcPts val="0"/>
              </a:spcBef>
              <a:spcAft>
                <a:spcPts val="600"/>
              </a:spcAft>
              <a:buClr>
                <a:srgbClr val="FFD300"/>
              </a:buClr>
              <a:buSzTx/>
              <a:buFontTx/>
              <a:buNone/>
              <a:tabLst/>
              <a:defRPr/>
            </a:pP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En el caso de no llegar o sobrepasar el número de retiradas de efectivo al mes establecidas anteriormente, se regularizará semestralmente según el siguiente criterio a consensuar:</a:t>
            </a:r>
            <a:r>
              <a:rPr lang="es-CO" sz="1100" dirty="0">
                <a:solidFill>
                  <a:schemeClr val="accent6"/>
                </a:solidFill>
                <a:latin typeface="Arial" panose="020B0604020202020204" pitchFamily="34" charset="0"/>
                <a:cs typeface="Arial" panose="020B0604020202020204" pitchFamily="34" charset="0"/>
              </a:rPr>
              <a:t> </a:t>
            </a:r>
          </a:p>
        </p:txBody>
      </p:sp>
      <p:sp>
        <p:nvSpPr>
          <p:cNvPr id="9" name="CuadroTexto 8">
            <a:extLst>
              <a:ext uri="{FF2B5EF4-FFF2-40B4-BE49-F238E27FC236}">
                <a16:creationId xmlns:a16="http://schemas.microsoft.com/office/drawing/2014/main" id="{76A45A0B-876B-C9D3-71F7-A19D19C2FE14}"/>
              </a:ext>
            </a:extLst>
          </p:cNvPr>
          <p:cNvSpPr txBox="1"/>
          <p:nvPr/>
        </p:nvSpPr>
        <p:spPr>
          <a:xfrm>
            <a:off x="597490" y="1749200"/>
            <a:ext cx="3493264" cy="276999"/>
          </a:xfrm>
          <a:prstGeom prst="rect">
            <a:avLst/>
          </a:prstGeom>
          <a:noFill/>
        </p:spPr>
        <p:txBody>
          <a:bodyPr wrap="none" rtlCol="0">
            <a:spAutoFit/>
          </a:bodyPr>
          <a:lstStyle/>
          <a:p>
            <a:r>
              <a:rPr lang="es-ES" sz="1200" dirty="0">
                <a:solidFill>
                  <a:schemeClr val="accent4"/>
                </a:solidFill>
                <a:latin typeface="+mj-lt"/>
              </a:rPr>
              <a:t>1. </a:t>
            </a:r>
            <a:r>
              <a:rPr kumimoji="0" lang="es-ES" sz="1200" b="0" i="0" u="none" strike="noStrike" kern="1200" cap="none" spc="0" normalizeH="0" baseline="0" noProof="0" dirty="0">
                <a:ln>
                  <a:noFill/>
                </a:ln>
                <a:solidFill>
                  <a:schemeClr val="accent4"/>
                </a:solidFill>
                <a:effectLst/>
                <a:uLnTx/>
                <a:uFillTx/>
                <a:latin typeface="+mj-lt"/>
                <a:cs typeface="Arial"/>
              </a:rPr>
              <a:t>Si las retiradas/mes fueran </a:t>
            </a:r>
            <a:r>
              <a:rPr kumimoji="0" lang="es-ES" sz="1200" b="1" i="0" u="none" strike="noStrike" kern="1200" cap="none" spc="0" normalizeH="0" baseline="0" noProof="0" dirty="0">
                <a:ln>
                  <a:noFill/>
                </a:ln>
                <a:solidFill>
                  <a:schemeClr val="accent4"/>
                </a:solidFill>
                <a:effectLst/>
                <a:uLnTx/>
                <a:uFillTx/>
                <a:latin typeface="+mj-lt"/>
                <a:cs typeface="Arial"/>
              </a:rPr>
              <a:t>inferiores a </a:t>
            </a:r>
            <a:r>
              <a:rPr lang="es-ES" sz="1200" b="1" dirty="0">
                <a:solidFill>
                  <a:schemeClr val="accent4"/>
                </a:solidFill>
                <a:latin typeface="+mj-lt"/>
                <a:cs typeface="Arial"/>
              </a:rPr>
              <a:t>750</a:t>
            </a:r>
            <a:r>
              <a:rPr kumimoji="0" lang="es-ES" sz="1200" b="1" i="0" u="none" strike="noStrike" kern="1200" cap="none" spc="0" normalizeH="0" baseline="0" noProof="0" dirty="0">
                <a:ln>
                  <a:noFill/>
                </a:ln>
                <a:solidFill>
                  <a:schemeClr val="accent4"/>
                </a:solidFill>
                <a:effectLst/>
                <a:uLnTx/>
                <a:uFillTx/>
                <a:latin typeface="+mj-lt"/>
                <a:cs typeface="Arial"/>
              </a:rPr>
              <a:t>:</a:t>
            </a:r>
            <a:endParaRPr lang="es-ES" sz="1200" b="1" i="0" u="none" strike="noStrike" kern="1200" cap="none" spc="0" normalizeH="0" baseline="0" noProof="0" dirty="0">
              <a:ln>
                <a:noFill/>
              </a:ln>
              <a:solidFill>
                <a:schemeClr val="accent4"/>
              </a:solidFill>
              <a:effectLst/>
              <a:uLnTx/>
              <a:uFillTx/>
              <a:latin typeface="+mj-lt"/>
              <a:cs typeface="Arial"/>
            </a:endParaRPr>
          </a:p>
        </p:txBody>
      </p:sp>
      <p:sp>
        <p:nvSpPr>
          <p:cNvPr id="10" name="CuadroTexto 9">
            <a:extLst>
              <a:ext uri="{FF2B5EF4-FFF2-40B4-BE49-F238E27FC236}">
                <a16:creationId xmlns:a16="http://schemas.microsoft.com/office/drawing/2014/main" id="{1B50D3F6-6CD8-366C-1E09-FE8123016529}"/>
              </a:ext>
            </a:extLst>
          </p:cNvPr>
          <p:cNvSpPr txBox="1"/>
          <p:nvPr/>
        </p:nvSpPr>
        <p:spPr>
          <a:xfrm>
            <a:off x="4578693" y="1749200"/>
            <a:ext cx="3591048" cy="276999"/>
          </a:xfrm>
          <a:prstGeom prst="rect">
            <a:avLst/>
          </a:prstGeom>
          <a:noFill/>
        </p:spPr>
        <p:txBody>
          <a:bodyPr wrap="none" rtlCol="0">
            <a:spAutoFit/>
          </a:bodyPr>
          <a:lstStyle/>
          <a:p>
            <a:r>
              <a:rPr lang="es-ES" sz="1200" dirty="0">
                <a:solidFill>
                  <a:schemeClr val="accent3"/>
                </a:solidFill>
                <a:latin typeface="+mj-lt"/>
              </a:rPr>
              <a:t>2. </a:t>
            </a:r>
            <a:r>
              <a:rPr kumimoji="0" lang="es-ES" sz="1200" b="0" i="0" u="none" strike="noStrike" kern="1200" cap="none" spc="0" normalizeH="0" baseline="0" noProof="0" dirty="0">
                <a:ln>
                  <a:noFill/>
                </a:ln>
                <a:solidFill>
                  <a:schemeClr val="accent3"/>
                </a:solidFill>
                <a:effectLst/>
                <a:uLnTx/>
                <a:uFillTx/>
                <a:latin typeface="+mj-lt"/>
                <a:cs typeface="Arial"/>
              </a:rPr>
              <a:t>Si las retiradas/mes fueran </a:t>
            </a:r>
            <a:r>
              <a:rPr kumimoji="0" lang="es-ES" sz="1200" b="1" i="0" u="none" strike="noStrike" kern="1200" cap="none" spc="0" normalizeH="0" baseline="0" noProof="0" dirty="0">
                <a:ln>
                  <a:noFill/>
                </a:ln>
                <a:solidFill>
                  <a:schemeClr val="accent3"/>
                </a:solidFill>
                <a:effectLst/>
                <a:uLnTx/>
                <a:uFillTx/>
                <a:latin typeface="+mj-lt"/>
                <a:cs typeface="Arial"/>
              </a:rPr>
              <a:t>superiores a </a:t>
            </a:r>
            <a:r>
              <a:rPr lang="es-ES" sz="1200" b="1" dirty="0">
                <a:solidFill>
                  <a:schemeClr val="accent3"/>
                </a:solidFill>
                <a:latin typeface="+mj-lt"/>
                <a:cs typeface="Arial"/>
              </a:rPr>
              <a:t>800:</a:t>
            </a:r>
          </a:p>
        </p:txBody>
      </p:sp>
      <p:sp>
        <p:nvSpPr>
          <p:cNvPr id="11" name="CuadroTexto 10">
            <a:extLst>
              <a:ext uri="{FF2B5EF4-FFF2-40B4-BE49-F238E27FC236}">
                <a16:creationId xmlns:a16="http://schemas.microsoft.com/office/drawing/2014/main" id="{E9CB415D-670E-0044-B6F6-BC9F055E6F7A}"/>
              </a:ext>
            </a:extLst>
          </p:cNvPr>
          <p:cNvSpPr txBox="1"/>
          <p:nvPr/>
        </p:nvSpPr>
        <p:spPr>
          <a:xfrm>
            <a:off x="763986" y="2026199"/>
            <a:ext cx="3160271" cy="600164"/>
          </a:xfrm>
          <a:prstGeom prst="rect">
            <a:avLst/>
          </a:prstGeom>
          <a:noFill/>
        </p:spPr>
        <p:txBody>
          <a:bodyPr wrap="square" rtlCol="0">
            <a:spAutoFit/>
          </a:bodyPr>
          <a:lstStyle/>
          <a:p>
            <a:r>
              <a:rPr kumimoji="0" lang="es-ES" sz="1100" b="1" i="0" u="none" strike="noStrike" kern="1200" cap="none" spc="0" normalizeH="0" baseline="0" noProof="0" dirty="0">
                <a:ln>
                  <a:noFill/>
                </a:ln>
                <a:solidFill>
                  <a:srgbClr val="000000"/>
                </a:solidFill>
                <a:effectLst/>
                <a:uLnTx/>
                <a:uFillTx/>
                <a:latin typeface="Arial"/>
                <a:cs typeface="Arial"/>
              </a:rPr>
              <a:t>El </a:t>
            </a:r>
            <a:r>
              <a:rPr lang="es-ES" sz="1100" b="1" dirty="0">
                <a:solidFill>
                  <a:srgbClr val="000000"/>
                </a:solidFill>
                <a:latin typeface="Arial"/>
                <a:cs typeface="Arial"/>
              </a:rPr>
              <a:t>establecimiento </a:t>
            </a:r>
            <a:r>
              <a:rPr kumimoji="0" lang="es-ES" sz="1100" b="1" i="0" u="none" strike="noStrike" kern="1200" cap="none" spc="0" normalizeH="0" baseline="0" noProof="0" dirty="0">
                <a:ln>
                  <a:noFill/>
                </a:ln>
                <a:solidFill>
                  <a:srgbClr val="000000"/>
                </a:solidFill>
                <a:effectLst/>
                <a:uLnTx/>
                <a:uFillTx/>
                <a:latin typeface="Arial"/>
                <a:cs typeface="Arial"/>
              </a:rPr>
              <a:t>asumirá el importe no generado</a:t>
            </a:r>
            <a:r>
              <a:rPr kumimoji="0" lang="es-ES" sz="1100" b="0" i="0" u="none" strike="noStrike" kern="1200" cap="none" spc="0" normalizeH="0" baseline="0" noProof="0" dirty="0">
                <a:ln>
                  <a:noFill/>
                </a:ln>
                <a:solidFill>
                  <a:srgbClr val="000000"/>
                </a:solidFill>
                <a:effectLst/>
                <a:uLnTx/>
                <a:uFillTx/>
                <a:latin typeface="Arial"/>
                <a:cs typeface="Arial"/>
              </a:rPr>
              <a:t> del comisionado hasta llegar a las </a:t>
            </a:r>
            <a:r>
              <a:rPr lang="es-ES" sz="1100" dirty="0">
                <a:solidFill>
                  <a:srgbClr val="000000"/>
                </a:solidFill>
                <a:latin typeface="Arial"/>
                <a:cs typeface="Arial"/>
              </a:rPr>
              <a:t>750</a:t>
            </a:r>
            <a:r>
              <a:rPr kumimoji="0" lang="es-ES" sz="1100" b="0" i="0" u="none" strike="noStrike" kern="1200" cap="none" spc="0" normalizeH="0" baseline="0" noProof="0" dirty="0">
                <a:ln>
                  <a:noFill/>
                </a:ln>
                <a:solidFill>
                  <a:srgbClr val="000000"/>
                </a:solidFill>
                <a:effectLst/>
                <a:uLnTx/>
                <a:uFillTx/>
                <a:latin typeface="Arial"/>
                <a:cs typeface="Arial"/>
              </a:rPr>
              <a:t> retiradas.</a:t>
            </a:r>
            <a:endParaRPr lang="es-ES" sz="1100" b="0" i="0" u="none" strike="noStrike" kern="1200" cap="none" spc="0" normalizeH="0" baseline="0" noProof="0" dirty="0">
              <a:ln>
                <a:noFill/>
              </a:ln>
              <a:solidFill>
                <a:srgbClr val="000000"/>
              </a:solidFill>
              <a:effectLst/>
              <a:uLnTx/>
              <a:uFillTx/>
              <a:latin typeface="Arial"/>
              <a:cs typeface="Arial"/>
            </a:endParaRPr>
          </a:p>
        </p:txBody>
      </p:sp>
      <p:sp>
        <p:nvSpPr>
          <p:cNvPr id="12" name="CuadroTexto 11">
            <a:extLst>
              <a:ext uri="{FF2B5EF4-FFF2-40B4-BE49-F238E27FC236}">
                <a16:creationId xmlns:a16="http://schemas.microsoft.com/office/drawing/2014/main" id="{46012FBB-72D5-23F2-2E17-B3EC65451058}"/>
              </a:ext>
            </a:extLst>
          </p:cNvPr>
          <p:cNvSpPr txBox="1"/>
          <p:nvPr/>
        </p:nvSpPr>
        <p:spPr>
          <a:xfrm>
            <a:off x="4829549" y="2026199"/>
            <a:ext cx="3160271" cy="600164"/>
          </a:xfrm>
          <a:prstGeom prst="rect">
            <a:avLst/>
          </a:prstGeom>
          <a:noFill/>
        </p:spPr>
        <p:txBody>
          <a:bodyPr wrap="square" rtlCol="0">
            <a:spAutoFit/>
          </a:bodyPr>
          <a:lstStyle/>
          <a:p>
            <a:r>
              <a:rPr kumimoji="0" lang="es-ES" sz="1100" b="1" i="0" u="none" strike="noStrike" kern="1200" cap="none" spc="0" normalizeH="0" baseline="0" noProof="0" dirty="0">
                <a:ln>
                  <a:noFill/>
                </a:ln>
                <a:solidFill>
                  <a:srgbClr val="000000"/>
                </a:solidFill>
                <a:effectLst/>
                <a:uLnTx/>
                <a:uFillTx/>
                <a:latin typeface="Arial"/>
                <a:cs typeface="Arial"/>
              </a:rPr>
              <a:t>Se reportará al cliente el 50 % del ingreso </a:t>
            </a:r>
            <a:r>
              <a:rPr kumimoji="0" lang="es-ES" sz="1100" b="0" i="0" u="none" strike="noStrike" kern="1200" cap="none" spc="0" normalizeH="0" baseline="0" noProof="0" dirty="0">
                <a:ln>
                  <a:noFill/>
                </a:ln>
                <a:solidFill>
                  <a:srgbClr val="000000"/>
                </a:solidFill>
                <a:effectLst/>
                <a:uLnTx/>
                <a:uFillTx/>
                <a:latin typeface="Arial"/>
                <a:cs typeface="Arial"/>
              </a:rPr>
              <a:t>generado del comisionado a partir de las 800 retiradas.</a:t>
            </a:r>
          </a:p>
        </p:txBody>
      </p:sp>
      <p:sp>
        <p:nvSpPr>
          <p:cNvPr id="13" name="Rectángulo 12">
            <a:extLst>
              <a:ext uri="{FF2B5EF4-FFF2-40B4-BE49-F238E27FC236}">
                <a16:creationId xmlns:a16="http://schemas.microsoft.com/office/drawing/2014/main" id="{79FBD1D4-9C52-C295-4D84-A46BB44DE03C}"/>
              </a:ext>
            </a:extLst>
          </p:cNvPr>
          <p:cNvSpPr/>
          <p:nvPr/>
        </p:nvSpPr>
        <p:spPr>
          <a:xfrm>
            <a:off x="597490" y="1681578"/>
            <a:ext cx="3791630" cy="1029739"/>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85892D4D-F2EB-FCB6-5BC8-8D6910247F44}"/>
              </a:ext>
            </a:extLst>
          </p:cNvPr>
          <p:cNvSpPr/>
          <p:nvPr/>
        </p:nvSpPr>
        <p:spPr>
          <a:xfrm>
            <a:off x="4571613" y="1681578"/>
            <a:ext cx="3791630" cy="102973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CuadroTexto 14">
            <a:extLst>
              <a:ext uri="{FF2B5EF4-FFF2-40B4-BE49-F238E27FC236}">
                <a16:creationId xmlns:a16="http://schemas.microsoft.com/office/drawing/2014/main" id="{F954287E-7F64-6CF5-E784-95332B8733E5}"/>
              </a:ext>
            </a:extLst>
          </p:cNvPr>
          <p:cNvSpPr txBox="1"/>
          <p:nvPr/>
        </p:nvSpPr>
        <p:spPr>
          <a:xfrm>
            <a:off x="597490" y="2781656"/>
            <a:ext cx="3791630" cy="584775"/>
          </a:xfrm>
          <a:prstGeom prst="rect">
            <a:avLst/>
          </a:prstGeom>
          <a:noFill/>
        </p:spPr>
        <p:txBody>
          <a:bodyPr wrap="square" rtlCol="0">
            <a:spAutoFit/>
          </a:bodyPr>
          <a:lstStyle/>
          <a:p>
            <a:r>
              <a:rPr kumimoji="0" lang="es-ES" sz="800" b="0" i="1" u="none" strike="noStrike" kern="1200" cap="none" spc="0" normalizeH="0" baseline="0" noProof="0" dirty="0">
                <a:ln>
                  <a:noFill/>
                </a:ln>
                <a:solidFill>
                  <a:srgbClr val="000000"/>
                </a:solidFill>
                <a:effectLst/>
                <a:uLnTx/>
                <a:uFillTx/>
                <a:latin typeface="Arial"/>
                <a:cs typeface="Arial"/>
              </a:rPr>
              <a:t>* El </a:t>
            </a:r>
            <a:r>
              <a:rPr lang="es-ES" sz="800" i="1" dirty="0">
                <a:solidFill>
                  <a:srgbClr val="000000"/>
                </a:solidFill>
                <a:latin typeface="Arial"/>
                <a:cs typeface="Arial"/>
              </a:rPr>
              <a:t>importe a regular</a:t>
            </a:r>
            <a:r>
              <a:rPr kumimoji="0" lang="es-ES" sz="800" b="0" i="1" u="none" strike="noStrike" kern="1200" cap="none" spc="0" normalizeH="0" baseline="0" noProof="0" dirty="0">
                <a:ln>
                  <a:noFill/>
                </a:ln>
                <a:solidFill>
                  <a:srgbClr val="000000"/>
                </a:solidFill>
                <a:effectLst/>
                <a:uLnTx/>
                <a:uFillTx/>
                <a:latin typeface="Arial"/>
                <a:cs typeface="Arial"/>
              </a:rPr>
              <a:t> se realizará con el número de operaciones </a:t>
            </a:r>
            <a:r>
              <a:rPr lang="es-ES" sz="800" i="1" dirty="0">
                <a:solidFill>
                  <a:srgbClr val="000000"/>
                </a:solidFill>
                <a:latin typeface="Arial"/>
                <a:cs typeface="Arial"/>
              </a:rPr>
              <a:t>y </a:t>
            </a:r>
            <a:r>
              <a:rPr kumimoji="0" lang="es-ES" sz="800" b="0" i="1" u="none" strike="noStrike" kern="1200" cap="none" spc="0" normalizeH="0" baseline="0" noProof="0" dirty="0">
                <a:ln>
                  <a:noFill/>
                </a:ln>
                <a:solidFill>
                  <a:srgbClr val="000000"/>
                </a:solidFill>
                <a:effectLst/>
                <a:uLnTx/>
                <a:uFillTx/>
                <a:latin typeface="Arial"/>
                <a:cs typeface="Arial"/>
              </a:rPr>
              <a:t>la comisión estándar de cada tipo de </a:t>
            </a:r>
            <a:r>
              <a:rPr lang="es-ES" sz="800" i="1" dirty="0">
                <a:solidFill>
                  <a:srgbClr val="000000"/>
                </a:solidFill>
                <a:latin typeface="Arial"/>
                <a:cs typeface="Arial"/>
              </a:rPr>
              <a:t>operación</a:t>
            </a:r>
            <a:r>
              <a:rPr kumimoji="0" lang="es-ES" sz="800" b="0" i="1" u="none" strike="noStrike" kern="1200" cap="none" spc="0" normalizeH="0" baseline="0" noProof="0" dirty="0">
                <a:ln>
                  <a:noFill/>
                </a:ln>
                <a:solidFill>
                  <a:srgbClr val="000000"/>
                </a:solidFill>
                <a:effectLst/>
                <a:uLnTx/>
                <a:uFillTx/>
                <a:latin typeface="Arial"/>
                <a:cs typeface="Arial"/>
              </a:rPr>
              <a:t>(en la actualidad </a:t>
            </a:r>
            <a:r>
              <a:rPr kumimoji="0" lang="es-ES" sz="800" b="0" i="1" u="none" strike="noStrike" kern="1200" cap="none" spc="0" normalizeH="0" baseline="0" noProof="0" dirty="0" err="1">
                <a:ln>
                  <a:noFill/>
                </a:ln>
                <a:solidFill>
                  <a:srgbClr val="000000"/>
                </a:solidFill>
                <a:effectLst/>
                <a:uLnTx/>
                <a:uFillTx/>
                <a:latin typeface="Arial"/>
                <a:cs typeface="Arial"/>
              </a:rPr>
              <a:t>tx</a:t>
            </a:r>
            <a:r>
              <a:rPr kumimoji="0" lang="es-ES" sz="800" b="0" i="1" u="none" strike="noStrike" kern="1200" cap="none" spc="0" normalizeH="0" baseline="0" noProof="0" dirty="0">
                <a:ln>
                  <a:noFill/>
                </a:ln>
                <a:solidFill>
                  <a:srgbClr val="000000"/>
                </a:solidFill>
                <a:effectLst/>
                <a:uLnTx/>
                <a:uFillTx/>
                <a:latin typeface="Arial"/>
                <a:cs typeface="Arial"/>
              </a:rPr>
              <a:t> Domestica 1,35 </a:t>
            </a:r>
            <a:r>
              <a:rPr lang="es-ES" sz="800" i="1" dirty="0">
                <a:solidFill>
                  <a:srgbClr val="000000"/>
                </a:solidFill>
                <a:latin typeface="Arial"/>
                <a:cs typeface="Arial"/>
              </a:rPr>
              <a:t>€;</a:t>
            </a:r>
            <a:r>
              <a:rPr lang="es-ES" sz="800" i="1" dirty="0" err="1">
                <a:solidFill>
                  <a:srgbClr val="000000"/>
                </a:solidFill>
                <a:latin typeface="Arial"/>
                <a:cs typeface="Arial"/>
              </a:rPr>
              <a:t>tx</a:t>
            </a:r>
            <a:r>
              <a:rPr lang="es-ES" sz="800" i="1" dirty="0">
                <a:solidFill>
                  <a:srgbClr val="000000"/>
                </a:solidFill>
                <a:latin typeface="Arial"/>
                <a:cs typeface="Arial"/>
              </a:rPr>
              <a:t> </a:t>
            </a:r>
            <a:r>
              <a:rPr kumimoji="0" lang="es-ES" sz="800" b="0" i="1" u="none" strike="noStrike" kern="1200" cap="none" spc="0" normalizeH="0" baseline="0" noProof="0" dirty="0">
                <a:ln>
                  <a:noFill/>
                </a:ln>
                <a:solidFill>
                  <a:srgbClr val="000000"/>
                </a:solidFill>
                <a:effectLst/>
                <a:uLnTx/>
                <a:uFillTx/>
                <a:latin typeface="Arial"/>
                <a:cs typeface="Arial"/>
              </a:rPr>
              <a:t>UE:1.9 €; Consideramos el </a:t>
            </a:r>
            <a:r>
              <a:rPr kumimoji="0" lang="es-ES" sz="800" b="0" i="1" u="none" strike="noStrike" kern="1200" cap="none" spc="0" normalizeH="0" baseline="0" noProof="0" dirty="0" err="1">
                <a:ln>
                  <a:noFill/>
                </a:ln>
                <a:solidFill>
                  <a:srgbClr val="000000"/>
                </a:solidFill>
                <a:effectLst/>
                <a:uLnTx/>
                <a:uFillTx/>
                <a:latin typeface="Arial"/>
                <a:cs typeface="Arial"/>
              </a:rPr>
              <a:t>mix</a:t>
            </a:r>
            <a:r>
              <a:rPr kumimoji="0" lang="es-ES" sz="800" b="0" i="1" u="none" strike="noStrike" kern="1200" cap="none" spc="0" normalizeH="0" baseline="0" noProof="0" dirty="0">
                <a:ln>
                  <a:noFill/>
                </a:ln>
                <a:solidFill>
                  <a:srgbClr val="000000"/>
                </a:solidFill>
                <a:effectLst/>
                <a:uLnTx/>
                <a:uFillTx/>
                <a:latin typeface="Arial"/>
                <a:cs typeface="Arial"/>
              </a:rPr>
              <a:t> de </a:t>
            </a:r>
            <a:r>
              <a:rPr kumimoji="0" lang="es-ES" sz="800" b="0" i="1" u="none" strike="noStrike" kern="1200" cap="none" spc="0" normalizeH="0" baseline="0" noProof="0" dirty="0" err="1">
                <a:ln>
                  <a:noFill/>
                </a:ln>
                <a:solidFill>
                  <a:srgbClr val="000000"/>
                </a:solidFill>
                <a:effectLst/>
                <a:uLnTx/>
                <a:uFillTx/>
                <a:latin typeface="Arial"/>
                <a:cs typeface="Arial"/>
              </a:rPr>
              <a:t>txs</a:t>
            </a:r>
            <a:r>
              <a:rPr kumimoji="0" lang="es-ES" sz="800" b="0" i="1" u="none" strike="noStrike" kern="1200" cap="none" spc="0" normalizeH="0" baseline="0" noProof="0" dirty="0">
                <a:ln>
                  <a:noFill/>
                </a:ln>
                <a:solidFill>
                  <a:srgbClr val="000000"/>
                </a:solidFill>
                <a:effectLst/>
                <a:uLnTx/>
                <a:uFillTx/>
                <a:latin typeface="Arial"/>
                <a:cs typeface="Arial"/>
              </a:rPr>
              <a:t> que se ejecutarán en el cajero</a:t>
            </a:r>
            <a:r>
              <a:rPr lang="es-ES" sz="800" i="1" dirty="0">
                <a:solidFill>
                  <a:srgbClr val="000000"/>
                </a:solidFill>
                <a:latin typeface="Arial"/>
                <a:cs typeface="Arial"/>
              </a:rPr>
              <a:t>:</a:t>
            </a:r>
            <a:r>
              <a:rPr kumimoji="0" lang="es-ES" sz="800" b="0" i="1" u="none" strike="noStrike" kern="1200" cap="none" spc="0" normalizeH="0" baseline="0" noProof="0" dirty="0">
                <a:ln>
                  <a:noFill/>
                </a:ln>
                <a:solidFill>
                  <a:srgbClr val="000000"/>
                </a:solidFill>
                <a:effectLst/>
                <a:uLnTx/>
                <a:uFillTx/>
                <a:latin typeface="Arial"/>
                <a:cs typeface="Arial"/>
              </a:rPr>
              <a:t>95 % son </a:t>
            </a:r>
            <a:r>
              <a:rPr lang="es-ES" sz="800" i="1" dirty="0">
                <a:solidFill>
                  <a:srgbClr val="000000"/>
                </a:solidFill>
                <a:latin typeface="Arial"/>
                <a:cs typeface="Arial"/>
              </a:rPr>
              <a:t>domésticas</a:t>
            </a:r>
            <a:r>
              <a:rPr kumimoji="0" lang="es-ES" sz="800" b="0" i="1" u="none" strike="noStrike" kern="1200" cap="none" spc="0" normalizeH="0" baseline="0" noProof="0" dirty="0">
                <a:ln>
                  <a:noFill/>
                </a:ln>
                <a:solidFill>
                  <a:srgbClr val="000000"/>
                </a:solidFill>
                <a:effectLst/>
                <a:uLnTx/>
                <a:uFillTx/>
                <a:latin typeface="Arial"/>
                <a:cs typeface="Arial"/>
              </a:rPr>
              <a:t> y un </a:t>
            </a:r>
            <a:r>
              <a:rPr lang="es-ES" sz="800" i="1" dirty="0">
                <a:solidFill>
                  <a:srgbClr val="000000"/>
                </a:solidFill>
                <a:latin typeface="Arial"/>
                <a:cs typeface="Arial"/>
              </a:rPr>
              <a:t>5</a:t>
            </a:r>
            <a:r>
              <a:rPr kumimoji="0" lang="es-ES" sz="800" b="0" i="1" u="none" strike="noStrike" kern="1200" cap="none" spc="0" normalizeH="0" baseline="0" noProof="0" dirty="0">
                <a:ln>
                  <a:noFill/>
                </a:ln>
                <a:solidFill>
                  <a:srgbClr val="000000"/>
                </a:solidFill>
                <a:effectLst/>
                <a:uLnTx/>
                <a:uFillTx/>
                <a:latin typeface="Arial"/>
                <a:cs typeface="Arial"/>
              </a:rPr>
              <a:t> % son de UE).</a:t>
            </a:r>
            <a:endParaRPr lang="es-ES" sz="800" b="0" i="1" u="none" strike="noStrike" kern="1200" cap="none" spc="0" normalizeH="0" baseline="0" noProof="0" dirty="0">
              <a:ln>
                <a:noFill/>
              </a:ln>
              <a:solidFill>
                <a:srgbClr val="000000"/>
              </a:solidFill>
              <a:effectLst/>
              <a:uLnTx/>
              <a:uFillTx/>
              <a:latin typeface="Arial"/>
              <a:cs typeface="Arial"/>
            </a:endParaRPr>
          </a:p>
        </p:txBody>
      </p:sp>
      <p:sp>
        <p:nvSpPr>
          <p:cNvPr id="16" name="CuadroTexto 15">
            <a:extLst>
              <a:ext uri="{FF2B5EF4-FFF2-40B4-BE49-F238E27FC236}">
                <a16:creationId xmlns:a16="http://schemas.microsoft.com/office/drawing/2014/main" id="{8DF647F9-3949-7E44-BCD5-B2CF5284B385}"/>
              </a:ext>
            </a:extLst>
          </p:cNvPr>
          <p:cNvSpPr txBox="1"/>
          <p:nvPr/>
        </p:nvSpPr>
        <p:spPr>
          <a:xfrm>
            <a:off x="4578647" y="2778939"/>
            <a:ext cx="3791630" cy="600164"/>
          </a:xfrm>
          <a:prstGeom prst="rect">
            <a:avLst/>
          </a:prstGeom>
          <a:noFill/>
        </p:spPr>
        <p:txBody>
          <a:bodyPr wrap="square" rtlCol="0">
            <a:spAutoFit/>
          </a:bodyPr>
          <a:lstStyle/>
          <a:p>
            <a:r>
              <a:rPr lang="es-ES" sz="900" i="1" dirty="0">
                <a:solidFill>
                  <a:srgbClr val="000000"/>
                </a:solidFill>
                <a:latin typeface="Arial"/>
                <a:cs typeface="Arial"/>
              </a:rPr>
              <a:t>* </a:t>
            </a:r>
            <a:r>
              <a:rPr lang="es-ES" sz="800" i="1" dirty="0">
                <a:solidFill>
                  <a:srgbClr val="000000"/>
                </a:solidFill>
                <a:latin typeface="Arial"/>
                <a:cs typeface="Arial"/>
              </a:rPr>
              <a:t>El importe a regular se realizará con el número de operaciones y la comisión estándar de cada tipo de operación(en la actualidad </a:t>
            </a:r>
            <a:r>
              <a:rPr lang="es-ES" sz="800" i="1" dirty="0" err="1">
                <a:solidFill>
                  <a:srgbClr val="000000"/>
                </a:solidFill>
                <a:latin typeface="Arial"/>
                <a:cs typeface="Arial"/>
              </a:rPr>
              <a:t>tx</a:t>
            </a:r>
            <a:r>
              <a:rPr lang="es-ES" sz="800" i="1" dirty="0">
                <a:solidFill>
                  <a:srgbClr val="000000"/>
                </a:solidFill>
                <a:latin typeface="Arial"/>
                <a:cs typeface="Arial"/>
              </a:rPr>
              <a:t> Domestica 1,35 €;</a:t>
            </a:r>
            <a:r>
              <a:rPr lang="es-ES" sz="800" i="1" dirty="0" err="1">
                <a:solidFill>
                  <a:srgbClr val="000000"/>
                </a:solidFill>
                <a:latin typeface="Arial"/>
                <a:cs typeface="Arial"/>
              </a:rPr>
              <a:t>tx</a:t>
            </a:r>
            <a:r>
              <a:rPr lang="es-ES" sz="800" i="1" dirty="0">
                <a:solidFill>
                  <a:srgbClr val="000000"/>
                </a:solidFill>
                <a:latin typeface="Arial"/>
                <a:cs typeface="Arial"/>
              </a:rPr>
              <a:t> UE:1.9 €; Consideramos el </a:t>
            </a:r>
            <a:r>
              <a:rPr lang="es-ES" sz="800" i="1" dirty="0" err="1">
                <a:solidFill>
                  <a:srgbClr val="000000"/>
                </a:solidFill>
                <a:latin typeface="Arial"/>
                <a:cs typeface="Arial"/>
              </a:rPr>
              <a:t>mix</a:t>
            </a:r>
            <a:r>
              <a:rPr lang="es-ES" sz="800" i="1" dirty="0">
                <a:solidFill>
                  <a:srgbClr val="000000"/>
                </a:solidFill>
                <a:latin typeface="Arial"/>
                <a:cs typeface="Arial"/>
              </a:rPr>
              <a:t> de </a:t>
            </a:r>
            <a:r>
              <a:rPr lang="es-ES" sz="800" i="1" dirty="0" err="1">
                <a:solidFill>
                  <a:srgbClr val="000000"/>
                </a:solidFill>
                <a:latin typeface="Arial"/>
                <a:cs typeface="Arial"/>
              </a:rPr>
              <a:t>txs</a:t>
            </a:r>
            <a:r>
              <a:rPr lang="es-ES" sz="800" i="1" dirty="0">
                <a:solidFill>
                  <a:srgbClr val="000000"/>
                </a:solidFill>
                <a:latin typeface="Arial"/>
                <a:cs typeface="Arial"/>
              </a:rPr>
              <a:t> que se ejecutarán:95 % son domésticas y un 5 % son de UE)</a:t>
            </a:r>
            <a:endParaRPr lang="es-ES" sz="800" b="0" i="1" u="none" strike="noStrike" kern="1200" cap="none" spc="0" normalizeH="0" baseline="0" noProof="0" dirty="0">
              <a:ln>
                <a:noFill/>
              </a:ln>
              <a:solidFill>
                <a:srgbClr val="000000"/>
              </a:solidFill>
              <a:effectLst/>
              <a:uLnTx/>
              <a:uFillTx/>
              <a:latin typeface="Arial"/>
              <a:cs typeface="Arial"/>
            </a:endParaRPr>
          </a:p>
        </p:txBody>
      </p:sp>
      <p:sp>
        <p:nvSpPr>
          <p:cNvPr id="17" name="CuadroTexto 16">
            <a:extLst>
              <a:ext uri="{FF2B5EF4-FFF2-40B4-BE49-F238E27FC236}">
                <a16:creationId xmlns:a16="http://schemas.microsoft.com/office/drawing/2014/main" id="{44295694-6DC8-68B6-3DF9-5E6B8EB19425}"/>
              </a:ext>
            </a:extLst>
          </p:cNvPr>
          <p:cNvSpPr txBox="1"/>
          <p:nvPr/>
        </p:nvSpPr>
        <p:spPr>
          <a:xfrm>
            <a:off x="661182" y="3730048"/>
            <a:ext cx="3302507" cy="307777"/>
          </a:xfrm>
          <a:prstGeom prst="rect">
            <a:avLst/>
          </a:prstGeom>
          <a:noFill/>
        </p:spPr>
        <p:txBody>
          <a:bodyPr wrap="square" rtlCol="0">
            <a:spAutoFit/>
          </a:bodyPr>
          <a:lstStyle/>
          <a:p>
            <a:r>
              <a:rPr lang="es-ES" sz="1400" b="1" dirty="0">
                <a:solidFill>
                  <a:srgbClr val="000000"/>
                </a:solidFill>
                <a:latin typeface="+mj-lt"/>
                <a:cs typeface="Arial" panose="020B0604020202020204" pitchFamily="34" charset="0"/>
              </a:rPr>
              <a:t>Resolución anticipada del contrato:</a:t>
            </a:r>
          </a:p>
        </p:txBody>
      </p:sp>
      <p:sp>
        <p:nvSpPr>
          <p:cNvPr id="18" name="Rectángulo 17">
            <a:extLst>
              <a:ext uri="{FF2B5EF4-FFF2-40B4-BE49-F238E27FC236}">
                <a16:creationId xmlns:a16="http://schemas.microsoft.com/office/drawing/2014/main" id="{4D38913C-2D33-DCEF-3AD3-30A8DBBFA288}"/>
              </a:ext>
            </a:extLst>
          </p:cNvPr>
          <p:cNvSpPr/>
          <p:nvPr/>
        </p:nvSpPr>
        <p:spPr>
          <a:xfrm>
            <a:off x="661183" y="4036613"/>
            <a:ext cx="8039686" cy="613245"/>
          </a:xfrm>
          <a:prstGeom prst="rect">
            <a:avLst/>
          </a:prstGeom>
        </p:spPr>
        <p:txBody>
          <a:bodyPr wrap="square">
            <a:spAutoFit/>
          </a:bodyPr>
          <a:lstStyle/>
          <a:p>
            <a:pPr>
              <a:lnSpc>
                <a:spcPct val="105000"/>
              </a:lnSpc>
              <a:spcAft>
                <a:spcPts val="800"/>
              </a:spcAft>
              <a:buClr>
                <a:srgbClr val="FFD300"/>
              </a:buClr>
              <a:defRPr/>
            </a:pPr>
            <a:r>
              <a:rPr lang="es-ES_tradnl" sz="1100" dirty="0">
                <a:solidFill>
                  <a:srgbClr val="000000"/>
                </a:solidFill>
                <a:latin typeface="Arial" panose="020B0604020202020204" pitchFamily="34" charset="0"/>
                <a:cs typeface="Arial" panose="020B0604020202020204" pitchFamily="34" charset="0"/>
              </a:rPr>
              <a:t>En el caso de que la resolución sea instada por el cliente antes de la finalización del contrato, habrá que regularizar la parte de inversión inicial realizada, correspondiente a la puesta en marcha del servicio, </a:t>
            </a:r>
            <a:r>
              <a:rPr lang="es-ES_tradnl" sz="1100" b="1" dirty="0">
                <a:solidFill>
                  <a:srgbClr val="000000"/>
                </a:solidFill>
                <a:latin typeface="Arial" panose="020B0604020202020204" pitchFamily="34" charset="0"/>
                <a:cs typeface="Arial" panose="020B0604020202020204" pitchFamily="34" charset="0"/>
              </a:rPr>
              <a:t>siendo de obligado cumplimiento el pago de ciento veintisiete euros (127€) por cada mes pendiente hasta la finalización del contrat</a:t>
            </a:r>
            <a:r>
              <a:rPr lang="es-ES_tradnl" sz="1100" dirty="0">
                <a:solidFill>
                  <a:srgbClr val="000000"/>
                </a:solidFill>
                <a:latin typeface="Arial" panose="020B0604020202020204" pitchFamily="34" charset="0"/>
                <a:cs typeface="Arial" panose="020B0604020202020204" pitchFamily="34" charset="0"/>
              </a:rPr>
              <a:t>o por parte del cliente.</a:t>
            </a:r>
            <a:endParaRPr lang="es-ES" sz="11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8586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11 Título">
            <a:extLst>
              <a:ext uri="{FF2B5EF4-FFF2-40B4-BE49-F238E27FC236}">
                <a16:creationId xmlns:a16="http://schemas.microsoft.com/office/drawing/2014/main" id="{616FF12E-9294-B2C6-6AD2-E2B52E18CF08}"/>
              </a:ext>
            </a:extLst>
          </p:cNvPr>
          <p:cNvSpPr txBox="1">
            <a:spLocks/>
          </p:cNvSpPr>
          <p:nvPr/>
        </p:nvSpPr>
        <p:spPr>
          <a:xfrm>
            <a:off x="603816" y="187916"/>
            <a:ext cx="4904626" cy="372880"/>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sz="1000" dirty="0">
                <a:latin typeface="Century Gothic" panose="020B0502020202020204" pitchFamily="34" charset="0"/>
              </a:rPr>
              <a:t>04. Modelo de negocio </a:t>
            </a:r>
            <a:r>
              <a:rPr lang="es-ES" sz="1000" b="0" dirty="0">
                <a:latin typeface="+mn-lt"/>
              </a:rPr>
              <a:t>(</a:t>
            </a:r>
            <a:r>
              <a:rPr kumimoji="0" lang="es-ES" sz="1000" b="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hipótesis </a:t>
            </a:r>
            <a:r>
              <a:rPr lang="es-ES" sz="1000" b="0" dirty="0">
                <a:solidFill>
                  <a:srgbClr val="000000"/>
                </a:solidFill>
                <a:latin typeface="Arial" panose="020B0604020202020204" pitchFamily="34" charset="0"/>
                <a:cs typeface="Arial" panose="020B0604020202020204" pitchFamily="34" charset="0"/>
              </a:rPr>
              <a:t>no vinculante)</a:t>
            </a:r>
            <a:endParaRPr lang="es-ES" sz="1000" b="0" dirty="0">
              <a:latin typeface="Century Gothic" panose="020B0502020202020204" pitchFamily="34" charset="0"/>
            </a:endParaRPr>
          </a:p>
        </p:txBody>
      </p:sp>
      <p:sp>
        <p:nvSpPr>
          <p:cNvPr id="33" name="Marcador de texto 3">
            <a:extLst>
              <a:ext uri="{FF2B5EF4-FFF2-40B4-BE49-F238E27FC236}">
                <a16:creationId xmlns:a16="http://schemas.microsoft.com/office/drawing/2014/main" id="{44CB4EE7-5B57-531D-7051-76AB3D35FEF2}"/>
              </a:ext>
            </a:extLst>
          </p:cNvPr>
          <p:cNvSpPr txBox="1">
            <a:spLocks/>
          </p:cNvSpPr>
          <p:nvPr/>
        </p:nvSpPr>
        <p:spPr>
          <a:xfrm>
            <a:off x="2054592" y="357507"/>
            <a:ext cx="6815138" cy="103874"/>
          </a:xfrm>
          <a:prstGeom prst="rect">
            <a:avLst/>
          </a:prstGeom>
        </p:spPr>
        <p:txBody>
          <a:bodyPr lIns="0" tIns="0" rIns="0" bIns="0">
            <a:spAutoFit/>
          </a:bodyPr>
          <a:lstStyle>
            <a:lvl1pPr marL="0" indent="0" algn="r" defTabSz="685800" rtl="0" eaLnBrk="1" latinLnBrk="0" hangingPunct="1">
              <a:lnSpc>
                <a:spcPct val="90000"/>
              </a:lnSpc>
              <a:spcBef>
                <a:spcPts val="750"/>
              </a:spcBef>
              <a:buFont typeface="Arial" panose="020B0604020202020204" pitchFamily="34" charset="0"/>
              <a:buNone/>
              <a:defRPr sz="750" b="1"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s-ES" sz="750" b="1" i="0" u="none" strike="noStrike" kern="1200" cap="none" spc="0" normalizeH="0" baseline="0" noProof="0">
                <a:ln>
                  <a:noFill/>
                </a:ln>
                <a:solidFill>
                  <a:srgbClr val="000000"/>
                </a:solidFill>
                <a:effectLst/>
                <a:uLnTx/>
                <a:uFillTx/>
                <a:latin typeface="Century Gothic"/>
                <a:ea typeface="+mn-ea"/>
                <a:cs typeface="+mn-cs"/>
              </a:rPr>
              <a:t>CAJERO AUTOMÁTICO ORUS</a:t>
            </a:r>
            <a:endParaRPr kumimoji="0" lang="es-ES" sz="750" b="1"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2" name="Marcador de texto 2">
            <a:extLst>
              <a:ext uri="{FF2B5EF4-FFF2-40B4-BE49-F238E27FC236}">
                <a16:creationId xmlns:a16="http://schemas.microsoft.com/office/drawing/2014/main" id="{B7BEBA9C-14F6-6080-FF65-F46EA785F9A9}"/>
              </a:ext>
            </a:extLst>
          </p:cNvPr>
          <p:cNvSpPr txBox="1">
            <a:spLocks/>
          </p:cNvSpPr>
          <p:nvPr/>
        </p:nvSpPr>
        <p:spPr>
          <a:xfrm>
            <a:off x="603816" y="767060"/>
            <a:ext cx="5297581" cy="22852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s-ES" sz="1800" dirty="0">
                <a:latin typeface="+mj-lt"/>
              </a:rPr>
              <a:t>Observaciones relevantes del modelo:</a:t>
            </a:r>
          </a:p>
        </p:txBody>
      </p:sp>
      <p:cxnSp>
        <p:nvCxnSpPr>
          <p:cNvPr id="4" name="Conector recto 3">
            <a:extLst>
              <a:ext uri="{FF2B5EF4-FFF2-40B4-BE49-F238E27FC236}">
                <a16:creationId xmlns:a16="http://schemas.microsoft.com/office/drawing/2014/main" id="{E8C95161-5F6B-9C52-145B-99D97449F7F4}"/>
              </a:ext>
            </a:extLst>
          </p:cNvPr>
          <p:cNvCxnSpPr/>
          <p:nvPr/>
        </p:nvCxnSpPr>
        <p:spPr>
          <a:xfrm>
            <a:off x="527538" y="1195754"/>
            <a:ext cx="8342192"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5" name="Rectángulo 4">
            <a:extLst>
              <a:ext uri="{FF2B5EF4-FFF2-40B4-BE49-F238E27FC236}">
                <a16:creationId xmlns:a16="http://schemas.microsoft.com/office/drawing/2014/main" id="{FB2DDDDA-4F66-2199-0E23-62762BB4625C}"/>
              </a:ext>
            </a:extLst>
          </p:cNvPr>
          <p:cNvSpPr/>
          <p:nvPr/>
        </p:nvSpPr>
        <p:spPr>
          <a:xfrm>
            <a:off x="678764" y="1688122"/>
            <a:ext cx="2412611" cy="104100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ángulo 19">
            <a:extLst>
              <a:ext uri="{FF2B5EF4-FFF2-40B4-BE49-F238E27FC236}">
                <a16:creationId xmlns:a16="http://schemas.microsoft.com/office/drawing/2014/main" id="{2B21FA21-88C0-4942-C918-969DCE643A2D}"/>
              </a:ext>
            </a:extLst>
          </p:cNvPr>
          <p:cNvSpPr/>
          <p:nvPr/>
        </p:nvSpPr>
        <p:spPr>
          <a:xfrm>
            <a:off x="3365694" y="1688122"/>
            <a:ext cx="2412611" cy="1041003"/>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Rectángulo 20">
            <a:extLst>
              <a:ext uri="{FF2B5EF4-FFF2-40B4-BE49-F238E27FC236}">
                <a16:creationId xmlns:a16="http://schemas.microsoft.com/office/drawing/2014/main" id="{0C0D506A-5390-909D-AFE7-8E3B161598B7}"/>
              </a:ext>
            </a:extLst>
          </p:cNvPr>
          <p:cNvSpPr/>
          <p:nvPr/>
        </p:nvSpPr>
        <p:spPr>
          <a:xfrm>
            <a:off x="6052623" y="1688122"/>
            <a:ext cx="2412611" cy="1041003"/>
          </a:xfrm>
          <a:prstGeom prst="rect">
            <a:avLst/>
          </a:prstGeom>
          <a:no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Rectángulo 21">
            <a:extLst>
              <a:ext uri="{FF2B5EF4-FFF2-40B4-BE49-F238E27FC236}">
                <a16:creationId xmlns:a16="http://schemas.microsoft.com/office/drawing/2014/main" id="{D7F9B9DB-C781-FEC3-498F-D87FC0F20287}"/>
              </a:ext>
            </a:extLst>
          </p:cNvPr>
          <p:cNvSpPr/>
          <p:nvPr/>
        </p:nvSpPr>
        <p:spPr>
          <a:xfrm>
            <a:off x="678764" y="2968282"/>
            <a:ext cx="2412611" cy="1041003"/>
          </a:xfrm>
          <a:prstGeom prst="rect">
            <a:avLst/>
          </a:prstGeom>
          <a:solidFill>
            <a:schemeClr val="accent5"/>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B88ED4CB-1E34-6779-C9EA-0A35E82CBD07}"/>
              </a:ext>
            </a:extLst>
          </p:cNvPr>
          <p:cNvSpPr/>
          <p:nvPr/>
        </p:nvSpPr>
        <p:spPr>
          <a:xfrm>
            <a:off x="3365694" y="2968282"/>
            <a:ext cx="2412611" cy="104100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8126A93A-047A-A486-B914-9A651A93799B}"/>
              </a:ext>
            </a:extLst>
          </p:cNvPr>
          <p:cNvSpPr/>
          <p:nvPr/>
        </p:nvSpPr>
        <p:spPr>
          <a:xfrm>
            <a:off x="6052623" y="2968282"/>
            <a:ext cx="2412611" cy="1041003"/>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CuadroTexto 24">
            <a:extLst>
              <a:ext uri="{FF2B5EF4-FFF2-40B4-BE49-F238E27FC236}">
                <a16:creationId xmlns:a16="http://schemas.microsoft.com/office/drawing/2014/main" id="{133E4AEC-E1A8-62C4-D346-D1E5CEFB53CC}"/>
              </a:ext>
            </a:extLst>
          </p:cNvPr>
          <p:cNvSpPr txBox="1"/>
          <p:nvPr/>
        </p:nvSpPr>
        <p:spPr>
          <a:xfrm>
            <a:off x="1043333" y="2070124"/>
            <a:ext cx="1683473" cy="276999"/>
          </a:xfrm>
          <a:prstGeom prst="rect">
            <a:avLst/>
          </a:prstGeom>
          <a:noFill/>
        </p:spPr>
        <p:txBody>
          <a:bodyPr wrap="none" rtlCol="0">
            <a:spAutoFit/>
          </a:bodyPr>
          <a:lstStyle/>
          <a:p>
            <a:pPr algn="ctr"/>
            <a:r>
              <a:rPr kumimoji="0" lang="es-ES" sz="1200" b="1"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DCC (no operativo) </a:t>
            </a:r>
          </a:p>
        </p:txBody>
      </p:sp>
      <p:sp>
        <p:nvSpPr>
          <p:cNvPr id="26" name="CuadroTexto 25">
            <a:extLst>
              <a:ext uri="{FF2B5EF4-FFF2-40B4-BE49-F238E27FC236}">
                <a16:creationId xmlns:a16="http://schemas.microsoft.com/office/drawing/2014/main" id="{A70787E1-3CDA-FBFD-3EDA-4D1E47483D2C}"/>
              </a:ext>
            </a:extLst>
          </p:cNvPr>
          <p:cNvSpPr txBox="1"/>
          <p:nvPr/>
        </p:nvSpPr>
        <p:spPr>
          <a:xfrm>
            <a:off x="3597812" y="1976027"/>
            <a:ext cx="1948375" cy="465192"/>
          </a:xfrm>
          <a:prstGeom prst="rect">
            <a:avLst/>
          </a:prstGeom>
          <a:noFill/>
        </p:spPr>
        <p:txBody>
          <a:bodyPr wrap="square" rtlCol="0">
            <a:spAutoFit/>
          </a:bodyPr>
          <a:lstStyle/>
          <a:p>
            <a:pPr marR="0" lvl="0" algn="ctr" defTabSz="389582" rtl="0" eaLnBrk="1" fontAlgn="auto" latinLnBrk="0" hangingPunct="1">
              <a:lnSpc>
                <a:spcPct val="105000"/>
              </a:lnSpc>
              <a:spcBef>
                <a:spcPts val="0"/>
              </a:spcBef>
              <a:spcAft>
                <a:spcPts val="800"/>
              </a:spcAft>
              <a:buClr>
                <a:srgbClr val="FFD300"/>
              </a:buClr>
              <a:buSzTx/>
              <a:tabLst/>
              <a:defRPr/>
            </a:pPr>
            <a:r>
              <a:rPr kumimoji="0" lang="es-ES" sz="1200" b="1"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No contempla alquiler del espacio</a:t>
            </a:r>
          </a:p>
        </p:txBody>
      </p:sp>
      <p:sp>
        <p:nvSpPr>
          <p:cNvPr id="27" name="CuadroTexto 26">
            <a:extLst>
              <a:ext uri="{FF2B5EF4-FFF2-40B4-BE49-F238E27FC236}">
                <a16:creationId xmlns:a16="http://schemas.microsoft.com/office/drawing/2014/main" id="{5C374D08-BFCF-7A3D-727D-9212D4FFB107}"/>
              </a:ext>
            </a:extLst>
          </p:cNvPr>
          <p:cNvSpPr txBox="1"/>
          <p:nvPr/>
        </p:nvSpPr>
        <p:spPr>
          <a:xfrm>
            <a:off x="6284741" y="2072207"/>
            <a:ext cx="1948375" cy="272832"/>
          </a:xfrm>
          <a:prstGeom prst="rect">
            <a:avLst/>
          </a:prstGeom>
          <a:noFill/>
        </p:spPr>
        <p:txBody>
          <a:bodyPr wrap="square" rtlCol="0">
            <a:spAutoFit/>
          </a:bodyPr>
          <a:lstStyle/>
          <a:p>
            <a:pPr marR="0" lvl="0" algn="ctr" defTabSz="389582" rtl="0" eaLnBrk="1" fontAlgn="auto" latinLnBrk="0" hangingPunct="1">
              <a:lnSpc>
                <a:spcPct val="105000"/>
              </a:lnSpc>
              <a:spcBef>
                <a:spcPts val="0"/>
              </a:spcBef>
              <a:spcAft>
                <a:spcPts val="800"/>
              </a:spcAft>
              <a:buClr>
                <a:srgbClr val="FFD300"/>
              </a:buClr>
              <a:buSzTx/>
              <a:tabLst/>
              <a:defRPr/>
            </a:pP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No contempla obra civil</a:t>
            </a:r>
          </a:p>
        </p:txBody>
      </p:sp>
      <p:sp>
        <p:nvSpPr>
          <p:cNvPr id="28" name="CuadroTexto 27">
            <a:extLst>
              <a:ext uri="{FF2B5EF4-FFF2-40B4-BE49-F238E27FC236}">
                <a16:creationId xmlns:a16="http://schemas.microsoft.com/office/drawing/2014/main" id="{B15493CA-9D56-9929-CB35-0CF7AA7C433B}"/>
              </a:ext>
            </a:extLst>
          </p:cNvPr>
          <p:cNvSpPr txBox="1"/>
          <p:nvPr/>
        </p:nvSpPr>
        <p:spPr>
          <a:xfrm>
            <a:off x="763448" y="3159238"/>
            <a:ext cx="2243243" cy="659091"/>
          </a:xfrm>
          <a:prstGeom prst="rect">
            <a:avLst/>
          </a:prstGeom>
          <a:noFill/>
        </p:spPr>
        <p:txBody>
          <a:bodyPr wrap="square" rtlCol="0">
            <a:spAutoFit/>
          </a:bodyPr>
          <a:lstStyle/>
          <a:p>
            <a:pPr marR="0" lvl="0" algn="ctr" defTabSz="389582" rtl="0" eaLnBrk="1" fontAlgn="auto" latinLnBrk="0" hangingPunct="1">
              <a:lnSpc>
                <a:spcPct val="105000"/>
              </a:lnSpc>
              <a:spcBef>
                <a:spcPts val="0"/>
              </a:spcBef>
              <a:spcAft>
                <a:spcPts val="800"/>
              </a:spcAft>
              <a:buClr>
                <a:srgbClr val="FFD300"/>
              </a:buClr>
              <a:buSzTx/>
              <a:tabLst/>
              <a:defRPr/>
            </a:pPr>
            <a:r>
              <a:rPr lang="es-ES" sz="1200" b="1" dirty="0">
                <a:solidFill>
                  <a:schemeClr val="tx2"/>
                </a:solidFill>
                <a:latin typeface="+mj-lt"/>
                <a:cs typeface="Arial" panose="020B0604020202020204" pitchFamily="34" charset="0"/>
              </a:rPr>
              <a:t>Fecha de instalación entre 8-10 semanas desde la firma del contrato </a:t>
            </a:r>
            <a:r>
              <a:rPr kumimoji="0" lang="es-ES" sz="1200" b="1" i="0" u="none" strike="noStrike" kern="1200" cap="none" spc="0" normalizeH="0" baseline="0" noProof="0" dirty="0">
                <a:ln>
                  <a:noFill/>
                </a:ln>
                <a:solidFill>
                  <a:schemeClr val="tx2"/>
                </a:solidFill>
                <a:effectLst/>
                <a:uLnTx/>
                <a:uFillTx/>
                <a:latin typeface="+mj-lt"/>
                <a:ea typeface="+mn-ea"/>
                <a:cs typeface="Arial" panose="020B0604020202020204" pitchFamily="34" charset="0"/>
              </a:rPr>
              <a:t> </a:t>
            </a:r>
          </a:p>
        </p:txBody>
      </p:sp>
      <p:sp>
        <p:nvSpPr>
          <p:cNvPr id="29" name="CuadroTexto 28">
            <a:extLst>
              <a:ext uri="{FF2B5EF4-FFF2-40B4-BE49-F238E27FC236}">
                <a16:creationId xmlns:a16="http://schemas.microsoft.com/office/drawing/2014/main" id="{479A0174-A67B-9F7A-6FFC-00DFCF107020}"/>
              </a:ext>
            </a:extLst>
          </p:cNvPr>
          <p:cNvSpPr txBox="1"/>
          <p:nvPr/>
        </p:nvSpPr>
        <p:spPr>
          <a:xfrm>
            <a:off x="3485270" y="3062288"/>
            <a:ext cx="2173459" cy="852990"/>
          </a:xfrm>
          <a:prstGeom prst="rect">
            <a:avLst/>
          </a:prstGeom>
          <a:noFill/>
        </p:spPr>
        <p:txBody>
          <a:bodyPr wrap="square" rtlCol="0">
            <a:spAutoFit/>
          </a:bodyPr>
          <a:lstStyle/>
          <a:p>
            <a:pPr marR="0" lvl="0" algn="ctr" defTabSz="389582" rtl="0" eaLnBrk="1" fontAlgn="auto" latinLnBrk="0" hangingPunct="1">
              <a:lnSpc>
                <a:spcPct val="105000"/>
              </a:lnSpc>
              <a:spcBef>
                <a:spcPts val="0"/>
              </a:spcBef>
              <a:spcAft>
                <a:spcPts val="800"/>
              </a:spcAft>
              <a:buClr>
                <a:srgbClr val="FFD300"/>
              </a:buClr>
              <a:buSzTx/>
              <a:tabLst/>
              <a:defRPr/>
            </a:pPr>
            <a:r>
              <a:rPr lang="es-ES" sz="1200" b="1" dirty="0">
                <a:solidFill>
                  <a:srgbClr val="000000"/>
                </a:solidFill>
                <a:latin typeface="+mj-lt"/>
                <a:cs typeface="Arial" panose="020B0604020202020204" pitchFamily="34" charset="0"/>
              </a:rPr>
              <a:t>Revisión anual de volumen de transacciones, tipología y comisionado en caso que aplique</a:t>
            </a:r>
          </a:p>
        </p:txBody>
      </p:sp>
      <p:sp>
        <p:nvSpPr>
          <p:cNvPr id="30" name="CuadroTexto 29">
            <a:extLst>
              <a:ext uri="{FF2B5EF4-FFF2-40B4-BE49-F238E27FC236}">
                <a16:creationId xmlns:a16="http://schemas.microsoft.com/office/drawing/2014/main" id="{B928F115-633B-92F0-DA47-7E542D3458B0}"/>
              </a:ext>
            </a:extLst>
          </p:cNvPr>
          <p:cNvSpPr txBox="1"/>
          <p:nvPr/>
        </p:nvSpPr>
        <p:spPr>
          <a:xfrm>
            <a:off x="6284741" y="3256187"/>
            <a:ext cx="1948375" cy="465192"/>
          </a:xfrm>
          <a:prstGeom prst="rect">
            <a:avLst/>
          </a:prstGeom>
          <a:noFill/>
        </p:spPr>
        <p:txBody>
          <a:bodyPr wrap="square" rtlCol="0">
            <a:spAutoFit/>
          </a:bodyPr>
          <a:lstStyle/>
          <a:p>
            <a:pPr marR="0" lvl="0" algn="ctr" defTabSz="389582" rtl="0" eaLnBrk="1" fontAlgn="auto" latinLnBrk="0" hangingPunct="1">
              <a:lnSpc>
                <a:spcPct val="105000"/>
              </a:lnSpc>
              <a:spcBef>
                <a:spcPts val="0"/>
              </a:spcBef>
              <a:spcAft>
                <a:spcPts val="800"/>
              </a:spcAft>
              <a:buClr>
                <a:srgbClr val="FFD300"/>
              </a:buClr>
              <a:buSzTx/>
              <a:tabLst/>
              <a:defRPr/>
            </a:pPr>
            <a:r>
              <a:rPr kumimoji="0" lang="es-ES" sz="1200" b="1"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Hipótesis de modelo realizada a 5 años</a:t>
            </a:r>
          </a:p>
        </p:txBody>
      </p:sp>
    </p:spTree>
    <p:extLst>
      <p:ext uri="{BB962C8B-B14F-4D97-AF65-F5344CB8AC3E}">
        <p14:creationId xmlns:p14="http://schemas.microsoft.com/office/powerpoint/2010/main" val="3731293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A31ED83-6C3D-451F-3A5A-D292F85C65F8}"/>
              </a:ext>
            </a:extLst>
          </p:cNvPr>
          <p:cNvSpPr>
            <a:spLocks noGrp="1"/>
          </p:cNvSpPr>
          <p:nvPr>
            <p:ph type="body" sz="quarter" idx="10"/>
          </p:nvPr>
        </p:nvSpPr>
        <p:spPr>
          <a:xfrm>
            <a:off x="620944" y="1971675"/>
            <a:ext cx="2617076" cy="249299"/>
          </a:xfrm>
        </p:spPr>
        <p:txBody>
          <a:bodyPr/>
          <a:lstStyle/>
          <a:p>
            <a:r>
              <a:rPr lang="es-ES" dirty="0"/>
              <a:t>Gracias.</a:t>
            </a:r>
          </a:p>
        </p:txBody>
      </p:sp>
    </p:spTree>
    <p:extLst>
      <p:ext uri="{BB962C8B-B14F-4D97-AF65-F5344CB8AC3E}">
        <p14:creationId xmlns:p14="http://schemas.microsoft.com/office/powerpoint/2010/main" val="947572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AB67B7D1-D0E5-B180-478D-04E0472CA607}"/>
              </a:ext>
            </a:extLst>
          </p:cNvPr>
          <p:cNvSpPr>
            <a:spLocks noGrp="1"/>
          </p:cNvSpPr>
          <p:nvPr>
            <p:ph type="body" sz="quarter" idx="10"/>
          </p:nvPr>
        </p:nvSpPr>
        <p:spPr>
          <a:xfrm>
            <a:off x="1042988" y="1206195"/>
            <a:ext cx="1478756" cy="228524"/>
          </a:xfrm>
        </p:spPr>
        <p:txBody>
          <a:bodyPr/>
          <a:lstStyle/>
          <a:p>
            <a:pPr algn="r"/>
            <a:r>
              <a:rPr lang="es-ES" dirty="0"/>
              <a:t>Índice</a:t>
            </a:r>
          </a:p>
        </p:txBody>
      </p:sp>
      <p:sp>
        <p:nvSpPr>
          <p:cNvPr id="3" name="Marcador de texto 2">
            <a:extLst>
              <a:ext uri="{FF2B5EF4-FFF2-40B4-BE49-F238E27FC236}">
                <a16:creationId xmlns:a16="http://schemas.microsoft.com/office/drawing/2014/main" id="{9E573083-D09C-945F-2875-C1781E54B0E1}"/>
              </a:ext>
            </a:extLst>
          </p:cNvPr>
          <p:cNvSpPr>
            <a:spLocks noGrp="1"/>
          </p:cNvSpPr>
          <p:nvPr>
            <p:ph type="body" sz="quarter" idx="11"/>
          </p:nvPr>
        </p:nvSpPr>
        <p:spPr/>
        <p:txBody>
          <a:bodyPr/>
          <a:lstStyle/>
          <a:p>
            <a:pPr>
              <a:lnSpc>
                <a:spcPct val="150000"/>
              </a:lnSpc>
            </a:pPr>
            <a:r>
              <a:rPr lang="es-ES" dirty="0"/>
              <a:t>Actividad</a:t>
            </a:r>
          </a:p>
          <a:p>
            <a:pPr>
              <a:lnSpc>
                <a:spcPct val="150000"/>
              </a:lnSpc>
            </a:pPr>
            <a:r>
              <a:rPr lang="es-ES" dirty="0"/>
              <a:t>Producto</a:t>
            </a:r>
          </a:p>
          <a:p>
            <a:pPr>
              <a:lnSpc>
                <a:spcPct val="150000"/>
              </a:lnSpc>
            </a:pPr>
            <a:r>
              <a:rPr lang="es-ES" dirty="0"/>
              <a:t>Expansión</a:t>
            </a:r>
          </a:p>
          <a:p>
            <a:pPr>
              <a:lnSpc>
                <a:spcPct val="150000"/>
              </a:lnSpc>
            </a:pPr>
            <a:r>
              <a:rPr lang="es-ES" dirty="0"/>
              <a:t>Consideraciones</a:t>
            </a:r>
          </a:p>
          <a:p>
            <a:pPr>
              <a:lnSpc>
                <a:spcPct val="150000"/>
              </a:lnSpc>
            </a:pPr>
            <a:r>
              <a:rPr lang="es-ES" dirty="0"/>
              <a:t>Fases</a:t>
            </a:r>
          </a:p>
        </p:txBody>
      </p:sp>
      <p:sp>
        <p:nvSpPr>
          <p:cNvPr id="4" name="Marcador de texto 3">
            <a:extLst>
              <a:ext uri="{FF2B5EF4-FFF2-40B4-BE49-F238E27FC236}">
                <a16:creationId xmlns:a16="http://schemas.microsoft.com/office/drawing/2014/main" id="{05EDDBAF-BF19-A634-9EE0-B320F7AC3158}"/>
              </a:ext>
            </a:extLst>
          </p:cNvPr>
          <p:cNvSpPr>
            <a:spLocks noGrp="1"/>
          </p:cNvSpPr>
          <p:nvPr>
            <p:ph type="body" sz="quarter" idx="12"/>
          </p:nvPr>
        </p:nvSpPr>
        <p:spPr/>
        <p:txBody>
          <a:bodyPr/>
          <a:lstStyle/>
          <a:p>
            <a:r>
              <a:rPr lang="es-ES" dirty="0"/>
              <a:t>CAJERO AUTOMÁTICO ORUS</a:t>
            </a:r>
          </a:p>
        </p:txBody>
      </p:sp>
      <p:sp>
        <p:nvSpPr>
          <p:cNvPr id="5" name="Rectángulo 4">
            <a:extLst>
              <a:ext uri="{FF2B5EF4-FFF2-40B4-BE49-F238E27FC236}">
                <a16:creationId xmlns:a16="http://schemas.microsoft.com/office/drawing/2014/main" id="{5FD9FD22-1769-875C-F82B-E85DF681B934}"/>
              </a:ext>
            </a:extLst>
          </p:cNvPr>
          <p:cNvSpPr/>
          <p:nvPr/>
        </p:nvSpPr>
        <p:spPr>
          <a:xfrm>
            <a:off x="1" y="3937305"/>
            <a:ext cx="9142412" cy="12061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7" name="Conector recto 6">
            <a:extLst>
              <a:ext uri="{FF2B5EF4-FFF2-40B4-BE49-F238E27FC236}">
                <a16:creationId xmlns:a16="http://schemas.microsoft.com/office/drawing/2014/main" id="{EE9F2D92-E056-CEF5-010B-958CE469B7EA}"/>
              </a:ext>
            </a:extLst>
          </p:cNvPr>
          <p:cNvCxnSpPr/>
          <p:nvPr/>
        </p:nvCxnSpPr>
        <p:spPr>
          <a:xfrm>
            <a:off x="2630658" y="1114755"/>
            <a:ext cx="0" cy="2268525"/>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5195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346292AB-7DF7-BBB5-1876-4AA56CA96F9E}"/>
              </a:ext>
            </a:extLst>
          </p:cNvPr>
          <p:cNvSpPr>
            <a:spLocks noGrp="1"/>
          </p:cNvSpPr>
          <p:nvPr>
            <p:ph type="body" sz="quarter" idx="11"/>
          </p:nvPr>
        </p:nvSpPr>
        <p:spPr/>
        <p:txBody>
          <a:bodyPr/>
          <a:lstStyle/>
          <a:p>
            <a:endParaRPr lang="es-ES"/>
          </a:p>
        </p:txBody>
      </p:sp>
      <p:sp>
        <p:nvSpPr>
          <p:cNvPr id="3" name="Marcador de texto 2">
            <a:extLst>
              <a:ext uri="{FF2B5EF4-FFF2-40B4-BE49-F238E27FC236}">
                <a16:creationId xmlns:a16="http://schemas.microsoft.com/office/drawing/2014/main" id="{7AF523FE-8A79-9BC8-14FE-FC157EF68FC9}"/>
              </a:ext>
            </a:extLst>
          </p:cNvPr>
          <p:cNvSpPr>
            <a:spLocks noGrp="1"/>
          </p:cNvSpPr>
          <p:nvPr>
            <p:ph type="body" sz="quarter" idx="12"/>
          </p:nvPr>
        </p:nvSpPr>
        <p:spPr>
          <a:xfrm>
            <a:off x="559302" y="2267976"/>
            <a:ext cx="4486274" cy="466281"/>
          </a:xfrm>
        </p:spPr>
        <p:txBody>
          <a:bodyPr/>
          <a:lstStyle/>
          <a:p>
            <a:r>
              <a:rPr lang="es-ES" dirty="0"/>
              <a:t>Actividad</a:t>
            </a:r>
          </a:p>
        </p:txBody>
      </p:sp>
    </p:spTree>
    <p:extLst>
      <p:ext uri="{BB962C8B-B14F-4D97-AF65-F5344CB8AC3E}">
        <p14:creationId xmlns:p14="http://schemas.microsoft.com/office/powerpoint/2010/main" val="615712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A7E8AD9F-AE71-A6D9-236A-86782223FCAA}"/>
              </a:ext>
            </a:extLst>
          </p:cNvPr>
          <p:cNvSpPr txBox="1">
            <a:spLocks/>
          </p:cNvSpPr>
          <p:nvPr/>
        </p:nvSpPr>
        <p:spPr>
          <a:xfrm>
            <a:off x="603816" y="187916"/>
            <a:ext cx="4904626" cy="372880"/>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sz="1000" dirty="0">
                <a:latin typeface="Century Gothic" panose="020B0502020202020204" pitchFamily="34" charset="0"/>
              </a:rPr>
              <a:t>01. Actividad.</a:t>
            </a:r>
            <a:endParaRPr lang="es-ES" sz="1000" b="0" dirty="0">
              <a:latin typeface="Century Gothic" panose="020B0502020202020204" pitchFamily="34" charset="0"/>
            </a:endParaRPr>
          </a:p>
        </p:txBody>
      </p:sp>
      <p:sp>
        <p:nvSpPr>
          <p:cNvPr id="6" name="Marcador de texto 3">
            <a:extLst>
              <a:ext uri="{FF2B5EF4-FFF2-40B4-BE49-F238E27FC236}">
                <a16:creationId xmlns:a16="http://schemas.microsoft.com/office/drawing/2014/main" id="{600CB767-84E0-82EB-4AE6-F2B7E7B5DFDB}"/>
              </a:ext>
            </a:extLst>
          </p:cNvPr>
          <p:cNvSpPr txBox="1">
            <a:spLocks/>
          </p:cNvSpPr>
          <p:nvPr/>
        </p:nvSpPr>
        <p:spPr>
          <a:xfrm>
            <a:off x="2054592" y="357507"/>
            <a:ext cx="6815138" cy="103874"/>
          </a:xfrm>
          <a:prstGeom prst="rect">
            <a:avLst/>
          </a:prstGeom>
        </p:spPr>
        <p:txBody>
          <a:bodyPr lIns="0" tIns="0" rIns="0" bIns="0">
            <a:spAutoFit/>
          </a:bodyPr>
          <a:lstStyle>
            <a:lvl1pPr marL="0" indent="0" algn="r" defTabSz="685800" rtl="0" eaLnBrk="1" latinLnBrk="0" hangingPunct="1">
              <a:lnSpc>
                <a:spcPct val="90000"/>
              </a:lnSpc>
              <a:spcBef>
                <a:spcPts val="750"/>
              </a:spcBef>
              <a:buFont typeface="Arial" panose="020B0604020202020204" pitchFamily="34" charset="0"/>
              <a:buNone/>
              <a:defRPr sz="750" b="1"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s-ES" sz="750" b="1" i="0" u="none" strike="noStrike" kern="1200" cap="none" spc="0" normalizeH="0" baseline="0" noProof="0">
                <a:ln>
                  <a:noFill/>
                </a:ln>
                <a:solidFill>
                  <a:srgbClr val="000000"/>
                </a:solidFill>
                <a:effectLst/>
                <a:uLnTx/>
                <a:uFillTx/>
                <a:latin typeface="Century Gothic"/>
                <a:ea typeface="+mn-ea"/>
                <a:cs typeface="+mn-cs"/>
              </a:rPr>
              <a:t>CAJERO AUTOMÁTICO ORUS</a:t>
            </a:r>
            <a:endParaRPr kumimoji="0" lang="es-ES" sz="750" b="1" i="0" u="none" strike="noStrike" kern="1200" cap="none" spc="0" normalizeH="0" baseline="0" noProof="0" dirty="0">
              <a:ln>
                <a:noFill/>
              </a:ln>
              <a:solidFill>
                <a:srgbClr val="000000"/>
              </a:solidFill>
              <a:effectLst/>
              <a:uLnTx/>
              <a:uFillTx/>
              <a:latin typeface="Century Gothic"/>
              <a:ea typeface="+mn-ea"/>
              <a:cs typeface="+mn-cs"/>
            </a:endParaRPr>
          </a:p>
        </p:txBody>
      </p:sp>
      <p:grpSp>
        <p:nvGrpSpPr>
          <p:cNvPr id="7" name="Grupo 6">
            <a:extLst>
              <a:ext uri="{FF2B5EF4-FFF2-40B4-BE49-F238E27FC236}">
                <a16:creationId xmlns:a16="http://schemas.microsoft.com/office/drawing/2014/main" id="{9418BD5A-C984-5B72-7528-D987975F00E6}"/>
              </a:ext>
            </a:extLst>
          </p:cNvPr>
          <p:cNvGrpSpPr/>
          <p:nvPr/>
        </p:nvGrpSpPr>
        <p:grpSpPr>
          <a:xfrm>
            <a:off x="2664987" y="1044361"/>
            <a:ext cx="3442258" cy="3437787"/>
            <a:chOff x="2797466" y="1044361"/>
            <a:chExt cx="3442258" cy="3437787"/>
          </a:xfrm>
        </p:grpSpPr>
        <p:sp>
          <p:nvSpPr>
            <p:cNvPr id="8" name="Freeform 13">
              <a:extLst>
                <a:ext uri="{FF2B5EF4-FFF2-40B4-BE49-F238E27FC236}">
                  <a16:creationId xmlns:a16="http://schemas.microsoft.com/office/drawing/2014/main" id="{A66AA6D3-5011-82A7-1EAD-32265057065F}"/>
                </a:ext>
              </a:extLst>
            </p:cNvPr>
            <p:cNvSpPr>
              <a:spLocks/>
            </p:cNvSpPr>
            <p:nvPr>
              <p:custDataLst>
                <p:tags r:id="rId1"/>
              </p:custDataLst>
            </p:nvPr>
          </p:nvSpPr>
          <p:spPr bwMode="gray">
            <a:xfrm>
              <a:off x="2797466" y="1939767"/>
              <a:ext cx="746125" cy="1736725"/>
            </a:xfrm>
            <a:custGeom>
              <a:avLst/>
              <a:gdLst>
                <a:gd name="T0" fmla="*/ 2147483646 w 125"/>
                <a:gd name="T1" fmla="*/ 2147483646 h 290"/>
                <a:gd name="T2" fmla="*/ 2147483646 w 125"/>
                <a:gd name="T3" fmla="*/ 2147483646 h 290"/>
                <a:gd name="T4" fmla="*/ 2147483646 w 125"/>
                <a:gd name="T5" fmla="*/ 0 h 290"/>
                <a:gd name="T6" fmla="*/ 2147483646 w 125"/>
                <a:gd name="T7" fmla="*/ 2147483646 h 290"/>
                <a:gd name="T8" fmla="*/ 0 w 125"/>
                <a:gd name="T9" fmla="*/ 2147483646 h 290"/>
                <a:gd name="T10" fmla="*/ 2147483646 w 125"/>
                <a:gd name="T11" fmla="*/ 2147483646 h 290"/>
                <a:gd name="T12" fmla="*/ 2147483646 w 125"/>
                <a:gd name="T13" fmla="*/ 2147483646 h 290"/>
                <a:gd name="T14" fmla="*/ 2147483646 w 125"/>
                <a:gd name="T15" fmla="*/ 2147483646 h 29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5" h="290">
                  <a:moveTo>
                    <a:pt x="125" y="243"/>
                  </a:moveTo>
                  <a:cubicBezTo>
                    <a:pt x="92" y="190"/>
                    <a:pt x="85" y="122"/>
                    <a:pt x="110" y="61"/>
                  </a:cubicBezTo>
                  <a:cubicBezTo>
                    <a:pt x="89" y="0"/>
                    <a:pt x="89" y="0"/>
                    <a:pt x="89" y="0"/>
                  </a:cubicBezTo>
                  <a:cubicBezTo>
                    <a:pt x="28" y="12"/>
                    <a:pt x="28" y="12"/>
                    <a:pt x="28" y="12"/>
                  </a:cubicBezTo>
                  <a:cubicBezTo>
                    <a:pt x="10" y="50"/>
                    <a:pt x="0" y="92"/>
                    <a:pt x="0" y="137"/>
                  </a:cubicBezTo>
                  <a:cubicBezTo>
                    <a:pt x="0" y="193"/>
                    <a:pt x="16" y="245"/>
                    <a:pt x="43" y="290"/>
                  </a:cubicBezTo>
                  <a:cubicBezTo>
                    <a:pt x="63" y="230"/>
                    <a:pt x="63" y="230"/>
                    <a:pt x="63" y="230"/>
                  </a:cubicBezTo>
                  <a:lnTo>
                    <a:pt x="125" y="243"/>
                  </a:lnTo>
                  <a:close/>
                </a:path>
              </a:pathLst>
            </a:custGeom>
            <a:solidFill>
              <a:schemeClr val="accent1"/>
            </a:solidFill>
            <a:ln w="19050">
              <a:solidFill>
                <a:srgbClr val="FFFFFF"/>
              </a:solidFill>
              <a:round/>
              <a:headEnd/>
              <a:tailEnd/>
            </a:ln>
          </p:spPr>
          <p:txBody>
            <a:bodyPr/>
            <a:lstStyle/>
            <a:p>
              <a:endParaRPr lang="es-ES"/>
            </a:p>
          </p:txBody>
        </p:sp>
        <p:sp>
          <p:nvSpPr>
            <p:cNvPr id="9" name="Freeform 14">
              <a:extLst>
                <a:ext uri="{FF2B5EF4-FFF2-40B4-BE49-F238E27FC236}">
                  <a16:creationId xmlns:a16="http://schemas.microsoft.com/office/drawing/2014/main" id="{C3FCACC7-09FF-622F-4067-069B39944452}"/>
                </a:ext>
              </a:extLst>
            </p:cNvPr>
            <p:cNvSpPr>
              <a:spLocks/>
            </p:cNvSpPr>
            <p:nvPr>
              <p:custDataLst>
                <p:tags r:id="rId2"/>
              </p:custDataLst>
            </p:nvPr>
          </p:nvSpPr>
          <p:spPr bwMode="gray">
            <a:xfrm>
              <a:off x="4452937" y="1044361"/>
              <a:ext cx="1485900" cy="1106488"/>
            </a:xfrm>
            <a:custGeom>
              <a:avLst/>
              <a:gdLst>
                <a:gd name="T0" fmla="*/ 0 w 248"/>
                <a:gd name="T1" fmla="*/ 2147483646 h 185"/>
                <a:gd name="T2" fmla="*/ 2147483646 w 248"/>
                <a:gd name="T3" fmla="*/ 2147483646 h 185"/>
                <a:gd name="T4" fmla="*/ 2147483646 w 248"/>
                <a:gd name="T5" fmla="*/ 2147483646 h 185"/>
                <a:gd name="T6" fmla="*/ 2147483646 w 248"/>
                <a:gd name="T7" fmla="*/ 2147483646 h 185"/>
                <a:gd name="T8" fmla="*/ 2147483646 w 248"/>
                <a:gd name="T9" fmla="*/ 2147483646 h 185"/>
                <a:gd name="T10" fmla="*/ 2147483646 w 248"/>
                <a:gd name="T11" fmla="*/ 0 h 185"/>
                <a:gd name="T12" fmla="*/ 0 w 248"/>
                <a:gd name="T13" fmla="*/ 2147483646 h 185"/>
                <a:gd name="T14" fmla="*/ 2147483646 w 248"/>
                <a:gd name="T15" fmla="*/ 2147483646 h 185"/>
                <a:gd name="T16" fmla="*/ 0 w 248"/>
                <a:gd name="T17" fmla="*/ 2147483646 h 1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8" h="185">
                  <a:moveTo>
                    <a:pt x="0" y="95"/>
                  </a:moveTo>
                  <a:cubicBezTo>
                    <a:pt x="36" y="94"/>
                    <a:pt x="73" y="102"/>
                    <a:pt x="106" y="121"/>
                  </a:cubicBezTo>
                  <a:cubicBezTo>
                    <a:pt x="130" y="135"/>
                    <a:pt x="149" y="152"/>
                    <a:pt x="164" y="172"/>
                  </a:cubicBezTo>
                  <a:cubicBezTo>
                    <a:pt x="228" y="185"/>
                    <a:pt x="228" y="185"/>
                    <a:pt x="228" y="185"/>
                  </a:cubicBezTo>
                  <a:cubicBezTo>
                    <a:pt x="248" y="126"/>
                    <a:pt x="248" y="126"/>
                    <a:pt x="248" y="126"/>
                  </a:cubicBezTo>
                  <a:cubicBezTo>
                    <a:pt x="195" y="50"/>
                    <a:pt x="107" y="0"/>
                    <a:pt x="7" y="0"/>
                  </a:cubicBezTo>
                  <a:cubicBezTo>
                    <a:pt x="5" y="0"/>
                    <a:pt x="2" y="1"/>
                    <a:pt x="0" y="1"/>
                  </a:cubicBezTo>
                  <a:cubicBezTo>
                    <a:pt x="41" y="48"/>
                    <a:pt x="41" y="48"/>
                    <a:pt x="41" y="48"/>
                  </a:cubicBezTo>
                  <a:lnTo>
                    <a:pt x="0" y="95"/>
                  </a:lnTo>
                  <a:close/>
                </a:path>
              </a:pathLst>
            </a:custGeom>
            <a:solidFill>
              <a:schemeClr val="accent1"/>
            </a:solidFill>
            <a:ln w="19050">
              <a:solidFill>
                <a:srgbClr val="FFFFFF"/>
              </a:solidFill>
              <a:round/>
              <a:headEnd/>
              <a:tailEnd/>
            </a:ln>
          </p:spPr>
          <p:txBody>
            <a:bodyPr/>
            <a:lstStyle/>
            <a:p>
              <a:endParaRPr lang="es-ES"/>
            </a:p>
          </p:txBody>
        </p:sp>
        <p:sp>
          <p:nvSpPr>
            <p:cNvPr id="10" name="Freeform 15">
              <a:extLst>
                <a:ext uri="{FF2B5EF4-FFF2-40B4-BE49-F238E27FC236}">
                  <a16:creationId xmlns:a16="http://schemas.microsoft.com/office/drawing/2014/main" id="{8B5DDD0C-6EDA-18A6-C49D-F9D51FD66A75}"/>
                </a:ext>
              </a:extLst>
            </p:cNvPr>
            <p:cNvSpPr>
              <a:spLocks/>
            </p:cNvSpPr>
            <p:nvPr>
              <p:custDataLst>
                <p:tags r:id="rId3"/>
              </p:custDataLst>
            </p:nvPr>
          </p:nvSpPr>
          <p:spPr bwMode="gray">
            <a:xfrm>
              <a:off x="3084735" y="3380423"/>
              <a:ext cx="1492250" cy="1101725"/>
            </a:xfrm>
            <a:custGeom>
              <a:avLst/>
              <a:gdLst>
                <a:gd name="T0" fmla="*/ 2147483646 w 249"/>
                <a:gd name="T1" fmla="*/ 2147483646 h 184"/>
                <a:gd name="T2" fmla="*/ 2147483646 w 249"/>
                <a:gd name="T3" fmla="*/ 2147483646 h 184"/>
                <a:gd name="T4" fmla="*/ 2147483646 w 249"/>
                <a:gd name="T5" fmla="*/ 2147483646 h 184"/>
                <a:gd name="T6" fmla="*/ 2147483646 w 249"/>
                <a:gd name="T7" fmla="*/ 0 h 184"/>
                <a:gd name="T8" fmla="*/ 0 w 249"/>
                <a:gd name="T9" fmla="*/ 2147483646 h 184"/>
                <a:gd name="T10" fmla="*/ 2147483646 w 249"/>
                <a:gd name="T11" fmla="*/ 2147483646 h 184"/>
                <a:gd name="T12" fmla="*/ 2147483646 w 249"/>
                <a:gd name="T13" fmla="*/ 2147483646 h 184"/>
                <a:gd name="T14" fmla="*/ 2147483646 w 249"/>
                <a:gd name="T15" fmla="*/ 2147483646 h 184"/>
                <a:gd name="T16" fmla="*/ 2147483646 w 249"/>
                <a:gd name="T17" fmla="*/ 2147483646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9" h="184">
                  <a:moveTo>
                    <a:pt x="249" y="90"/>
                  </a:moveTo>
                  <a:cubicBezTo>
                    <a:pt x="213" y="91"/>
                    <a:pt x="176" y="83"/>
                    <a:pt x="142" y="63"/>
                  </a:cubicBezTo>
                  <a:cubicBezTo>
                    <a:pt x="119" y="50"/>
                    <a:pt x="99" y="32"/>
                    <a:pt x="84" y="12"/>
                  </a:cubicBezTo>
                  <a:cubicBezTo>
                    <a:pt x="20" y="0"/>
                    <a:pt x="20" y="0"/>
                    <a:pt x="20" y="0"/>
                  </a:cubicBezTo>
                  <a:cubicBezTo>
                    <a:pt x="0" y="58"/>
                    <a:pt x="0" y="58"/>
                    <a:pt x="0" y="58"/>
                  </a:cubicBezTo>
                  <a:cubicBezTo>
                    <a:pt x="53" y="134"/>
                    <a:pt x="141" y="184"/>
                    <a:pt x="241" y="184"/>
                  </a:cubicBezTo>
                  <a:cubicBezTo>
                    <a:pt x="243" y="184"/>
                    <a:pt x="246" y="184"/>
                    <a:pt x="248" y="184"/>
                  </a:cubicBezTo>
                  <a:cubicBezTo>
                    <a:pt x="207" y="137"/>
                    <a:pt x="207" y="137"/>
                    <a:pt x="207" y="137"/>
                  </a:cubicBezTo>
                  <a:lnTo>
                    <a:pt x="249" y="90"/>
                  </a:lnTo>
                  <a:close/>
                </a:path>
              </a:pathLst>
            </a:custGeom>
            <a:solidFill>
              <a:schemeClr val="accent1"/>
            </a:solidFill>
            <a:ln w="19050">
              <a:solidFill>
                <a:srgbClr val="FFFFFF"/>
              </a:solidFill>
              <a:round/>
              <a:headEnd/>
              <a:tailEnd/>
            </a:ln>
          </p:spPr>
          <p:txBody>
            <a:bodyPr/>
            <a:lstStyle/>
            <a:p>
              <a:endParaRPr lang="es-ES"/>
            </a:p>
          </p:txBody>
        </p:sp>
        <p:sp>
          <p:nvSpPr>
            <p:cNvPr id="11" name="Freeform 16">
              <a:extLst>
                <a:ext uri="{FF2B5EF4-FFF2-40B4-BE49-F238E27FC236}">
                  <a16:creationId xmlns:a16="http://schemas.microsoft.com/office/drawing/2014/main" id="{9FEC2A08-52E1-F3D6-145C-9C9B08A944D7}"/>
                </a:ext>
              </a:extLst>
            </p:cNvPr>
            <p:cNvSpPr>
              <a:spLocks/>
            </p:cNvSpPr>
            <p:nvPr>
              <p:custDataLst>
                <p:tags r:id="rId4"/>
              </p:custDataLst>
            </p:nvPr>
          </p:nvSpPr>
          <p:spPr bwMode="gray">
            <a:xfrm>
              <a:off x="5493599" y="1843724"/>
              <a:ext cx="746125" cy="1739900"/>
            </a:xfrm>
            <a:custGeom>
              <a:avLst/>
              <a:gdLst>
                <a:gd name="T0" fmla="*/ 0 w 125"/>
                <a:gd name="T1" fmla="*/ 2147483646 h 291"/>
                <a:gd name="T2" fmla="*/ 2147483646 w 125"/>
                <a:gd name="T3" fmla="*/ 2147483646 h 291"/>
                <a:gd name="T4" fmla="*/ 2147483646 w 125"/>
                <a:gd name="T5" fmla="*/ 2147483646 h 291"/>
                <a:gd name="T6" fmla="*/ 2147483646 w 125"/>
                <a:gd name="T7" fmla="*/ 2147483646 h 291"/>
                <a:gd name="T8" fmla="*/ 2147483646 w 125"/>
                <a:gd name="T9" fmla="*/ 2147483646 h 291"/>
                <a:gd name="T10" fmla="*/ 2147483646 w 125"/>
                <a:gd name="T11" fmla="*/ 0 h 291"/>
                <a:gd name="T12" fmla="*/ 2147483646 w 125"/>
                <a:gd name="T13" fmla="*/ 2147483646 h 291"/>
                <a:gd name="T14" fmla="*/ 0 w 125"/>
                <a:gd name="T15" fmla="*/ 2147483646 h 2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5" h="291">
                  <a:moveTo>
                    <a:pt x="0" y="48"/>
                  </a:moveTo>
                  <a:cubicBezTo>
                    <a:pt x="34" y="101"/>
                    <a:pt x="41" y="169"/>
                    <a:pt x="15" y="229"/>
                  </a:cubicBezTo>
                  <a:cubicBezTo>
                    <a:pt x="36" y="291"/>
                    <a:pt x="36" y="291"/>
                    <a:pt x="36" y="291"/>
                  </a:cubicBezTo>
                  <a:cubicBezTo>
                    <a:pt x="97" y="279"/>
                    <a:pt x="97" y="279"/>
                    <a:pt x="97" y="279"/>
                  </a:cubicBezTo>
                  <a:cubicBezTo>
                    <a:pt x="115" y="241"/>
                    <a:pt x="125" y="198"/>
                    <a:pt x="125" y="153"/>
                  </a:cubicBezTo>
                  <a:cubicBezTo>
                    <a:pt x="125" y="97"/>
                    <a:pt x="109" y="45"/>
                    <a:pt x="82" y="0"/>
                  </a:cubicBezTo>
                  <a:cubicBezTo>
                    <a:pt x="61" y="60"/>
                    <a:pt x="61" y="60"/>
                    <a:pt x="61" y="60"/>
                  </a:cubicBezTo>
                  <a:lnTo>
                    <a:pt x="0" y="48"/>
                  </a:lnTo>
                  <a:close/>
                </a:path>
              </a:pathLst>
            </a:custGeom>
            <a:solidFill>
              <a:schemeClr val="accent1"/>
            </a:solidFill>
            <a:ln w="19050">
              <a:solidFill>
                <a:srgbClr val="FFFFFF"/>
              </a:solidFill>
              <a:round/>
              <a:headEnd/>
              <a:tailEnd/>
            </a:ln>
          </p:spPr>
          <p:txBody>
            <a:bodyPr/>
            <a:lstStyle/>
            <a:p>
              <a:endParaRPr lang="es-ES"/>
            </a:p>
          </p:txBody>
        </p:sp>
        <p:sp>
          <p:nvSpPr>
            <p:cNvPr id="12" name="Freeform 17">
              <a:extLst>
                <a:ext uri="{FF2B5EF4-FFF2-40B4-BE49-F238E27FC236}">
                  <a16:creationId xmlns:a16="http://schemas.microsoft.com/office/drawing/2014/main" id="{10E5B462-E83B-2383-8489-55BBF7A5639D}"/>
                </a:ext>
              </a:extLst>
            </p:cNvPr>
            <p:cNvSpPr>
              <a:spLocks/>
            </p:cNvSpPr>
            <p:nvPr>
              <p:custDataLst>
                <p:tags r:id="rId5"/>
              </p:custDataLst>
            </p:nvPr>
          </p:nvSpPr>
          <p:spPr bwMode="gray">
            <a:xfrm>
              <a:off x="4389325" y="3288348"/>
              <a:ext cx="1641475" cy="1190625"/>
            </a:xfrm>
            <a:custGeom>
              <a:avLst/>
              <a:gdLst>
                <a:gd name="T0" fmla="*/ 2147483646 w 274"/>
                <a:gd name="T1" fmla="*/ 0 h 199"/>
                <a:gd name="T2" fmla="*/ 2147483646 w 274"/>
                <a:gd name="T3" fmla="*/ 2147483646 h 199"/>
                <a:gd name="T4" fmla="*/ 2147483646 w 274"/>
                <a:gd name="T5" fmla="*/ 2147483646 h 199"/>
                <a:gd name="T6" fmla="*/ 0 w 274"/>
                <a:gd name="T7" fmla="*/ 2147483646 h 199"/>
                <a:gd name="T8" fmla="*/ 2147483646 w 274"/>
                <a:gd name="T9" fmla="*/ 2147483646 h 199"/>
                <a:gd name="T10" fmla="*/ 2147483646 w 274"/>
                <a:gd name="T11" fmla="*/ 2147483646 h 199"/>
                <a:gd name="T12" fmla="*/ 2147483646 w 274"/>
                <a:gd name="T13" fmla="*/ 2147483646 h 199"/>
                <a:gd name="T14" fmla="*/ 2147483646 w 274"/>
                <a:gd name="T15" fmla="*/ 0 h 19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4" h="199">
                  <a:moveTo>
                    <a:pt x="192" y="0"/>
                  </a:moveTo>
                  <a:cubicBezTo>
                    <a:pt x="191" y="2"/>
                    <a:pt x="190" y="4"/>
                    <a:pt x="189" y="6"/>
                  </a:cubicBezTo>
                  <a:cubicBezTo>
                    <a:pt x="157" y="62"/>
                    <a:pt x="102" y="96"/>
                    <a:pt x="44" y="104"/>
                  </a:cubicBezTo>
                  <a:cubicBezTo>
                    <a:pt x="0" y="153"/>
                    <a:pt x="0" y="153"/>
                    <a:pt x="0" y="153"/>
                  </a:cubicBezTo>
                  <a:cubicBezTo>
                    <a:pt x="41" y="199"/>
                    <a:pt x="41" y="199"/>
                    <a:pt x="41" y="199"/>
                  </a:cubicBezTo>
                  <a:cubicBezTo>
                    <a:pt x="142" y="191"/>
                    <a:pt x="228" y="132"/>
                    <a:pt x="274" y="48"/>
                  </a:cubicBezTo>
                  <a:cubicBezTo>
                    <a:pt x="213" y="60"/>
                    <a:pt x="213" y="60"/>
                    <a:pt x="213" y="60"/>
                  </a:cubicBezTo>
                  <a:lnTo>
                    <a:pt x="192" y="0"/>
                  </a:lnTo>
                  <a:close/>
                </a:path>
              </a:pathLst>
            </a:custGeom>
            <a:solidFill>
              <a:schemeClr val="accent1"/>
            </a:solidFill>
            <a:ln w="19050">
              <a:solidFill>
                <a:srgbClr val="FFFFFF"/>
              </a:solidFill>
              <a:round/>
              <a:headEnd/>
              <a:tailEnd/>
            </a:ln>
          </p:spPr>
          <p:txBody>
            <a:bodyPr/>
            <a:lstStyle/>
            <a:p>
              <a:endParaRPr lang="es-ES"/>
            </a:p>
          </p:txBody>
        </p:sp>
        <p:sp>
          <p:nvSpPr>
            <p:cNvPr id="13" name="Freeform 18">
              <a:extLst>
                <a:ext uri="{FF2B5EF4-FFF2-40B4-BE49-F238E27FC236}">
                  <a16:creationId xmlns:a16="http://schemas.microsoft.com/office/drawing/2014/main" id="{64651DAB-EBF5-F087-EA68-E1CF55601EF8}"/>
                </a:ext>
              </a:extLst>
            </p:cNvPr>
            <p:cNvSpPr>
              <a:spLocks/>
            </p:cNvSpPr>
            <p:nvPr>
              <p:custDataLst>
                <p:tags r:id="rId6"/>
              </p:custDataLst>
            </p:nvPr>
          </p:nvSpPr>
          <p:spPr bwMode="gray">
            <a:xfrm>
              <a:off x="2991365" y="1045211"/>
              <a:ext cx="1641475" cy="1190625"/>
            </a:xfrm>
            <a:custGeom>
              <a:avLst/>
              <a:gdLst>
                <a:gd name="T0" fmla="*/ 2147483646 w 274"/>
                <a:gd name="T1" fmla="*/ 2147483646 h 199"/>
                <a:gd name="T2" fmla="*/ 2147483646 w 274"/>
                <a:gd name="T3" fmla="*/ 2147483646 h 199"/>
                <a:gd name="T4" fmla="*/ 2147483646 w 274"/>
                <a:gd name="T5" fmla="*/ 2147483646 h 199"/>
                <a:gd name="T6" fmla="*/ 2147483646 w 274"/>
                <a:gd name="T7" fmla="*/ 2147483646 h 199"/>
                <a:gd name="T8" fmla="*/ 2147483646 w 274"/>
                <a:gd name="T9" fmla="*/ 0 h 199"/>
                <a:gd name="T10" fmla="*/ 0 w 274"/>
                <a:gd name="T11" fmla="*/ 2147483646 h 199"/>
                <a:gd name="T12" fmla="*/ 2147483646 w 274"/>
                <a:gd name="T13" fmla="*/ 2147483646 h 199"/>
                <a:gd name="T14" fmla="*/ 2147483646 w 274"/>
                <a:gd name="T15" fmla="*/ 2147483646 h 19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4" h="199">
                  <a:moveTo>
                    <a:pt x="82" y="199"/>
                  </a:moveTo>
                  <a:cubicBezTo>
                    <a:pt x="83" y="197"/>
                    <a:pt x="84" y="195"/>
                    <a:pt x="85" y="193"/>
                  </a:cubicBezTo>
                  <a:cubicBezTo>
                    <a:pt x="117" y="138"/>
                    <a:pt x="172" y="103"/>
                    <a:pt x="231" y="96"/>
                  </a:cubicBezTo>
                  <a:cubicBezTo>
                    <a:pt x="274" y="47"/>
                    <a:pt x="274" y="47"/>
                    <a:pt x="274" y="47"/>
                  </a:cubicBezTo>
                  <a:cubicBezTo>
                    <a:pt x="233" y="0"/>
                    <a:pt x="233" y="0"/>
                    <a:pt x="233" y="0"/>
                  </a:cubicBezTo>
                  <a:cubicBezTo>
                    <a:pt x="133" y="9"/>
                    <a:pt x="46" y="68"/>
                    <a:pt x="0" y="152"/>
                  </a:cubicBezTo>
                  <a:cubicBezTo>
                    <a:pt x="62" y="139"/>
                    <a:pt x="62" y="139"/>
                    <a:pt x="62" y="139"/>
                  </a:cubicBezTo>
                  <a:lnTo>
                    <a:pt x="82" y="199"/>
                  </a:lnTo>
                  <a:close/>
                </a:path>
              </a:pathLst>
            </a:custGeom>
            <a:solidFill>
              <a:schemeClr val="accent1"/>
            </a:solidFill>
            <a:ln w="19050">
              <a:solidFill>
                <a:srgbClr val="FFFFFF"/>
              </a:solidFill>
              <a:round/>
              <a:headEnd/>
              <a:tailEnd/>
            </a:ln>
          </p:spPr>
          <p:txBody>
            <a:bodyPr/>
            <a:lstStyle/>
            <a:p>
              <a:endParaRPr lang="es-ES">
                <a:ln w="0"/>
                <a:solidFill>
                  <a:schemeClr val="accent1"/>
                </a:solidFill>
                <a:effectLst>
                  <a:outerShdw blurRad="38100" dist="25400" dir="5400000" algn="ctr" rotWithShape="0">
                    <a:srgbClr val="6E747A">
                      <a:alpha val="43000"/>
                    </a:srgbClr>
                  </a:outerShdw>
                </a:effectLst>
              </a:endParaRPr>
            </a:p>
          </p:txBody>
        </p:sp>
      </p:grpSp>
      <p:sp>
        <p:nvSpPr>
          <p:cNvPr id="14" name="Text Box 52">
            <a:extLst>
              <a:ext uri="{FF2B5EF4-FFF2-40B4-BE49-F238E27FC236}">
                <a16:creationId xmlns:a16="http://schemas.microsoft.com/office/drawing/2014/main" id="{336D0114-9784-F694-BC0C-659B8B28327F}"/>
              </a:ext>
            </a:extLst>
          </p:cNvPr>
          <p:cNvSpPr txBox="1">
            <a:spLocks noChangeArrowheads="1"/>
          </p:cNvSpPr>
          <p:nvPr/>
        </p:nvSpPr>
        <p:spPr bwMode="gray">
          <a:xfrm>
            <a:off x="220324" y="1411782"/>
            <a:ext cx="2444663" cy="680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defTabSz="801688">
              <a:defRPr>
                <a:solidFill>
                  <a:schemeClr val="tx1"/>
                </a:solidFill>
                <a:latin typeface="Arial" panose="020B0604020202020204" pitchFamily="34" charset="0"/>
                <a:cs typeface="Arial" panose="020B0604020202020204" pitchFamily="34" charset="0"/>
              </a:defRPr>
            </a:lvl1pPr>
            <a:lvl2pPr marL="742950" indent="-285750" defTabSz="801688">
              <a:defRPr>
                <a:solidFill>
                  <a:schemeClr val="tx1"/>
                </a:solidFill>
                <a:latin typeface="Arial" panose="020B0604020202020204" pitchFamily="34" charset="0"/>
                <a:cs typeface="Arial" panose="020B0604020202020204" pitchFamily="34" charset="0"/>
              </a:defRPr>
            </a:lvl2pPr>
            <a:lvl3pPr marL="1143000" indent="-228600" defTabSz="801688">
              <a:defRPr>
                <a:solidFill>
                  <a:schemeClr val="tx1"/>
                </a:solidFill>
                <a:latin typeface="Arial" panose="020B0604020202020204" pitchFamily="34" charset="0"/>
                <a:cs typeface="Arial" panose="020B0604020202020204" pitchFamily="34" charset="0"/>
              </a:defRPr>
            </a:lvl3pPr>
            <a:lvl4pPr marL="1600200" indent="-228600" defTabSz="801688">
              <a:defRPr>
                <a:solidFill>
                  <a:schemeClr val="tx1"/>
                </a:solidFill>
                <a:latin typeface="Arial" panose="020B0604020202020204" pitchFamily="34" charset="0"/>
                <a:cs typeface="Arial" panose="020B0604020202020204" pitchFamily="34" charset="0"/>
              </a:defRPr>
            </a:lvl4pPr>
            <a:lvl5pPr marL="2057400" indent="-228600" defTabSz="801688">
              <a:defRPr>
                <a:solidFill>
                  <a:schemeClr val="tx1"/>
                </a:solidFill>
                <a:latin typeface="Arial" panose="020B0604020202020204" pitchFamily="34" charset="0"/>
                <a:cs typeface="Arial" panose="020B0604020202020204" pitchFamily="34" charset="0"/>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eaLnBrk="1" hangingPunct="1">
              <a:spcBef>
                <a:spcPct val="20000"/>
              </a:spcBef>
            </a:pPr>
            <a:r>
              <a:rPr lang="de-DE" altLang="es-ES" sz="1400" b="1" dirty="0">
                <a:solidFill>
                  <a:srgbClr val="F0813D"/>
                </a:solidFill>
                <a:latin typeface="Century Gothic" panose="020B0502020202020204" pitchFamily="34" charset="0"/>
              </a:rPr>
              <a:t>1. </a:t>
            </a:r>
            <a:r>
              <a:rPr lang="de-DE" altLang="es-ES" sz="1400" b="1" dirty="0" err="1">
                <a:solidFill>
                  <a:srgbClr val="F0813D"/>
                </a:solidFill>
                <a:latin typeface="Century Gothic" panose="020B0502020202020204" pitchFamily="34" charset="0"/>
              </a:rPr>
              <a:t>Licencia</a:t>
            </a:r>
            <a:r>
              <a:rPr lang="de-DE" altLang="es-ES" sz="1400" b="1" dirty="0">
                <a:solidFill>
                  <a:srgbClr val="F0813D"/>
                </a:solidFill>
                <a:latin typeface="Century Gothic" panose="020B0502020202020204" pitchFamily="34" charset="0"/>
              </a:rPr>
              <a:t> Entidad Pago </a:t>
            </a:r>
          </a:p>
          <a:p>
            <a:pPr marL="0" indent="0" eaLnBrk="1" hangingPunct="1">
              <a:spcBef>
                <a:spcPct val="20000"/>
              </a:spcBef>
            </a:pPr>
            <a:r>
              <a:rPr lang="es-ES" altLang="es-ES" sz="1100" dirty="0">
                <a:solidFill>
                  <a:schemeClr val="tx2"/>
                </a:solidFill>
              </a:rPr>
              <a:t>Prosegur Servicios de Pago EP S.L.            Código Banco de España:</a:t>
            </a:r>
            <a:r>
              <a:rPr lang="de-DE" altLang="es-ES" sz="1100" b="1" dirty="0">
                <a:solidFill>
                  <a:schemeClr val="tx2"/>
                </a:solidFill>
              </a:rPr>
              <a:t>6882</a:t>
            </a:r>
            <a:endParaRPr lang="es-ES" altLang="es-ES" sz="1200" b="1" dirty="0">
              <a:solidFill>
                <a:schemeClr val="tx2"/>
              </a:solidFill>
            </a:endParaRPr>
          </a:p>
        </p:txBody>
      </p:sp>
      <p:sp>
        <p:nvSpPr>
          <p:cNvPr id="15" name="Text Box 52">
            <a:extLst>
              <a:ext uri="{FF2B5EF4-FFF2-40B4-BE49-F238E27FC236}">
                <a16:creationId xmlns:a16="http://schemas.microsoft.com/office/drawing/2014/main" id="{5D20830B-B239-5539-15CA-44D0049A9F37}"/>
              </a:ext>
            </a:extLst>
          </p:cNvPr>
          <p:cNvSpPr txBox="1">
            <a:spLocks noChangeArrowheads="1"/>
          </p:cNvSpPr>
          <p:nvPr/>
        </p:nvSpPr>
        <p:spPr bwMode="gray">
          <a:xfrm>
            <a:off x="220324" y="3444561"/>
            <a:ext cx="2684797"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defTabSz="801688">
              <a:defRPr>
                <a:solidFill>
                  <a:schemeClr val="tx1"/>
                </a:solidFill>
                <a:latin typeface="Arial" panose="020B0604020202020204" pitchFamily="34" charset="0"/>
                <a:cs typeface="Arial" panose="020B0604020202020204" pitchFamily="34" charset="0"/>
              </a:defRPr>
            </a:lvl1pPr>
            <a:lvl2pPr marL="742950" indent="-285750" defTabSz="801688">
              <a:defRPr>
                <a:solidFill>
                  <a:schemeClr val="tx1"/>
                </a:solidFill>
                <a:latin typeface="Arial" panose="020B0604020202020204" pitchFamily="34" charset="0"/>
                <a:cs typeface="Arial" panose="020B0604020202020204" pitchFamily="34" charset="0"/>
              </a:defRPr>
            </a:lvl2pPr>
            <a:lvl3pPr marL="1143000" indent="-228600" defTabSz="801688">
              <a:defRPr>
                <a:solidFill>
                  <a:schemeClr val="tx1"/>
                </a:solidFill>
                <a:latin typeface="Arial" panose="020B0604020202020204" pitchFamily="34" charset="0"/>
                <a:cs typeface="Arial" panose="020B0604020202020204" pitchFamily="34" charset="0"/>
              </a:defRPr>
            </a:lvl3pPr>
            <a:lvl4pPr marL="1600200" indent="-228600" defTabSz="801688">
              <a:defRPr>
                <a:solidFill>
                  <a:schemeClr val="tx1"/>
                </a:solidFill>
                <a:latin typeface="Arial" panose="020B0604020202020204" pitchFamily="34" charset="0"/>
                <a:cs typeface="Arial" panose="020B0604020202020204" pitchFamily="34" charset="0"/>
              </a:defRPr>
            </a:lvl4pPr>
            <a:lvl5pPr marL="2057400" indent="-228600" defTabSz="801688">
              <a:defRPr>
                <a:solidFill>
                  <a:schemeClr val="tx1"/>
                </a:solidFill>
                <a:latin typeface="Arial" panose="020B0604020202020204" pitchFamily="34" charset="0"/>
                <a:cs typeface="Arial" panose="020B0604020202020204" pitchFamily="34" charset="0"/>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eaLnBrk="1" hangingPunct="1">
              <a:spcBef>
                <a:spcPct val="20000"/>
              </a:spcBef>
            </a:pPr>
            <a:r>
              <a:rPr lang="de-DE" altLang="es-ES" sz="1400" b="1" dirty="0">
                <a:solidFill>
                  <a:srgbClr val="9D9EA0"/>
                </a:solidFill>
                <a:latin typeface="Century Gothic" panose="020B0502020202020204" pitchFamily="34" charset="0"/>
              </a:rPr>
              <a:t>3. Procesamiento</a:t>
            </a:r>
          </a:p>
          <a:p>
            <a:pPr marL="0" indent="0">
              <a:spcBef>
                <a:spcPct val="20000"/>
              </a:spcBef>
            </a:pPr>
            <a:r>
              <a:rPr lang="es-ES" altLang="es-ES" sz="1100" dirty="0">
                <a:solidFill>
                  <a:schemeClr val="tx2"/>
                </a:solidFill>
              </a:rPr>
              <a:t>Redsys</a:t>
            </a:r>
          </a:p>
        </p:txBody>
      </p:sp>
      <p:sp>
        <p:nvSpPr>
          <p:cNvPr id="16" name="Text Box 52">
            <a:extLst>
              <a:ext uri="{FF2B5EF4-FFF2-40B4-BE49-F238E27FC236}">
                <a16:creationId xmlns:a16="http://schemas.microsoft.com/office/drawing/2014/main" id="{58192995-3B0E-7789-D98B-87CA039ED906}"/>
              </a:ext>
            </a:extLst>
          </p:cNvPr>
          <p:cNvSpPr txBox="1">
            <a:spLocks noChangeArrowheads="1"/>
          </p:cNvSpPr>
          <p:nvPr/>
        </p:nvSpPr>
        <p:spPr bwMode="gray">
          <a:xfrm>
            <a:off x="6239724" y="1397222"/>
            <a:ext cx="2683952"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defTabSz="801688">
              <a:defRPr>
                <a:solidFill>
                  <a:schemeClr val="tx1"/>
                </a:solidFill>
                <a:latin typeface="Arial" panose="020B0604020202020204" pitchFamily="34" charset="0"/>
                <a:cs typeface="Arial" panose="020B0604020202020204" pitchFamily="34" charset="0"/>
              </a:defRPr>
            </a:lvl1pPr>
            <a:lvl2pPr marL="742950" indent="-285750" defTabSz="801688">
              <a:defRPr>
                <a:solidFill>
                  <a:schemeClr val="tx1"/>
                </a:solidFill>
                <a:latin typeface="Arial" panose="020B0604020202020204" pitchFamily="34" charset="0"/>
                <a:cs typeface="Arial" panose="020B0604020202020204" pitchFamily="34" charset="0"/>
              </a:defRPr>
            </a:lvl2pPr>
            <a:lvl3pPr marL="1143000" indent="-228600" defTabSz="801688">
              <a:defRPr>
                <a:solidFill>
                  <a:schemeClr val="tx1"/>
                </a:solidFill>
                <a:latin typeface="Arial" panose="020B0604020202020204" pitchFamily="34" charset="0"/>
                <a:cs typeface="Arial" panose="020B0604020202020204" pitchFamily="34" charset="0"/>
              </a:defRPr>
            </a:lvl3pPr>
            <a:lvl4pPr marL="1600200" indent="-228600" defTabSz="801688">
              <a:defRPr>
                <a:solidFill>
                  <a:schemeClr val="tx1"/>
                </a:solidFill>
                <a:latin typeface="Arial" panose="020B0604020202020204" pitchFamily="34" charset="0"/>
                <a:cs typeface="Arial" panose="020B0604020202020204" pitchFamily="34" charset="0"/>
              </a:defRPr>
            </a:lvl4pPr>
            <a:lvl5pPr marL="2057400" indent="-228600" defTabSz="801688">
              <a:defRPr>
                <a:solidFill>
                  <a:schemeClr val="tx1"/>
                </a:solidFill>
                <a:latin typeface="Arial" panose="020B0604020202020204" pitchFamily="34" charset="0"/>
                <a:cs typeface="Arial" panose="020B0604020202020204" pitchFamily="34" charset="0"/>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spcBef>
                <a:spcPct val="20000"/>
              </a:spcBef>
            </a:pPr>
            <a:r>
              <a:rPr lang="de-DE" altLang="es-ES" sz="1400" b="1" dirty="0">
                <a:solidFill>
                  <a:srgbClr val="637B7C"/>
                </a:solidFill>
                <a:latin typeface="Century Gothic" panose="020B0502020202020204" pitchFamily="34" charset="0"/>
              </a:rPr>
              <a:t>2. Adhesión Sistema de liquidación y compensación Nacional</a:t>
            </a:r>
          </a:p>
          <a:p>
            <a:pPr marL="0" indent="0">
              <a:spcBef>
                <a:spcPct val="20000"/>
              </a:spcBef>
            </a:pPr>
            <a:r>
              <a:rPr lang="es-ES" altLang="es-ES" sz="1100" dirty="0">
                <a:solidFill>
                  <a:schemeClr val="tx2"/>
                </a:solidFill>
              </a:rPr>
              <a:t>STMP(Sistema de Tarjetas y Medios de Pago)</a:t>
            </a:r>
          </a:p>
        </p:txBody>
      </p:sp>
      <p:sp>
        <p:nvSpPr>
          <p:cNvPr id="17" name="Text Box 52">
            <a:extLst>
              <a:ext uri="{FF2B5EF4-FFF2-40B4-BE49-F238E27FC236}">
                <a16:creationId xmlns:a16="http://schemas.microsoft.com/office/drawing/2014/main" id="{F7B50F71-6572-A447-12C6-35F91713E4F0}"/>
              </a:ext>
            </a:extLst>
          </p:cNvPr>
          <p:cNvSpPr txBox="1">
            <a:spLocks noChangeArrowheads="1"/>
          </p:cNvSpPr>
          <p:nvPr/>
        </p:nvSpPr>
        <p:spPr bwMode="gray">
          <a:xfrm>
            <a:off x="6239724" y="3444561"/>
            <a:ext cx="2811462" cy="71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defTabSz="801688">
              <a:defRPr>
                <a:solidFill>
                  <a:schemeClr val="tx1"/>
                </a:solidFill>
                <a:latin typeface="Arial" panose="020B0604020202020204" pitchFamily="34" charset="0"/>
                <a:cs typeface="Arial" panose="020B0604020202020204" pitchFamily="34" charset="0"/>
              </a:defRPr>
            </a:lvl1pPr>
            <a:lvl2pPr marL="742950" indent="-285750" defTabSz="801688">
              <a:defRPr>
                <a:solidFill>
                  <a:schemeClr val="tx1"/>
                </a:solidFill>
                <a:latin typeface="Arial" panose="020B0604020202020204" pitchFamily="34" charset="0"/>
                <a:cs typeface="Arial" panose="020B0604020202020204" pitchFamily="34" charset="0"/>
              </a:defRPr>
            </a:lvl2pPr>
            <a:lvl3pPr marL="1143000" indent="-228600" defTabSz="801688">
              <a:defRPr>
                <a:solidFill>
                  <a:schemeClr val="tx1"/>
                </a:solidFill>
                <a:latin typeface="Arial" panose="020B0604020202020204" pitchFamily="34" charset="0"/>
                <a:cs typeface="Arial" panose="020B0604020202020204" pitchFamily="34" charset="0"/>
              </a:defRPr>
            </a:lvl3pPr>
            <a:lvl4pPr marL="1600200" indent="-228600" defTabSz="801688">
              <a:defRPr>
                <a:solidFill>
                  <a:schemeClr val="tx1"/>
                </a:solidFill>
                <a:latin typeface="Arial" panose="020B0604020202020204" pitchFamily="34" charset="0"/>
                <a:cs typeface="Arial" panose="020B0604020202020204" pitchFamily="34" charset="0"/>
              </a:defRPr>
            </a:lvl4pPr>
            <a:lvl5pPr marL="2057400" indent="-228600" defTabSz="801688">
              <a:defRPr>
                <a:solidFill>
                  <a:schemeClr val="tx1"/>
                </a:solidFill>
                <a:latin typeface="Arial" panose="020B0604020202020204" pitchFamily="34" charset="0"/>
                <a:cs typeface="Arial" panose="020B0604020202020204" pitchFamily="34" charset="0"/>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spcBef>
                <a:spcPct val="20000"/>
              </a:spcBef>
            </a:pPr>
            <a:r>
              <a:rPr lang="de-DE" altLang="es-ES" sz="1400" b="1" dirty="0">
                <a:solidFill>
                  <a:srgbClr val="77C8CD"/>
                </a:solidFill>
                <a:latin typeface="Century Gothic" panose="020B0502020202020204" pitchFamily="34" charset="0"/>
              </a:rPr>
              <a:t>4. Adhesión Marcas</a:t>
            </a:r>
          </a:p>
          <a:p>
            <a:pPr marL="0" indent="0">
              <a:spcBef>
                <a:spcPct val="20000"/>
              </a:spcBef>
            </a:pPr>
            <a:r>
              <a:rPr lang="es-ES" altLang="es-ES" sz="1100" dirty="0">
                <a:solidFill>
                  <a:schemeClr val="tx2"/>
                </a:solidFill>
              </a:rPr>
              <a:t>VISA (</a:t>
            </a:r>
            <a:r>
              <a:rPr lang="es-ES" altLang="es-ES" sz="1100" dirty="0" err="1">
                <a:solidFill>
                  <a:schemeClr val="tx2"/>
                </a:solidFill>
              </a:rPr>
              <a:t>Aevis</a:t>
            </a:r>
            <a:r>
              <a:rPr lang="es-ES" altLang="es-ES" sz="1100" dirty="0">
                <a:solidFill>
                  <a:schemeClr val="tx2"/>
                </a:solidFill>
              </a:rPr>
              <a:t>)</a:t>
            </a:r>
          </a:p>
          <a:p>
            <a:pPr marL="0" indent="0">
              <a:spcBef>
                <a:spcPct val="20000"/>
              </a:spcBef>
            </a:pPr>
            <a:r>
              <a:rPr lang="es-ES" altLang="es-ES" sz="1100" dirty="0">
                <a:solidFill>
                  <a:schemeClr val="tx2"/>
                </a:solidFill>
              </a:rPr>
              <a:t>MASTERCARD (</a:t>
            </a:r>
            <a:r>
              <a:rPr lang="es-ES" altLang="es-ES" sz="1100" dirty="0" err="1">
                <a:solidFill>
                  <a:schemeClr val="tx2"/>
                </a:solidFill>
              </a:rPr>
              <a:t>Masterred</a:t>
            </a:r>
            <a:r>
              <a:rPr lang="es-ES" altLang="es-ES" sz="1100" dirty="0">
                <a:solidFill>
                  <a:schemeClr val="tx2"/>
                </a:solidFill>
              </a:rPr>
              <a:t>)</a:t>
            </a:r>
          </a:p>
        </p:txBody>
      </p:sp>
      <p:cxnSp>
        <p:nvCxnSpPr>
          <p:cNvPr id="18" name="Conector recto 17">
            <a:extLst>
              <a:ext uri="{FF2B5EF4-FFF2-40B4-BE49-F238E27FC236}">
                <a16:creationId xmlns:a16="http://schemas.microsoft.com/office/drawing/2014/main" id="{B184E314-E0E3-D203-AF39-EC24BA918363}"/>
              </a:ext>
            </a:extLst>
          </p:cNvPr>
          <p:cNvCxnSpPr>
            <a:cxnSpLocks/>
          </p:cNvCxnSpPr>
          <p:nvPr/>
        </p:nvCxnSpPr>
        <p:spPr>
          <a:xfrm>
            <a:off x="285668" y="1373135"/>
            <a:ext cx="3382502"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9" name="Conector recto 18">
            <a:extLst>
              <a:ext uri="{FF2B5EF4-FFF2-40B4-BE49-F238E27FC236}">
                <a16:creationId xmlns:a16="http://schemas.microsoft.com/office/drawing/2014/main" id="{0070FD02-FAC7-654A-5A85-25AC743CCCCC}"/>
              </a:ext>
            </a:extLst>
          </p:cNvPr>
          <p:cNvCxnSpPr>
            <a:cxnSpLocks/>
          </p:cNvCxnSpPr>
          <p:nvPr/>
        </p:nvCxnSpPr>
        <p:spPr>
          <a:xfrm>
            <a:off x="5297293" y="1373135"/>
            <a:ext cx="3626383"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0" name="Conector recto 19">
            <a:extLst>
              <a:ext uri="{FF2B5EF4-FFF2-40B4-BE49-F238E27FC236}">
                <a16:creationId xmlns:a16="http://schemas.microsoft.com/office/drawing/2014/main" id="{9A839D1A-7B49-C5BD-A31F-B8778C8EF8AB}"/>
              </a:ext>
            </a:extLst>
          </p:cNvPr>
          <p:cNvCxnSpPr>
            <a:cxnSpLocks/>
          </p:cNvCxnSpPr>
          <p:nvPr/>
        </p:nvCxnSpPr>
        <p:spPr>
          <a:xfrm>
            <a:off x="5806358" y="3421701"/>
            <a:ext cx="2869012"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1" name="Conector recto 20">
            <a:extLst>
              <a:ext uri="{FF2B5EF4-FFF2-40B4-BE49-F238E27FC236}">
                <a16:creationId xmlns:a16="http://schemas.microsoft.com/office/drawing/2014/main" id="{296D9BA2-1A73-2A40-B1AF-F4C362CB698B}"/>
              </a:ext>
            </a:extLst>
          </p:cNvPr>
          <p:cNvCxnSpPr>
            <a:cxnSpLocks/>
          </p:cNvCxnSpPr>
          <p:nvPr/>
        </p:nvCxnSpPr>
        <p:spPr>
          <a:xfrm>
            <a:off x="285668" y="3421701"/>
            <a:ext cx="2573218" cy="0"/>
          </a:xfrm>
          <a:prstGeom prst="line">
            <a:avLst/>
          </a:prstGeom>
          <a:effectLst/>
        </p:spPr>
        <p:style>
          <a:lnRef idx="2">
            <a:schemeClr val="accent1"/>
          </a:lnRef>
          <a:fillRef idx="0">
            <a:schemeClr val="accent1"/>
          </a:fillRef>
          <a:effectRef idx="1">
            <a:schemeClr val="accent1"/>
          </a:effectRef>
          <a:fontRef idx="minor">
            <a:schemeClr val="tx1"/>
          </a:fontRef>
        </p:style>
      </p:cxnSp>
      <p:pic>
        <p:nvPicPr>
          <p:cNvPr id="22" name="Imagen 21">
            <a:extLst>
              <a:ext uri="{FF2B5EF4-FFF2-40B4-BE49-F238E27FC236}">
                <a16:creationId xmlns:a16="http://schemas.microsoft.com/office/drawing/2014/main" id="{B959BC5C-04E9-8948-586E-25CAB73FDCC4}"/>
              </a:ext>
            </a:extLst>
          </p:cNvPr>
          <p:cNvPicPr>
            <a:picLocks noChangeAspect="1"/>
          </p:cNvPicPr>
          <p:nvPr/>
        </p:nvPicPr>
        <p:blipFill rotWithShape="1">
          <a:blip r:embed="rId8"/>
          <a:srcRect l="32023" r="19627"/>
          <a:stretch/>
        </p:blipFill>
        <p:spPr>
          <a:xfrm>
            <a:off x="3821817" y="1597605"/>
            <a:ext cx="1136851" cy="2351301"/>
          </a:xfrm>
          <a:prstGeom prst="rect">
            <a:avLst/>
          </a:prstGeom>
        </p:spPr>
      </p:pic>
    </p:spTree>
    <p:extLst>
      <p:ext uri="{BB962C8B-B14F-4D97-AF65-F5344CB8AC3E}">
        <p14:creationId xmlns:p14="http://schemas.microsoft.com/office/powerpoint/2010/main" val="1501068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346292AB-7DF7-BBB5-1876-4AA56CA96F9E}"/>
              </a:ext>
            </a:extLst>
          </p:cNvPr>
          <p:cNvSpPr>
            <a:spLocks noGrp="1"/>
          </p:cNvSpPr>
          <p:nvPr>
            <p:ph type="body" sz="quarter" idx="11"/>
          </p:nvPr>
        </p:nvSpPr>
        <p:spPr/>
        <p:txBody>
          <a:bodyPr/>
          <a:lstStyle/>
          <a:p>
            <a:endParaRPr lang="es-ES"/>
          </a:p>
        </p:txBody>
      </p:sp>
      <p:sp>
        <p:nvSpPr>
          <p:cNvPr id="3" name="Marcador de texto 2">
            <a:extLst>
              <a:ext uri="{FF2B5EF4-FFF2-40B4-BE49-F238E27FC236}">
                <a16:creationId xmlns:a16="http://schemas.microsoft.com/office/drawing/2014/main" id="{7AF523FE-8A79-9BC8-14FE-FC157EF68FC9}"/>
              </a:ext>
            </a:extLst>
          </p:cNvPr>
          <p:cNvSpPr>
            <a:spLocks noGrp="1"/>
          </p:cNvSpPr>
          <p:nvPr>
            <p:ph type="body" sz="quarter" idx="12"/>
          </p:nvPr>
        </p:nvSpPr>
        <p:spPr>
          <a:xfrm>
            <a:off x="559302" y="2267976"/>
            <a:ext cx="4486274" cy="466281"/>
          </a:xfrm>
        </p:spPr>
        <p:txBody>
          <a:bodyPr/>
          <a:lstStyle/>
          <a:p>
            <a:r>
              <a:rPr lang="es-ES" dirty="0"/>
              <a:t>Producto</a:t>
            </a:r>
          </a:p>
        </p:txBody>
      </p:sp>
    </p:spTree>
    <p:extLst>
      <p:ext uri="{BB962C8B-B14F-4D97-AF65-F5344CB8AC3E}">
        <p14:creationId xmlns:p14="http://schemas.microsoft.com/office/powerpoint/2010/main" val="1689048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BEA2B7C-DB94-F9C9-83DD-232C9586A38C}"/>
              </a:ext>
            </a:extLst>
          </p:cNvPr>
          <p:cNvSpPr/>
          <p:nvPr/>
        </p:nvSpPr>
        <p:spPr>
          <a:xfrm>
            <a:off x="597490" y="872024"/>
            <a:ext cx="8272239" cy="1015663"/>
          </a:xfrm>
          <a:prstGeom prst="rect">
            <a:avLst/>
          </a:prstGeom>
        </p:spPr>
        <p:txBody>
          <a:bodyPr wrap="square">
            <a:spAutoFit/>
          </a:bodyPr>
          <a:lstStyle/>
          <a:p>
            <a:pPr algn="just">
              <a:buClr>
                <a:srgbClr val="FFCC00"/>
              </a:buClr>
            </a:pPr>
            <a:r>
              <a:rPr lang="es-CO" sz="1200" b="1" dirty="0">
                <a:solidFill>
                  <a:schemeClr val="tx2"/>
                </a:solidFill>
                <a:latin typeface="Arial" panose="020B0604020202020204" pitchFamily="34" charset="0"/>
                <a:cs typeface="Arial" panose="020B0604020202020204" pitchFamily="34" charset="0"/>
              </a:rPr>
              <a:t>Prosegur Cash </a:t>
            </a:r>
            <a:r>
              <a:rPr lang="es-CO" sz="1200" dirty="0">
                <a:solidFill>
                  <a:schemeClr val="tx2"/>
                </a:solidFill>
                <a:latin typeface="Arial" panose="020B0604020202020204" pitchFamily="34" charset="0"/>
                <a:cs typeface="Arial" panose="020B0604020202020204" pitchFamily="34" charset="0"/>
              </a:rPr>
              <a:t>pone a </a:t>
            </a:r>
            <a:r>
              <a:rPr lang="es-CO" sz="1200" b="1" dirty="0">
                <a:solidFill>
                  <a:schemeClr val="tx2"/>
                </a:solidFill>
                <a:latin typeface="Arial" panose="020B0604020202020204" pitchFamily="34" charset="0"/>
                <a:cs typeface="Arial" panose="020B0604020202020204" pitchFamily="34" charset="0"/>
              </a:rPr>
              <a:t>disposición</a:t>
            </a:r>
            <a:r>
              <a:rPr lang="es-CO" sz="1200" dirty="0">
                <a:solidFill>
                  <a:schemeClr val="tx2"/>
                </a:solidFill>
                <a:latin typeface="Arial" panose="020B0604020202020204" pitchFamily="34" charset="0"/>
                <a:cs typeface="Arial" panose="020B0604020202020204" pitchFamily="34" charset="0"/>
              </a:rPr>
              <a:t> del </a:t>
            </a:r>
            <a:r>
              <a:rPr lang="es-CO" sz="1200" b="1" dirty="0">
                <a:solidFill>
                  <a:schemeClr val="tx2"/>
                </a:solidFill>
                <a:latin typeface="Arial" panose="020B0604020202020204" pitchFamily="34" charset="0"/>
                <a:cs typeface="Arial" panose="020B0604020202020204" pitchFamily="34" charset="0"/>
              </a:rPr>
              <a:t>comercio</a:t>
            </a:r>
            <a:r>
              <a:rPr lang="es-CO" sz="1200" dirty="0">
                <a:solidFill>
                  <a:schemeClr val="tx2"/>
                </a:solidFill>
                <a:latin typeface="Arial" panose="020B0604020202020204" pitchFamily="34" charset="0"/>
                <a:cs typeface="Arial" panose="020B0604020202020204" pitchFamily="34" charset="0"/>
              </a:rPr>
              <a:t> un </a:t>
            </a:r>
            <a:r>
              <a:rPr lang="es-CO" sz="1200" b="1" dirty="0">
                <a:solidFill>
                  <a:schemeClr val="tx2"/>
                </a:solidFill>
                <a:latin typeface="Arial" panose="020B0604020202020204" pitchFamily="34" charset="0"/>
                <a:cs typeface="Arial" panose="020B0604020202020204" pitchFamily="34" charset="0"/>
              </a:rPr>
              <a:t>cajero automático</a:t>
            </a:r>
            <a:r>
              <a:rPr lang="es-CO" sz="1200" dirty="0">
                <a:solidFill>
                  <a:schemeClr val="tx2"/>
                </a:solidFill>
                <a:latin typeface="Arial" panose="020B0604020202020204" pitchFamily="34" charset="0"/>
                <a:cs typeface="Arial" panose="020B0604020202020204" pitchFamily="34" charset="0"/>
              </a:rPr>
              <a:t> en un concepto de </a:t>
            </a:r>
            <a:r>
              <a:rPr lang="es-CO" sz="1200" b="1" dirty="0">
                <a:solidFill>
                  <a:schemeClr val="tx2"/>
                </a:solidFill>
                <a:latin typeface="Arial" panose="020B0604020202020204" pitchFamily="34" charset="0"/>
                <a:cs typeface="Arial" panose="020B0604020202020204" pitchFamily="34" charset="0"/>
              </a:rPr>
              <a:t>“llave en mano” </a:t>
            </a:r>
            <a:r>
              <a:rPr lang="es-CO" sz="1200" dirty="0">
                <a:solidFill>
                  <a:schemeClr val="tx2"/>
                </a:solidFill>
                <a:latin typeface="Arial" panose="020B0604020202020204" pitchFamily="34" charset="0"/>
                <a:cs typeface="Arial" panose="020B0604020202020204" pitchFamily="34" charset="0"/>
              </a:rPr>
              <a:t>para que </a:t>
            </a:r>
            <a:r>
              <a:rPr lang="es-CO" sz="1200" b="1" dirty="0">
                <a:solidFill>
                  <a:schemeClr val="tx2"/>
                </a:solidFill>
                <a:latin typeface="Arial" panose="020B0604020202020204" pitchFamily="34" charset="0"/>
                <a:cs typeface="Arial" panose="020B0604020202020204" pitchFamily="34" charset="0"/>
              </a:rPr>
              <a:t>los clientes </a:t>
            </a:r>
            <a:r>
              <a:rPr lang="es-CO" sz="1200" dirty="0">
                <a:solidFill>
                  <a:schemeClr val="tx2"/>
                </a:solidFill>
                <a:latin typeface="Arial" panose="020B0604020202020204" pitchFamily="34" charset="0"/>
                <a:cs typeface="Arial" panose="020B0604020202020204" pitchFamily="34" charset="0"/>
              </a:rPr>
              <a:t>puedan</a:t>
            </a:r>
            <a:r>
              <a:rPr lang="es-CO" sz="1200" b="1" dirty="0">
                <a:solidFill>
                  <a:schemeClr val="tx2"/>
                </a:solidFill>
                <a:latin typeface="Arial" panose="020B0604020202020204" pitchFamily="34" charset="0"/>
                <a:cs typeface="Arial" panose="020B0604020202020204" pitchFamily="34" charset="0"/>
              </a:rPr>
              <a:t> obtener efectivo. </a:t>
            </a:r>
            <a:r>
              <a:rPr lang="es-CO" sz="1200" dirty="0">
                <a:solidFill>
                  <a:schemeClr val="tx2"/>
                </a:solidFill>
                <a:latin typeface="Arial" panose="020B0604020202020204" pitchFamily="34" charset="0"/>
                <a:cs typeface="Arial" panose="020B0604020202020204" pitchFamily="34" charset="0"/>
              </a:rPr>
              <a:t>Este </a:t>
            </a:r>
            <a:r>
              <a:rPr lang="es-CO" sz="1200" b="1" dirty="0">
                <a:solidFill>
                  <a:schemeClr val="tx2"/>
                </a:solidFill>
                <a:latin typeface="Arial" panose="020B0604020202020204" pitchFamily="34" charset="0"/>
                <a:cs typeface="Arial" panose="020B0604020202020204" pitchFamily="34" charset="0"/>
              </a:rPr>
              <a:t>modelo engloba </a:t>
            </a:r>
            <a:r>
              <a:rPr lang="es-CO" sz="1200" dirty="0">
                <a:solidFill>
                  <a:schemeClr val="tx2"/>
                </a:solidFill>
                <a:latin typeface="Arial" panose="020B0604020202020204" pitchFamily="34" charset="0"/>
                <a:cs typeface="Arial" panose="020B0604020202020204" pitchFamily="34" charset="0"/>
              </a:rPr>
              <a:t>la integración de distintos </a:t>
            </a:r>
            <a:r>
              <a:rPr lang="es-CO" sz="1200" b="1" dirty="0">
                <a:solidFill>
                  <a:schemeClr val="tx2"/>
                </a:solidFill>
                <a:latin typeface="Arial" panose="020B0604020202020204" pitchFamily="34" charset="0"/>
                <a:cs typeface="Arial" panose="020B0604020202020204" pitchFamily="34" charset="0"/>
              </a:rPr>
              <a:t>servicios y procesos clave </a:t>
            </a:r>
            <a:r>
              <a:rPr lang="es-CO" sz="1200" dirty="0">
                <a:solidFill>
                  <a:schemeClr val="tx2"/>
                </a:solidFill>
                <a:latin typeface="Arial" panose="020B0604020202020204" pitchFamily="34" charset="0"/>
                <a:cs typeface="Arial" panose="020B0604020202020204" pitchFamily="34" charset="0"/>
              </a:rPr>
              <a:t>relacionados con la operatividad del cajero </a:t>
            </a:r>
            <a:r>
              <a:rPr lang="es-CO" sz="1200" b="1" dirty="0">
                <a:solidFill>
                  <a:schemeClr val="tx2"/>
                </a:solidFill>
                <a:latin typeface="Arial" panose="020B0604020202020204" pitchFamily="34" charset="0"/>
                <a:cs typeface="Arial" panose="020B0604020202020204" pitchFamily="34" charset="0"/>
              </a:rPr>
              <a:t>incluyendo</a:t>
            </a:r>
            <a:r>
              <a:rPr lang="es-CO" sz="1200" dirty="0">
                <a:solidFill>
                  <a:schemeClr val="tx2"/>
                </a:solidFill>
                <a:latin typeface="Arial" panose="020B0604020202020204" pitchFamily="34" charset="0"/>
                <a:cs typeface="Arial" panose="020B0604020202020204" pitchFamily="34" charset="0"/>
              </a:rPr>
              <a:t> </a:t>
            </a:r>
            <a:r>
              <a:rPr lang="es-CO" sz="1200" b="1" dirty="0">
                <a:solidFill>
                  <a:schemeClr val="tx2"/>
                </a:solidFill>
                <a:latin typeface="Arial" panose="020B0604020202020204" pitchFamily="34" charset="0"/>
                <a:cs typeface="Arial" panose="020B0604020202020204" pitchFamily="34" charset="0"/>
              </a:rPr>
              <a:t>servicios de valor </a:t>
            </a:r>
            <a:r>
              <a:rPr lang="es-CO" sz="1200" dirty="0">
                <a:solidFill>
                  <a:schemeClr val="tx2"/>
                </a:solidFill>
                <a:latin typeface="Arial" panose="020B0604020202020204" pitchFamily="34" charset="0"/>
                <a:cs typeface="Arial" panose="020B0604020202020204" pitchFamily="34" charset="0"/>
              </a:rPr>
              <a:t>como la </a:t>
            </a:r>
            <a:r>
              <a:rPr lang="es-CO" sz="1200" b="1" dirty="0">
                <a:solidFill>
                  <a:schemeClr val="tx2"/>
                </a:solidFill>
                <a:latin typeface="Arial" panose="020B0604020202020204" pitchFamily="34" charset="0"/>
                <a:cs typeface="Arial" panose="020B0604020202020204" pitchFamily="34" charset="0"/>
              </a:rPr>
              <a:t>Atención al cliente 24X7 y Seguridad </a:t>
            </a:r>
            <a:r>
              <a:rPr lang="es-CO" sz="1200" dirty="0">
                <a:solidFill>
                  <a:schemeClr val="tx2"/>
                </a:solidFill>
                <a:latin typeface="Arial" panose="020B0604020202020204" pitchFamily="34" charset="0"/>
                <a:cs typeface="Arial" panose="020B0604020202020204" pitchFamily="34" charset="0"/>
              </a:rPr>
              <a:t>física y lógica.</a:t>
            </a:r>
            <a:endParaRPr lang="es-ES" sz="1200" dirty="0">
              <a:solidFill>
                <a:schemeClr val="tx2"/>
              </a:solidFill>
              <a:latin typeface="Arial" panose="020B0604020202020204" pitchFamily="34" charset="0"/>
              <a:cs typeface="Arial" panose="020B0604020202020204" pitchFamily="34" charset="0"/>
            </a:endParaRPr>
          </a:p>
          <a:p>
            <a:pPr algn="just">
              <a:buClr>
                <a:srgbClr val="FFCC00"/>
              </a:buClr>
            </a:pPr>
            <a:r>
              <a:rPr lang="es-CO" sz="1200" dirty="0">
                <a:solidFill>
                  <a:schemeClr val="accent6"/>
                </a:solidFill>
                <a:latin typeface="Arial" panose="020B0604020202020204" pitchFamily="34" charset="0"/>
                <a:cs typeface="Arial" panose="020B0604020202020204" pitchFamily="34" charset="0"/>
              </a:rPr>
              <a:t> </a:t>
            </a:r>
          </a:p>
        </p:txBody>
      </p:sp>
      <p:pic>
        <p:nvPicPr>
          <p:cNvPr id="3" name="Imagen 2">
            <a:extLst>
              <a:ext uri="{FF2B5EF4-FFF2-40B4-BE49-F238E27FC236}">
                <a16:creationId xmlns:a16="http://schemas.microsoft.com/office/drawing/2014/main" id="{FDF5BB91-61BA-04C4-F6B3-35F62F221317}"/>
              </a:ext>
            </a:extLst>
          </p:cNvPr>
          <p:cNvPicPr>
            <a:picLocks noChangeAspect="1"/>
          </p:cNvPicPr>
          <p:nvPr/>
        </p:nvPicPr>
        <p:blipFill>
          <a:blip r:embed="rId2">
            <a:duotone>
              <a:prstClr val="black"/>
              <a:schemeClr val="accent6">
                <a:tint val="45000"/>
                <a:satMod val="400000"/>
              </a:schemeClr>
            </a:duotone>
          </a:blip>
          <a:stretch>
            <a:fillRect/>
          </a:stretch>
        </p:blipFill>
        <p:spPr>
          <a:xfrm>
            <a:off x="8480666" y="4314258"/>
            <a:ext cx="389063" cy="389063"/>
          </a:xfrm>
          <a:prstGeom prst="rect">
            <a:avLst/>
          </a:prstGeom>
        </p:spPr>
      </p:pic>
      <p:sp>
        <p:nvSpPr>
          <p:cNvPr id="4" name="Rectángulo 3">
            <a:extLst>
              <a:ext uri="{FF2B5EF4-FFF2-40B4-BE49-F238E27FC236}">
                <a16:creationId xmlns:a16="http://schemas.microsoft.com/office/drawing/2014/main" id="{043FC0FF-0E08-C70B-925D-BDE3990F3035}"/>
              </a:ext>
            </a:extLst>
          </p:cNvPr>
          <p:cNvSpPr/>
          <p:nvPr/>
        </p:nvSpPr>
        <p:spPr>
          <a:xfrm>
            <a:off x="225801" y="2856447"/>
            <a:ext cx="1627833" cy="1015663"/>
          </a:xfrm>
          <a:prstGeom prst="rect">
            <a:avLst/>
          </a:prstGeom>
        </p:spPr>
        <p:txBody>
          <a:bodyPr wrap="square">
            <a:spAutoFit/>
          </a:bodyPr>
          <a:lstStyle/>
          <a:p>
            <a:pPr marL="171450" indent="-171450" defTabSz="389582" eaLnBrk="1" fontAlgn="auto" hangingPunct="1">
              <a:spcBef>
                <a:spcPts val="0"/>
              </a:spcBef>
              <a:spcAft>
                <a:spcPts val="400"/>
              </a:spcAft>
              <a:buClr>
                <a:schemeClr val="accent3"/>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Plataformado y </a:t>
            </a:r>
            <a:r>
              <a:rPr lang="es-ES" sz="1000" dirty="0" err="1">
                <a:solidFill>
                  <a:srgbClr val="000000"/>
                </a:solidFill>
                <a:latin typeface="Arial" panose="020B0604020202020204" pitchFamily="34" charset="0"/>
                <a:cs typeface="Arial" panose="020B0604020202020204" pitchFamily="34" charset="0"/>
              </a:rPr>
              <a:t>vinilado</a:t>
            </a:r>
            <a:r>
              <a:rPr lang="es-ES" sz="1000" dirty="0">
                <a:solidFill>
                  <a:srgbClr val="000000"/>
                </a:solidFill>
                <a:latin typeface="Arial" panose="020B0604020202020204" pitchFamily="34" charset="0"/>
                <a:cs typeface="Arial" panose="020B0604020202020204" pitchFamily="34" charset="0"/>
              </a:rPr>
              <a:t> del cajero.</a:t>
            </a:r>
          </a:p>
          <a:p>
            <a:pPr marL="171450" indent="-171450" defTabSz="389582" eaLnBrk="1" fontAlgn="auto" hangingPunct="1">
              <a:spcBef>
                <a:spcPts val="0"/>
              </a:spcBef>
              <a:spcAft>
                <a:spcPts val="400"/>
              </a:spcAft>
              <a:buClr>
                <a:schemeClr val="accent3"/>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Instalación y anclaje.</a:t>
            </a:r>
          </a:p>
          <a:p>
            <a:pPr marL="171450" indent="-171450" defTabSz="389582" eaLnBrk="1" fontAlgn="auto" hangingPunct="1">
              <a:spcBef>
                <a:spcPts val="0"/>
              </a:spcBef>
              <a:spcAft>
                <a:spcPts val="400"/>
              </a:spcAft>
              <a:buClr>
                <a:schemeClr val="accent3"/>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Puesta en producción.</a:t>
            </a:r>
          </a:p>
          <a:p>
            <a:pPr marL="171450" indent="-171450" defTabSz="389582" eaLnBrk="1" fontAlgn="auto" hangingPunct="1">
              <a:spcBef>
                <a:spcPts val="0"/>
              </a:spcBef>
              <a:spcAft>
                <a:spcPts val="400"/>
              </a:spcAft>
              <a:buClr>
                <a:schemeClr val="accent3"/>
              </a:buClr>
              <a:buFont typeface="Arial" panose="020B0604020202020204" pitchFamily="34" charset="0"/>
              <a:buChar char="•"/>
              <a:defRPr/>
            </a:pPr>
            <a:r>
              <a:rPr lang="es-ES" sz="1000" dirty="0" err="1">
                <a:solidFill>
                  <a:srgbClr val="000000"/>
                </a:solidFill>
                <a:latin typeface="Arial" panose="020B0604020202020204" pitchFamily="34" charset="0"/>
                <a:cs typeface="Arial" panose="020B0604020202020204" pitchFamily="34" charset="0"/>
              </a:rPr>
              <a:t>Check</a:t>
            </a:r>
            <a:r>
              <a:rPr lang="es-ES" sz="1000" dirty="0">
                <a:solidFill>
                  <a:srgbClr val="000000"/>
                </a:solidFill>
                <a:latin typeface="Arial" panose="020B0604020202020204" pitchFamily="34" charset="0"/>
                <a:cs typeface="Arial" panose="020B0604020202020204" pitchFamily="34" charset="0"/>
              </a:rPr>
              <a:t> </a:t>
            </a:r>
            <a:r>
              <a:rPr lang="es-ES" sz="1000" dirty="0" err="1">
                <a:solidFill>
                  <a:srgbClr val="000000"/>
                </a:solidFill>
                <a:latin typeface="Arial" panose="020B0604020202020204" pitchFamily="34" charset="0"/>
                <a:cs typeface="Arial" panose="020B0604020202020204" pitchFamily="34" charset="0"/>
              </a:rPr>
              <a:t>list</a:t>
            </a:r>
            <a:r>
              <a:rPr lang="es-ES" sz="1000" dirty="0">
                <a:solidFill>
                  <a:srgbClr val="000000"/>
                </a:solidFill>
                <a:latin typeface="Arial" panose="020B0604020202020204" pitchFamily="34" charset="0"/>
                <a:cs typeface="Arial" panose="020B0604020202020204" pitchFamily="34" charset="0"/>
              </a:rPr>
              <a:t> operativo.</a:t>
            </a:r>
          </a:p>
        </p:txBody>
      </p:sp>
      <p:sp>
        <p:nvSpPr>
          <p:cNvPr id="23" name="Rectángulo 22">
            <a:extLst>
              <a:ext uri="{FF2B5EF4-FFF2-40B4-BE49-F238E27FC236}">
                <a16:creationId xmlns:a16="http://schemas.microsoft.com/office/drawing/2014/main" id="{20D7D71E-D638-8EF4-EA49-83EEF3B1908A}"/>
              </a:ext>
            </a:extLst>
          </p:cNvPr>
          <p:cNvSpPr/>
          <p:nvPr/>
        </p:nvSpPr>
        <p:spPr>
          <a:xfrm>
            <a:off x="1996736" y="2133862"/>
            <a:ext cx="1540207" cy="707886"/>
          </a:xfrm>
          <a:prstGeom prst="rect">
            <a:avLst/>
          </a:prstGeom>
        </p:spPr>
        <p:txBody>
          <a:bodyPr wrap="square">
            <a:spAutoFit/>
          </a:bodyPr>
          <a:lstStyle/>
          <a:p>
            <a:pPr defTabSz="389582" eaLnBrk="1" fontAlgn="auto" hangingPunct="1">
              <a:spcBef>
                <a:spcPts val="0"/>
              </a:spcBef>
              <a:spcAft>
                <a:spcPts val="0"/>
              </a:spcAft>
              <a:defRPr/>
            </a:pPr>
            <a:r>
              <a:rPr lang="es-ES" sz="2000" b="1" dirty="0">
                <a:solidFill>
                  <a:srgbClr val="637B7C"/>
                </a:solidFill>
                <a:latin typeface="Century Gothic" panose="020B0502020202020204" pitchFamily="34" charset="0"/>
                <a:cs typeface="+mn-cs"/>
              </a:rPr>
              <a:t>02.</a:t>
            </a:r>
          </a:p>
          <a:p>
            <a:pPr defTabSz="389582" eaLnBrk="1" fontAlgn="auto" hangingPunct="1">
              <a:spcBef>
                <a:spcPts val="0"/>
              </a:spcBef>
              <a:spcAft>
                <a:spcPts val="0"/>
              </a:spcAft>
              <a:defRPr/>
            </a:pPr>
            <a:r>
              <a:rPr lang="es-ES" sz="1000" b="1" dirty="0">
                <a:solidFill>
                  <a:srgbClr val="637B7C"/>
                </a:solidFill>
                <a:latin typeface="Century Gothic" panose="020B0502020202020204" pitchFamily="34" charset="0"/>
                <a:cs typeface="+mn-cs"/>
              </a:rPr>
              <a:t>Mantenimiento </a:t>
            </a:r>
            <a:br>
              <a:rPr lang="es-ES" sz="1000" b="1" dirty="0">
                <a:solidFill>
                  <a:srgbClr val="637B7C"/>
                </a:solidFill>
                <a:latin typeface="Century Gothic" panose="020B0502020202020204" pitchFamily="34" charset="0"/>
                <a:cs typeface="+mn-cs"/>
              </a:rPr>
            </a:br>
            <a:r>
              <a:rPr lang="es-ES" sz="1000" b="1" dirty="0">
                <a:solidFill>
                  <a:srgbClr val="637B7C"/>
                </a:solidFill>
                <a:latin typeface="Century Gothic" panose="020B0502020202020204" pitchFamily="34" charset="0"/>
                <a:cs typeface="+mn-cs"/>
              </a:rPr>
              <a:t>Técnico</a:t>
            </a:r>
          </a:p>
        </p:txBody>
      </p:sp>
      <p:sp>
        <p:nvSpPr>
          <p:cNvPr id="24" name="Rectángulo 23">
            <a:extLst>
              <a:ext uri="{FF2B5EF4-FFF2-40B4-BE49-F238E27FC236}">
                <a16:creationId xmlns:a16="http://schemas.microsoft.com/office/drawing/2014/main" id="{2AD97784-1772-C165-E177-6E0EEEF2A2F7}"/>
              </a:ext>
            </a:extLst>
          </p:cNvPr>
          <p:cNvSpPr/>
          <p:nvPr/>
        </p:nvSpPr>
        <p:spPr>
          <a:xfrm>
            <a:off x="1989360" y="2856447"/>
            <a:ext cx="1540208" cy="1169551"/>
          </a:xfrm>
          <a:prstGeom prst="rect">
            <a:avLst/>
          </a:prstGeom>
        </p:spPr>
        <p:txBody>
          <a:bodyPr wrap="square">
            <a:spAutoFit/>
          </a:bodyPr>
          <a:lstStyle/>
          <a:p>
            <a:pPr marL="171450" indent="-171450" defTabSz="389582" eaLnBrk="1" fontAlgn="auto" hangingPunct="1">
              <a:spcBef>
                <a:spcPts val="0"/>
              </a:spcBef>
              <a:spcAft>
                <a:spcPts val="400"/>
              </a:spcAft>
              <a:buClr>
                <a:schemeClr val="accent2"/>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Monitorización &amp; Nivel 0.</a:t>
            </a:r>
          </a:p>
          <a:p>
            <a:pPr marL="171450" indent="-171450" defTabSz="389582" eaLnBrk="1" fontAlgn="auto" hangingPunct="1">
              <a:spcBef>
                <a:spcPts val="0"/>
              </a:spcBef>
              <a:spcAft>
                <a:spcPts val="400"/>
              </a:spcAft>
              <a:buClr>
                <a:schemeClr val="accent2"/>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Nivel 1.</a:t>
            </a:r>
          </a:p>
          <a:p>
            <a:pPr marL="171450" indent="-171450" defTabSz="389582" eaLnBrk="1" fontAlgn="auto" hangingPunct="1">
              <a:spcBef>
                <a:spcPts val="0"/>
              </a:spcBef>
              <a:spcAft>
                <a:spcPts val="400"/>
              </a:spcAft>
              <a:buClr>
                <a:schemeClr val="accent2"/>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Nivel 2.</a:t>
            </a:r>
          </a:p>
          <a:p>
            <a:pPr marL="171450" indent="-171450" defTabSz="389582" eaLnBrk="1" fontAlgn="auto" hangingPunct="1">
              <a:spcBef>
                <a:spcPts val="0"/>
              </a:spcBef>
              <a:spcAft>
                <a:spcPts val="400"/>
              </a:spcAft>
              <a:buClr>
                <a:schemeClr val="accent2"/>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Service </a:t>
            </a:r>
            <a:r>
              <a:rPr lang="es-ES" sz="1000" dirty="0" err="1">
                <a:solidFill>
                  <a:srgbClr val="000000"/>
                </a:solidFill>
                <a:latin typeface="Arial" panose="020B0604020202020204" pitchFamily="34" charset="0"/>
                <a:cs typeface="Arial" panose="020B0604020202020204" pitchFamily="34" charset="0"/>
              </a:rPr>
              <a:t>Desk</a:t>
            </a:r>
            <a:r>
              <a:rPr lang="es-ES" sz="1000" dirty="0">
                <a:solidFill>
                  <a:srgbClr val="000000"/>
                </a:solidFill>
                <a:latin typeface="Arial" panose="020B0604020202020204" pitchFamily="34" charset="0"/>
                <a:cs typeface="Arial" panose="020B0604020202020204" pitchFamily="34" charset="0"/>
              </a:rPr>
              <a:t> Técnico 24x7.</a:t>
            </a:r>
          </a:p>
        </p:txBody>
      </p:sp>
      <p:sp>
        <p:nvSpPr>
          <p:cNvPr id="25" name="Rectángulo 24">
            <a:extLst>
              <a:ext uri="{FF2B5EF4-FFF2-40B4-BE49-F238E27FC236}">
                <a16:creationId xmlns:a16="http://schemas.microsoft.com/office/drawing/2014/main" id="{B56ED233-BCC9-D2F5-C0D6-6F4C586DAEAC}"/>
              </a:ext>
            </a:extLst>
          </p:cNvPr>
          <p:cNvSpPr/>
          <p:nvPr/>
        </p:nvSpPr>
        <p:spPr>
          <a:xfrm>
            <a:off x="3763250" y="2133862"/>
            <a:ext cx="1627833" cy="553998"/>
          </a:xfrm>
          <a:prstGeom prst="rect">
            <a:avLst/>
          </a:prstGeom>
        </p:spPr>
        <p:txBody>
          <a:bodyPr wrap="square">
            <a:spAutoFit/>
          </a:bodyPr>
          <a:lstStyle/>
          <a:p>
            <a:pPr defTabSz="389582" eaLnBrk="1" fontAlgn="auto" hangingPunct="1">
              <a:spcBef>
                <a:spcPts val="0"/>
              </a:spcBef>
              <a:spcAft>
                <a:spcPts val="0"/>
              </a:spcAft>
              <a:defRPr/>
            </a:pPr>
            <a:r>
              <a:rPr lang="es-ES" sz="2000" b="1" dirty="0">
                <a:solidFill>
                  <a:srgbClr val="F1AA20"/>
                </a:solidFill>
                <a:latin typeface="Century Gothic" panose="020B0502020202020204" pitchFamily="34" charset="0"/>
                <a:cs typeface="+mn-cs"/>
              </a:rPr>
              <a:t>03.</a:t>
            </a:r>
            <a:r>
              <a:rPr lang="es-ES" sz="1000" b="1" dirty="0">
                <a:solidFill>
                  <a:srgbClr val="F1AA20"/>
                </a:solidFill>
                <a:latin typeface="Century Gothic" panose="020B0502020202020204" pitchFamily="34" charset="0"/>
                <a:cs typeface="+mn-cs"/>
              </a:rPr>
              <a:t> </a:t>
            </a:r>
            <a:br>
              <a:rPr lang="es-ES" sz="1000" b="1" dirty="0">
                <a:solidFill>
                  <a:srgbClr val="F1AA20"/>
                </a:solidFill>
                <a:latin typeface="Century Gothic" panose="020B0502020202020204" pitchFamily="34" charset="0"/>
                <a:cs typeface="+mn-cs"/>
              </a:rPr>
            </a:br>
            <a:r>
              <a:rPr lang="es-ES" sz="1000" b="1" dirty="0">
                <a:solidFill>
                  <a:srgbClr val="F1AA20"/>
                </a:solidFill>
                <a:latin typeface="Century Gothic" panose="020B0502020202020204" pitchFamily="34" charset="0"/>
                <a:cs typeface="+mn-cs"/>
              </a:rPr>
              <a:t>Seguridad</a:t>
            </a:r>
          </a:p>
        </p:txBody>
      </p:sp>
      <p:sp>
        <p:nvSpPr>
          <p:cNvPr id="26" name="Rectángulo 25">
            <a:extLst>
              <a:ext uri="{FF2B5EF4-FFF2-40B4-BE49-F238E27FC236}">
                <a16:creationId xmlns:a16="http://schemas.microsoft.com/office/drawing/2014/main" id="{EE1246C3-2DA5-05DE-1F0F-BFDD0944F09F}"/>
              </a:ext>
            </a:extLst>
          </p:cNvPr>
          <p:cNvSpPr/>
          <p:nvPr/>
        </p:nvSpPr>
        <p:spPr>
          <a:xfrm>
            <a:off x="5526808" y="2133862"/>
            <a:ext cx="1617499" cy="707886"/>
          </a:xfrm>
          <a:prstGeom prst="rect">
            <a:avLst/>
          </a:prstGeom>
        </p:spPr>
        <p:txBody>
          <a:bodyPr wrap="square">
            <a:spAutoFit/>
          </a:bodyPr>
          <a:lstStyle/>
          <a:p>
            <a:pPr defTabSz="389582" eaLnBrk="1" fontAlgn="auto" hangingPunct="1">
              <a:spcBef>
                <a:spcPts val="0"/>
              </a:spcBef>
              <a:spcAft>
                <a:spcPts val="0"/>
              </a:spcAft>
              <a:defRPr/>
            </a:pPr>
            <a:r>
              <a:rPr lang="es-ES" sz="2000" b="1" dirty="0">
                <a:solidFill>
                  <a:srgbClr val="F0813D"/>
                </a:solidFill>
                <a:latin typeface="Century Gothic" panose="020B0502020202020204" pitchFamily="34" charset="0"/>
                <a:cs typeface="+mn-cs"/>
              </a:rPr>
              <a:t>04.</a:t>
            </a:r>
          </a:p>
          <a:p>
            <a:pPr defTabSz="389582" eaLnBrk="1" fontAlgn="auto" hangingPunct="1">
              <a:spcBef>
                <a:spcPts val="0"/>
              </a:spcBef>
              <a:spcAft>
                <a:spcPts val="0"/>
              </a:spcAft>
              <a:defRPr/>
            </a:pPr>
            <a:r>
              <a:rPr lang="es-ES" sz="1000" b="1" dirty="0">
                <a:solidFill>
                  <a:srgbClr val="F0813D"/>
                </a:solidFill>
                <a:latin typeface="Century Gothic" panose="020B0502020202020204" pitchFamily="34" charset="0"/>
                <a:cs typeface="+mn-cs"/>
              </a:rPr>
              <a:t>Logística y Gestión de Efectivo</a:t>
            </a:r>
          </a:p>
        </p:txBody>
      </p:sp>
      <p:sp>
        <p:nvSpPr>
          <p:cNvPr id="27" name="Rectángulo 26">
            <a:extLst>
              <a:ext uri="{FF2B5EF4-FFF2-40B4-BE49-F238E27FC236}">
                <a16:creationId xmlns:a16="http://schemas.microsoft.com/office/drawing/2014/main" id="{D88F0C61-4591-3181-F24C-EC7BCA7B6A62}"/>
              </a:ext>
            </a:extLst>
          </p:cNvPr>
          <p:cNvSpPr/>
          <p:nvPr/>
        </p:nvSpPr>
        <p:spPr>
          <a:xfrm>
            <a:off x="5520899" y="2856447"/>
            <a:ext cx="1627834" cy="784830"/>
          </a:xfrm>
          <a:prstGeom prst="rect">
            <a:avLst/>
          </a:prstGeom>
        </p:spPr>
        <p:txBody>
          <a:bodyPr wrap="square">
            <a:spAutoFit/>
          </a:bodyPr>
          <a:lstStyle/>
          <a:p>
            <a:pPr marL="171450" indent="-171450">
              <a:spcAft>
                <a:spcPts val="400"/>
              </a:spcAft>
              <a:buClr>
                <a:schemeClr val="accent4"/>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Planificación Efectivo.</a:t>
            </a:r>
          </a:p>
          <a:p>
            <a:pPr marL="171450" indent="-171450">
              <a:spcAft>
                <a:spcPts val="400"/>
              </a:spcAft>
              <a:buClr>
                <a:schemeClr val="accent4"/>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Transporte y carga según necesidad de consumo.</a:t>
            </a:r>
          </a:p>
        </p:txBody>
      </p:sp>
      <p:sp>
        <p:nvSpPr>
          <p:cNvPr id="28" name="Rectángulo 27">
            <a:extLst>
              <a:ext uri="{FF2B5EF4-FFF2-40B4-BE49-F238E27FC236}">
                <a16:creationId xmlns:a16="http://schemas.microsoft.com/office/drawing/2014/main" id="{D6E7137A-D821-26C9-A93A-6AA70441103E}"/>
              </a:ext>
            </a:extLst>
          </p:cNvPr>
          <p:cNvSpPr/>
          <p:nvPr/>
        </p:nvSpPr>
        <p:spPr>
          <a:xfrm>
            <a:off x="7290366" y="2133862"/>
            <a:ext cx="1627833" cy="707886"/>
          </a:xfrm>
          <a:prstGeom prst="rect">
            <a:avLst/>
          </a:prstGeom>
        </p:spPr>
        <p:txBody>
          <a:bodyPr wrap="square">
            <a:spAutoFit/>
          </a:bodyPr>
          <a:lstStyle/>
          <a:p>
            <a:pPr defTabSz="389582" eaLnBrk="1" fontAlgn="auto" hangingPunct="1">
              <a:spcBef>
                <a:spcPts val="0"/>
              </a:spcBef>
              <a:spcAft>
                <a:spcPts val="0"/>
              </a:spcAft>
              <a:defRPr/>
            </a:pPr>
            <a:r>
              <a:rPr lang="es-ES" sz="2000" b="1" dirty="0">
                <a:solidFill>
                  <a:srgbClr val="9D9EA0"/>
                </a:solidFill>
                <a:latin typeface="Century Gothic" panose="020B0502020202020204" pitchFamily="34" charset="0"/>
                <a:cs typeface="+mn-cs"/>
              </a:rPr>
              <a:t>05.</a:t>
            </a:r>
          </a:p>
          <a:p>
            <a:pPr defTabSz="389582" eaLnBrk="1" fontAlgn="auto" hangingPunct="1">
              <a:spcBef>
                <a:spcPts val="0"/>
              </a:spcBef>
              <a:spcAft>
                <a:spcPts val="0"/>
              </a:spcAft>
              <a:defRPr/>
            </a:pPr>
            <a:r>
              <a:rPr lang="es-ES" sz="1000" b="1" dirty="0">
                <a:solidFill>
                  <a:srgbClr val="9D9EA0"/>
                </a:solidFill>
                <a:latin typeface="Century Gothic" panose="020B0502020202020204" pitchFamily="34" charset="0"/>
                <a:cs typeface="+mn-cs"/>
              </a:rPr>
              <a:t>Servicios de Valor: Atención clientes 24x7</a:t>
            </a:r>
          </a:p>
        </p:txBody>
      </p:sp>
      <p:sp>
        <p:nvSpPr>
          <p:cNvPr id="29" name="Rectángulo 28">
            <a:extLst>
              <a:ext uri="{FF2B5EF4-FFF2-40B4-BE49-F238E27FC236}">
                <a16:creationId xmlns:a16="http://schemas.microsoft.com/office/drawing/2014/main" id="{591A8590-61D2-B4E7-EC27-534A59FEE669}"/>
              </a:ext>
            </a:extLst>
          </p:cNvPr>
          <p:cNvSpPr/>
          <p:nvPr/>
        </p:nvSpPr>
        <p:spPr>
          <a:xfrm>
            <a:off x="7290366" y="2856447"/>
            <a:ext cx="1627833" cy="605294"/>
          </a:xfrm>
          <a:prstGeom prst="rect">
            <a:avLst/>
          </a:prstGeom>
        </p:spPr>
        <p:txBody>
          <a:bodyPr wrap="square">
            <a:spAutoFit/>
          </a:bodyPr>
          <a:lstStyle/>
          <a:p>
            <a:pPr marL="171450" indent="-171450" defTabSz="389582" eaLnBrk="1" fontAlgn="auto" hangingPunct="1">
              <a:spcBef>
                <a:spcPts val="0"/>
              </a:spcBef>
              <a:spcAft>
                <a:spcPts val="400"/>
              </a:spcAft>
              <a:buClr>
                <a:schemeClr val="accent5"/>
              </a:buClr>
              <a:buFont typeface="Arial" panose="020B0604020202020204" pitchFamily="34" charset="0"/>
              <a:buChar char="•"/>
              <a:defRPr/>
            </a:pPr>
            <a:r>
              <a:rPr lang="es-ES" sz="1000" dirty="0" err="1">
                <a:solidFill>
                  <a:srgbClr val="000000"/>
                </a:solidFill>
                <a:latin typeface="Arial" panose="020B0604020202020204" pitchFamily="34" charset="0"/>
                <a:cs typeface="Arial" panose="020B0604020202020204" pitchFamily="34" charset="0"/>
              </a:rPr>
              <a:t>Call</a:t>
            </a:r>
            <a:r>
              <a:rPr lang="es-ES" sz="1000" dirty="0">
                <a:solidFill>
                  <a:srgbClr val="000000"/>
                </a:solidFill>
                <a:latin typeface="Arial" panose="020B0604020202020204" pitchFamily="34" charset="0"/>
                <a:cs typeface="Arial" panose="020B0604020202020204" pitchFamily="34" charset="0"/>
              </a:rPr>
              <a:t> Center.</a:t>
            </a:r>
          </a:p>
          <a:p>
            <a:pPr marL="171450" indent="-171450" defTabSz="389582" eaLnBrk="1" fontAlgn="auto" hangingPunct="1">
              <a:spcBef>
                <a:spcPts val="0"/>
              </a:spcBef>
              <a:spcAft>
                <a:spcPts val="400"/>
              </a:spcAft>
              <a:buClr>
                <a:schemeClr val="accent5"/>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Atención reclamaciones.</a:t>
            </a:r>
          </a:p>
        </p:txBody>
      </p:sp>
      <p:sp>
        <p:nvSpPr>
          <p:cNvPr id="30" name="Rectángulo 29">
            <a:extLst>
              <a:ext uri="{FF2B5EF4-FFF2-40B4-BE49-F238E27FC236}">
                <a16:creationId xmlns:a16="http://schemas.microsoft.com/office/drawing/2014/main" id="{AF64643B-FE88-F6D7-2171-C0CE7359C553}"/>
              </a:ext>
            </a:extLst>
          </p:cNvPr>
          <p:cNvSpPr/>
          <p:nvPr/>
        </p:nvSpPr>
        <p:spPr>
          <a:xfrm>
            <a:off x="3760295" y="2856447"/>
            <a:ext cx="1627834" cy="1118255"/>
          </a:xfrm>
          <a:prstGeom prst="rect">
            <a:avLst/>
          </a:prstGeom>
        </p:spPr>
        <p:txBody>
          <a:bodyPr wrap="square">
            <a:spAutoFit/>
          </a:bodyPr>
          <a:lstStyle/>
          <a:p>
            <a:pPr marL="171450" indent="-171450">
              <a:spcAft>
                <a:spcPts val="400"/>
              </a:spcAft>
              <a:buClr>
                <a:schemeClr val="accent6"/>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Instalación de sistemas de  Seguridad. </a:t>
            </a:r>
          </a:p>
          <a:p>
            <a:pPr marL="171450" indent="-171450">
              <a:spcAft>
                <a:spcPts val="400"/>
              </a:spcAft>
              <a:buClr>
                <a:schemeClr val="accent6"/>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Conexión CRA 24x7.</a:t>
            </a:r>
          </a:p>
          <a:p>
            <a:pPr marL="171450" indent="-171450">
              <a:spcAft>
                <a:spcPts val="400"/>
              </a:spcAft>
              <a:buClr>
                <a:schemeClr val="accent6"/>
              </a:buClr>
              <a:buFont typeface="Arial" panose="020B0604020202020204" pitchFamily="34" charset="0"/>
              <a:buChar char="•"/>
              <a:defRPr/>
            </a:pPr>
            <a:r>
              <a:rPr lang="es-ES" sz="1000" dirty="0">
                <a:solidFill>
                  <a:srgbClr val="000000"/>
                </a:solidFill>
                <a:latin typeface="Arial" panose="020B0604020202020204" pitchFamily="34" charset="0"/>
                <a:cs typeface="Arial" panose="020B0604020202020204" pitchFamily="34" charset="0"/>
              </a:rPr>
              <a:t>Vigilante Seguridad Acuda.</a:t>
            </a:r>
          </a:p>
        </p:txBody>
      </p:sp>
      <p:sp>
        <p:nvSpPr>
          <p:cNvPr id="31" name="Rectángulo 30">
            <a:extLst>
              <a:ext uri="{FF2B5EF4-FFF2-40B4-BE49-F238E27FC236}">
                <a16:creationId xmlns:a16="http://schemas.microsoft.com/office/drawing/2014/main" id="{E12CDDBE-875E-9192-1E65-5A716EF47FA8}"/>
              </a:ext>
            </a:extLst>
          </p:cNvPr>
          <p:cNvSpPr/>
          <p:nvPr/>
        </p:nvSpPr>
        <p:spPr>
          <a:xfrm>
            <a:off x="236135" y="2133862"/>
            <a:ext cx="1627833" cy="707886"/>
          </a:xfrm>
          <a:prstGeom prst="rect">
            <a:avLst/>
          </a:prstGeom>
        </p:spPr>
        <p:txBody>
          <a:bodyPr wrap="square">
            <a:spAutoFit/>
          </a:bodyPr>
          <a:lstStyle/>
          <a:p>
            <a:pPr defTabSz="389582" eaLnBrk="1" fontAlgn="auto" hangingPunct="1">
              <a:spcBef>
                <a:spcPts val="0"/>
              </a:spcBef>
              <a:spcAft>
                <a:spcPts val="0"/>
              </a:spcAft>
              <a:defRPr/>
            </a:pPr>
            <a:r>
              <a:rPr lang="es-ES" sz="2000" b="1" dirty="0">
                <a:solidFill>
                  <a:srgbClr val="77C8CD"/>
                </a:solidFill>
                <a:latin typeface="Century Gothic" panose="020B0502020202020204" pitchFamily="34" charset="0"/>
                <a:cs typeface="+mn-cs"/>
              </a:rPr>
              <a:t>01.</a:t>
            </a:r>
          </a:p>
          <a:p>
            <a:pPr defTabSz="389582" eaLnBrk="1" fontAlgn="auto" hangingPunct="1">
              <a:spcBef>
                <a:spcPts val="0"/>
              </a:spcBef>
              <a:spcAft>
                <a:spcPts val="0"/>
              </a:spcAft>
              <a:defRPr/>
            </a:pPr>
            <a:r>
              <a:rPr lang="es-ES" sz="1000" b="1" dirty="0">
                <a:solidFill>
                  <a:srgbClr val="77C8CD"/>
                </a:solidFill>
                <a:latin typeface="Century Gothic" panose="020B0502020202020204" pitchFamily="34" charset="0"/>
                <a:cs typeface="+mn-cs"/>
              </a:rPr>
              <a:t>Instalación y </a:t>
            </a:r>
            <a:br>
              <a:rPr lang="es-ES" sz="1000" b="1" dirty="0">
                <a:solidFill>
                  <a:srgbClr val="77C8CD"/>
                </a:solidFill>
                <a:latin typeface="Century Gothic" panose="020B0502020202020204" pitchFamily="34" charset="0"/>
                <a:cs typeface="+mn-cs"/>
              </a:rPr>
            </a:br>
            <a:r>
              <a:rPr lang="es-ES" sz="1000" b="1" dirty="0">
                <a:solidFill>
                  <a:srgbClr val="77C8CD"/>
                </a:solidFill>
                <a:latin typeface="Century Gothic" panose="020B0502020202020204" pitchFamily="34" charset="0"/>
                <a:cs typeface="+mn-cs"/>
              </a:rPr>
              <a:t>puesta en marcha </a:t>
            </a:r>
          </a:p>
        </p:txBody>
      </p:sp>
      <p:sp>
        <p:nvSpPr>
          <p:cNvPr id="32" name="11 Título">
            <a:extLst>
              <a:ext uri="{FF2B5EF4-FFF2-40B4-BE49-F238E27FC236}">
                <a16:creationId xmlns:a16="http://schemas.microsoft.com/office/drawing/2014/main" id="{616FF12E-9294-B2C6-6AD2-E2B52E18CF08}"/>
              </a:ext>
            </a:extLst>
          </p:cNvPr>
          <p:cNvSpPr txBox="1">
            <a:spLocks/>
          </p:cNvSpPr>
          <p:nvPr/>
        </p:nvSpPr>
        <p:spPr>
          <a:xfrm>
            <a:off x="603816" y="187916"/>
            <a:ext cx="4904626" cy="372880"/>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sz="1000" dirty="0">
                <a:latin typeface="Century Gothic" panose="020B0502020202020204" pitchFamily="34" charset="0"/>
              </a:rPr>
              <a:t>02. Producto.</a:t>
            </a:r>
            <a:endParaRPr lang="es-ES" sz="1000" b="0" dirty="0">
              <a:latin typeface="Century Gothic" panose="020B0502020202020204" pitchFamily="34" charset="0"/>
            </a:endParaRPr>
          </a:p>
        </p:txBody>
      </p:sp>
      <p:sp>
        <p:nvSpPr>
          <p:cNvPr id="33" name="Marcador de texto 3">
            <a:extLst>
              <a:ext uri="{FF2B5EF4-FFF2-40B4-BE49-F238E27FC236}">
                <a16:creationId xmlns:a16="http://schemas.microsoft.com/office/drawing/2014/main" id="{44CB4EE7-5B57-531D-7051-76AB3D35FEF2}"/>
              </a:ext>
            </a:extLst>
          </p:cNvPr>
          <p:cNvSpPr txBox="1">
            <a:spLocks/>
          </p:cNvSpPr>
          <p:nvPr/>
        </p:nvSpPr>
        <p:spPr>
          <a:xfrm>
            <a:off x="2054592" y="357507"/>
            <a:ext cx="6815138" cy="103874"/>
          </a:xfrm>
          <a:prstGeom prst="rect">
            <a:avLst/>
          </a:prstGeom>
        </p:spPr>
        <p:txBody>
          <a:bodyPr lIns="0" tIns="0" rIns="0" bIns="0">
            <a:spAutoFit/>
          </a:bodyPr>
          <a:lstStyle>
            <a:lvl1pPr marL="0" indent="0" algn="r" defTabSz="685800" rtl="0" eaLnBrk="1" latinLnBrk="0" hangingPunct="1">
              <a:lnSpc>
                <a:spcPct val="90000"/>
              </a:lnSpc>
              <a:spcBef>
                <a:spcPts val="750"/>
              </a:spcBef>
              <a:buFont typeface="Arial" panose="020B0604020202020204" pitchFamily="34" charset="0"/>
              <a:buNone/>
              <a:defRPr sz="750" b="1"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s-ES" sz="750" b="1" i="0" u="none" strike="noStrike" kern="1200" cap="none" spc="0" normalizeH="0" baseline="0" noProof="0">
                <a:ln>
                  <a:noFill/>
                </a:ln>
                <a:solidFill>
                  <a:srgbClr val="000000"/>
                </a:solidFill>
                <a:effectLst/>
                <a:uLnTx/>
                <a:uFillTx/>
                <a:latin typeface="Century Gothic"/>
                <a:ea typeface="+mn-ea"/>
                <a:cs typeface="+mn-cs"/>
              </a:rPr>
              <a:t>CAJERO AUTOMÁTICO ORUS</a:t>
            </a:r>
            <a:endParaRPr kumimoji="0" lang="es-ES" sz="750" b="1"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34" name="Rectángulo 33">
            <a:extLst>
              <a:ext uri="{FF2B5EF4-FFF2-40B4-BE49-F238E27FC236}">
                <a16:creationId xmlns:a16="http://schemas.microsoft.com/office/drawing/2014/main" id="{86A60A7D-CB3F-782C-C393-7BAFCE84AC3E}"/>
              </a:ext>
            </a:extLst>
          </p:cNvPr>
          <p:cNvSpPr/>
          <p:nvPr/>
        </p:nvSpPr>
        <p:spPr>
          <a:xfrm>
            <a:off x="236135" y="2126847"/>
            <a:ext cx="1627833" cy="1992421"/>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340E53AD-CBB3-906B-F255-0AED213877DC}"/>
              </a:ext>
            </a:extLst>
          </p:cNvPr>
          <p:cNvSpPr/>
          <p:nvPr/>
        </p:nvSpPr>
        <p:spPr>
          <a:xfrm>
            <a:off x="1999693" y="2126847"/>
            <a:ext cx="1627833" cy="199242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35">
            <a:extLst>
              <a:ext uri="{FF2B5EF4-FFF2-40B4-BE49-F238E27FC236}">
                <a16:creationId xmlns:a16="http://schemas.microsoft.com/office/drawing/2014/main" id="{FDC58C18-04B7-C5BD-74C7-893CF03361FA}"/>
              </a:ext>
            </a:extLst>
          </p:cNvPr>
          <p:cNvSpPr/>
          <p:nvPr/>
        </p:nvSpPr>
        <p:spPr>
          <a:xfrm>
            <a:off x="3763251" y="2126847"/>
            <a:ext cx="1627833" cy="1992421"/>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Rectángulo 36">
            <a:extLst>
              <a:ext uri="{FF2B5EF4-FFF2-40B4-BE49-F238E27FC236}">
                <a16:creationId xmlns:a16="http://schemas.microsoft.com/office/drawing/2014/main" id="{4B4CDC78-0B4E-698D-02F4-B99396A29B85}"/>
              </a:ext>
            </a:extLst>
          </p:cNvPr>
          <p:cNvSpPr/>
          <p:nvPr/>
        </p:nvSpPr>
        <p:spPr>
          <a:xfrm>
            <a:off x="5526809" y="2126847"/>
            <a:ext cx="1627833" cy="1992421"/>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7395FC42-0BD4-5CA8-685C-3D07E3553024}"/>
              </a:ext>
            </a:extLst>
          </p:cNvPr>
          <p:cNvSpPr/>
          <p:nvPr/>
        </p:nvSpPr>
        <p:spPr>
          <a:xfrm>
            <a:off x="7290366" y="2126847"/>
            <a:ext cx="1627833" cy="1992421"/>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419574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11 Título">
            <a:extLst>
              <a:ext uri="{FF2B5EF4-FFF2-40B4-BE49-F238E27FC236}">
                <a16:creationId xmlns:a16="http://schemas.microsoft.com/office/drawing/2014/main" id="{616FF12E-9294-B2C6-6AD2-E2B52E18CF08}"/>
              </a:ext>
            </a:extLst>
          </p:cNvPr>
          <p:cNvSpPr txBox="1">
            <a:spLocks/>
          </p:cNvSpPr>
          <p:nvPr/>
        </p:nvSpPr>
        <p:spPr>
          <a:xfrm>
            <a:off x="603816" y="187916"/>
            <a:ext cx="4904626" cy="372880"/>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sz="1000" dirty="0">
                <a:latin typeface="Century Gothic" panose="020B0502020202020204" pitchFamily="34" charset="0"/>
              </a:rPr>
              <a:t>02. Producto.</a:t>
            </a:r>
            <a:endParaRPr lang="es-ES" sz="1000" b="0" dirty="0">
              <a:latin typeface="Century Gothic" panose="020B0502020202020204" pitchFamily="34" charset="0"/>
            </a:endParaRPr>
          </a:p>
        </p:txBody>
      </p:sp>
      <p:sp>
        <p:nvSpPr>
          <p:cNvPr id="33" name="Marcador de texto 3">
            <a:extLst>
              <a:ext uri="{FF2B5EF4-FFF2-40B4-BE49-F238E27FC236}">
                <a16:creationId xmlns:a16="http://schemas.microsoft.com/office/drawing/2014/main" id="{44CB4EE7-5B57-531D-7051-76AB3D35FEF2}"/>
              </a:ext>
            </a:extLst>
          </p:cNvPr>
          <p:cNvSpPr txBox="1">
            <a:spLocks/>
          </p:cNvSpPr>
          <p:nvPr/>
        </p:nvSpPr>
        <p:spPr>
          <a:xfrm>
            <a:off x="2054592" y="357507"/>
            <a:ext cx="6815138" cy="103874"/>
          </a:xfrm>
          <a:prstGeom prst="rect">
            <a:avLst/>
          </a:prstGeom>
        </p:spPr>
        <p:txBody>
          <a:bodyPr lIns="0" tIns="0" rIns="0" bIns="0">
            <a:spAutoFit/>
          </a:bodyPr>
          <a:lstStyle>
            <a:lvl1pPr marL="0" indent="0" algn="r" defTabSz="685800" rtl="0" eaLnBrk="1" latinLnBrk="0" hangingPunct="1">
              <a:lnSpc>
                <a:spcPct val="90000"/>
              </a:lnSpc>
              <a:spcBef>
                <a:spcPts val="750"/>
              </a:spcBef>
              <a:buFont typeface="Arial" panose="020B0604020202020204" pitchFamily="34" charset="0"/>
              <a:buNone/>
              <a:defRPr sz="750" b="1"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s-ES" sz="750" b="1" i="0" u="none" strike="noStrike" kern="1200" cap="none" spc="0" normalizeH="0" baseline="0" noProof="0">
                <a:ln>
                  <a:noFill/>
                </a:ln>
                <a:solidFill>
                  <a:srgbClr val="000000"/>
                </a:solidFill>
                <a:effectLst/>
                <a:uLnTx/>
                <a:uFillTx/>
                <a:latin typeface="Century Gothic"/>
                <a:ea typeface="+mn-ea"/>
                <a:cs typeface="+mn-cs"/>
              </a:rPr>
              <a:t>CAJERO AUTOMÁTICO ORUS</a:t>
            </a:r>
            <a:endParaRPr kumimoji="0" lang="es-ES" sz="750" b="1"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5" name="Rectángulo 4">
            <a:extLst>
              <a:ext uri="{FF2B5EF4-FFF2-40B4-BE49-F238E27FC236}">
                <a16:creationId xmlns:a16="http://schemas.microsoft.com/office/drawing/2014/main" id="{BE1B29FA-B3F1-4C6E-8172-6060E930830D}"/>
              </a:ext>
            </a:extLst>
          </p:cNvPr>
          <p:cNvSpPr/>
          <p:nvPr/>
        </p:nvSpPr>
        <p:spPr>
          <a:xfrm>
            <a:off x="0" y="3166110"/>
            <a:ext cx="9144000" cy="1977390"/>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ext Box 52">
            <a:extLst>
              <a:ext uri="{FF2B5EF4-FFF2-40B4-BE49-F238E27FC236}">
                <a16:creationId xmlns:a16="http://schemas.microsoft.com/office/drawing/2014/main" id="{6900FF21-BE76-B3EA-62EB-E13C5C37667E}"/>
              </a:ext>
            </a:extLst>
          </p:cNvPr>
          <p:cNvSpPr txBox="1">
            <a:spLocks noChangeArrowheads="1"/>
          </p:cNvSpPr>
          <p:nvPr/>
        </p:nvSpPr>
        <p:spPr bwMode="gray">
          <a:xfrm>
            <a:off x="2545974" y="950006"/>
            <a:ext cx="2349584" cy="189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defTabSz="801688">
              <a:defRPr>
                <a:solidFill>
                  <a:schemeClr val="tx1"/>
                </a:solidFill>
                <a:latin typeface="Arial" panose="020B0604020202020204" pitchFamily="34" charset="0"/>
                <a:cs typeface="Arial" panose="020B0604020202020204" pitchFamily="34" charset="0"/>
              </a:defRPr>
            </a:lvl1pPr>
            <a:lvl2pPr marL="742950" indent="-285750" defTabSz="801688">
              <a:defRPr>
                <a:solidFill>
                  <a:schemeClr val="tx1"/>
                </a:solidFill>
                <a:latin typeface="Arial" panose="020B0604020202020204" pitchFamily="34" charset="0"/>
                <a:cs typeface="Arial" panose="020B0604020202020204" pitchFamily="34" charset="0"/>
              </a:defRPr>
            </a:lvl2pPr>
            <a:lvl3pPr marL="1143000" indent="-228600" defTabSz="801688">
              <a:defRPr>
                <a:solidFill>
                  <a:schemeClr val="tx1"/>
                </a:solidFill>
                <a:latin typeface="Arial" panose="020B0604020202020204" pitchFamily="34" charset="0"/>
                <a:cs typeface="Arial" panose="020B0604020202020204" pitchFamily="34" charset="0"/>
              </a:defRPr>
            </a:lvl3pPr>
            <a:lvl4pPr marL="1600200" indent="-228600" defTabSz="801688">
              <a:defRPr>
                <a:solidFill>
                  <a:schemeClr val="tx1"/>
                </a:solidFill>
                <a:latin typeface="Arial" panose="020B0604020202020204" pitchFamily="34" charset="0"/>
                <a:cs typeface="Arial" panose="020B0604020202020204" pitchFamily="34" charset="0"/>
              </a:defRPr>
            </a:lvl4pPr>
            <a:lvl5pPr marL="2057400" indent="-228600" defTabSz="801688">
              <a:defRPr>
                <a:solidFill>
                  <a:schemeClr val="tx1"/>
                </a:solidFill>
                <a:latin typeface="Arial" panose="020B0604020202020204" pitchFamily="34" charset="0"/>
                <a:cs typeface="Arial" panose="020B0604020202020204" pitchFamily="34" charset="0"/>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spcBef>
                <a:spcPct val="20000"/>
              </a:spcBef>
              <a:spcAft>
                <a:spcPts val="600"/>
              </a:spcAft>
            </a:pPr>
            <a:r>
              <a:rPr lang="de-DE" altLang="es-ES" sz="1400" b="1" dirty="0" err="1">
                <a:solidFill>
                  <a:srgbClr val="637B7C"/>
                </a:solidFill>
                <a:latin typeface="Century Gothic" panose="020B0502020202020204" pitchFamily="34" charset="0"/>
              </a:rPr>
              <a:t>Funcionalidad</a:t>
            </a:r>
            <a:r>
              <a:rPr lang="de-DE" altLang="es-ES" sz="1400" b="1" dirty="0">
                <a:solidFill>
                  <a:srgbClr val="637B7C"/>
                </a:solidFill>
                <a:latin typeface="Century Gothic" panose="020B0502020202020204" pitchFamily="34" charset="0"/>
              </a:rPr>
              <a:t>:</a:t>
            </a:r>
          </a:p>
          <a:p>
            <a:pPr marL="228600" indent="-228600">
              <a:spcBef>
                <a:spcPct val="20000"/>
              </a:spcBef>
              <a:buFont typeface="+mj-lt"/>
              <a:buAutoNum type="arabicPeriod"/>
            </a:pPr>
            <a:r>
              <a:rPr lang="es-ES" altLang="es-ES" sz="1200" dirty="0">
                <a:solidFill>
                  <a:schemeClr val="tx2"/>
                </a:solidFill>
              </a:rPr>
              <a:t>Dispensación efectivo.</a:t>
            </a:r>
          </a:p>
          <a:p>
            <a:pPr marL="228600" indent="-228600">
              <a:spcBef>
                <a:spcPct val="20000"/>
              </a:spcBef>
              <a:buFont typeface="+mj-lt"/>
              <a:buAutoNum type="arabicPeriod"/>
            </a:pPr>
            <a:r>
              <a:rPr lang="es-ES" altLang="es-ES" sz="1200" dirty="0">
                <a:solidFill>
                  <a:schemeClr val="tx2"/>
                </a:solidFill>
              </a:rPr>
              <a:t>Cambio Idioma.</a:t>
            </a:r>
          </a:p>
          <a:p>
            <a:pPr marL="228600" indent="-228600">
              <a:spcBef>
                <a:spcPct val="20000"/>
              </a:spcBef>
              <a:buFont typeface="+mj-lt"/>
              <a:buAutoNum type="arabicPeriod"/>
            </a:pPr>
            <a:r>
              <a:rPr lang="es-ES" altLang="es-ES" sz="1200" dirty="0">
                <a:solidFill>
                  <a:schemeClr val="tx2"/>
                </a:solidFill>
              </a:rPr>
              <a:t>Cambio PIN.</a:t>
            </a:r>
          </a:p>
          <a:p>
            <a:pPr marL="228600" indent="-228600">
              <a:spcBef>
                <a:spcPct val="20000"/>
              </a:spcBef>
              <a:buFont typeface="+mj-lt"/>
              <a:buAutoNum type="arabicPeriod"/>
            </a:pPr>
            <a:r>
              <a:rPr lang="es-ES" altLang="es-ES" sz="1200" dirty="0">
                <a:solidFill>
                  <a:schemeClr val="tx2"/>
                </a:solidFill>
              </a:rPr>
              <a:t>Consulta Saldo y movimientos.</a:t>
            </a:r>
          </a:p>
          <a:p>
            <a:pPr marL="228600" indent="-228600">
              <a:spcBef>
                <a:spcPct val="20000"/>
              </a:spcBef>
              <a:buFont typeface="+mj-lt"/>
              <a:buAutoNum type="arabicPeriod"/>
            </a:pPr>
            <a:r>
              <a:rPr lang="es-ES" altLang="es-ES" sz="1200" dirty="0">
                <a:solidFill>
                  <a:schemeClr val="tx2"/>
                </a:solidFill>
              </a:rPr>
              <a:t>Recarga móvil.</a:t>
            </a:r>
          </a:p>
          <a:p>
            <a:pPr marL="228600" indent="-228600">
              <a:spcBef>
                <a:spcPct val="20000"/>
              </a:spcBef>
              <a:buFont typeface="+mj-lt"/>
              <a:buAutoNum type="arabicPeriod"/>
            </a:pPr>
            <a:r>
              <a:rPr lang="es-ES" altLang="es-ES" sz="1200" dirty="0">
                <a:solidFill>
                  <a:schemeClr val="tx2"/>
                </a:solidFill>
              </a:rPr>
              <a:t>Recarga tarjeta bancaria.</a:t>
            </a:r>
          </a:p>
        </p:txBody>
      </p:sp>
      <p:pic>
        <p:nvPicPr>
          <p:cNvPr id="7" name="Imagen 3">
            <a:extLst>
              <a:ext uri="{FF2B5EF4-FFF2-40B4-BE49-F238E27FC236}">
                <a16:creationId xmlns:a16="http://schemas.microsoft.com/office/drawing/2014/main" id="{0D4BBF9D-B1CB-1EB7-1044-9CA3BFB49EE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31358" y="3397186"/>
            <a:ext cx="1776412" cy="1338263"/>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8" name="Imagen 5" descr="Diagrama&#10;&#10;Descripción generada automáticamente">
            <a:extLst>
              <a:ext uri="{FF2B5EF4-FFF2-40B4-BE49-F238E27FC236}">
                <a16:creationId xmlns:a16="http://schemas.microsoft.com/office/drawing/2014/main" id="{A7B4CB41-0128-E9C4-4C77-EECE00C414A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00043" y="3397186"/>
            <a:ext cx="1797050" cy="1352550"/>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9" name="Imagen 8" descr="Interfaz de usuario gráfica&#10;&#10;Descripción generada automáticamente">
            <a:extLst>
              <a:ext uri="{FF2B5EF4-FFF2-40B4-BE49-F238E27FC236}">
                <a16:creationId xmlns:a16="http://schemas.microsoft.com/office/drawing/2014/main" id="{43505775-37AB-4362-5D20-B777BFC46A3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89366" y="3397186"/>
            <a:ext cx="1812925" cy="1365250"/>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10" name="Text Box 52">
            <a:extLst>
              <a:ext uri="{FF2B5EF4-FFF2-40B4-BE49-F238E27FC236}">
                <a16:creationId xmlns:a16="http://schemas.microsoft.com/office/drawing/2014/main" id="{2BCA4711-B697-04E3-BC8F-7842B06E406C}"/>
              </a:ext>
            </a:extLst>
          </p:cNvPr>
          <p:cNvSpPr txBox="1">
            <a:spLocks noChangeArrowheads="1"/>
          </p:cNvSpPr>
          <p:nvPr/>
        </p:nvSpPr>
        <p:spPr bwMode="gray">
          <a:xfrm>
            <a:off x="5243454" y="950006"/>
            <a:ext cx="3489066" cy="104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defTabSz="801688">
              <a:defRPr>
                <a:solidFill>
                  <a:schemeClr val="tx1"/>
                </a:solidFill>
                <a:latin typeface="Arial" panose="020B0604020202020204" pitchFamily="34" charset="0"/>
                <a:cs typeface="Arial" panose="020B0604020202020204" pitchFamily="34" charset="0"/>
              </a:defRPr>
            </a:lvl1pPr>
            <a:lvl2pPr marL="742950" indent="-285750" defTabSz="801688">
              <a:defRPr>
                <a:solidFill>
                  <a:schemeClr val="tx1"/>
                </a:solidFill>
                <a:latin typeface="Arial" panose="020B0604020202020204" pitchFamily="34" charset="0"/>
                <a:cs typeface="Arial" panose="020B0604020202020204" pitchFamily="34" charset="0"/>
              </a:defRPr>
            </a:lvl2pPr>
            <a:lvl3pPr marL="1143000" indent="-228600" defTabSz="801688">
              <a:defRPr>
                <a:solidFill>
                  <a:schemeClr val="tx1"/>
                </a:solidFill>
                <a:latin typeface="Arial" panose="020B0604020202020204" pitchFamily="34" charset="0"/>
                <a:cs typeface="Arial" panose="020B0604020202020204" pitchFamily="34" charset="0"/>
              </a:defRPr>
            </a:lvl3pPr>
            <a:lvl4pPr marL="1600200" indent="-228600" defTabSz="801688">
              <a:defRPr>
                <a:solidFill>
                  <a:schemeClr val="tx1"/>
                </a:solidFill>
                <a:latin typeface="Arial" panose="020B0604020202020204" pitchFamily="34" charset="0"/>
                <a:cs typeface="Arial" panose="020B0604020202020204" pitchFamily="34" charset="0"/>
              </a:defRPr>
            </a:lvl4pPr>
            <a:lvl5pPr marL="2057400" indent="-228600" defTabSz="801688">
              <a:defRPr>
                <a:solidFill>
                  <a:schemeClr val="tx1"/>
                </a:solidFill>
                <a:latin typeface="Arial" panose="020B0604020202020204" pitchFamily="34" charset="0"/>
                <a:cs typeface="Arial" panose="020B0604020202020204" pitchFamily="34" charset="0"/>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spcBef>
                <a:spcPct val="20000"/>
              </a:spcBef>
              <a:spcAft>
                <a:spcPts val="600"/>
              </a:spcAft>
            </a:pPr>
            <a:r>
              <a:rPr lang="de-DE" altLang="es-ES" sz="1400" b="1" dirty="0" err="1">
                <a:solidFill>
                  <a:srgbClr val="F0813D"/>
                </a:solidFill>
                <a:latin typeface="Century Gothic" panose="020B0502020202020204" pitchFamily="34" charset="0"/>
              </a:rPr>
              <a:t>Fees</a:t>
            </a:r>
            <a:r>
              <a:rPr lang="de-DE" altLang="es-ES" sz="1400" b="1" dirty="0">
                <a:solidFill>
                  <a:srgbClr val="F0813D"/>
                </a:solidFill>
                <a:latin typeface="Century Gothic" panose="020B0502020202020204" pitchFamily="34" charset="0"/>
              </a:rPr>
              <a:t>:</a:t>
            </a:r>
          </a:p>
          <a:p>
            <a:pPr marL="0" indent="0">
              <a:spcBef>
                <a:spcPct val="20000"/>
              </a:spcBef>
            </a:pPr>
            <a:r>
              <a:rPr lang="es-ES" altLang="es-ES" sz="1200" dirty="0">
                <a:solidFill>
                  <a:schemeClr val="tx2"/>
                </a:solidFill>
              </a:rPr>
              <a:t>Comisión domestica (tarjeta nacional): </a:t>
            </a:r>
            <a:r>
              <a:rPr lang="es-ES" altLang="es-ES" sz="1200" b="1" dirty="0">
                <a:solidFill>
                  <a:schemeClr val="accent4"/>
                </a:solidFill>
              </a:rPr>
              <a:t>1,35 €</a:t>
            </a:r>
          </a:p>
          <a:p>
            <a:pPr marL="0" indent="0">
              <a:spcBef>
                <a:spcPct val="20000"/>
              </a:spcBef>
            </a:pPr>
            <a:r>
              <a:rPr lang="es-ES" altLang="es-ES" sz="1200" dirty="0">
                <a:solidFill>
                  <a:schemeClr val="tx2"/>
                </a:solidFill>
              </a:rPr>
              <a:t>Comisión Europa zona euro: </a:t>
            </a:r>
            <a:r>
              <a:rPr lang="es-ES" altLang="es-ES" sz="1200" b="1" dirty="0">
                <a:solidFill>
                  <a:schemeClr val="accent4"/>
                </a:solidFill>
              </a:rPr>
              <a:t>1,90 €</a:t>
            </a:r>
          </a:p>
          <a:p>
            <a:pPr marL="0" indent="0">
              <a:spcBef>
                <a:spcPct val="20000"/>
              </a:spcBef>
            </a:pPr>
            <a:r>
              <a:rPr lang="es-ES" altLang="es-ES" sz="1200" dirty="0">
                <a:solidFill>
                  <a:schemeClr val="tx2"/>
                </a:solidFill>
              </a:rPr>
              <a:t>Comisión Internacional: </a:t>
            </a:r>
            <a:r>
              <a:rPr lang="es-ES" altLang="es-ES" sz="1200" b="1" dirty="0">
                <a:solidFill>
                  <a:schemeClr val="accent4"/>
                </a:solidFill>
              </a:rPr>
              <a:t>3,50 €</a:t>
            </a:r>
          </a:p>
        </p:txBody>
      </p:sp>
      <p:sp>
        <p:nvSpPr>
          <p:cNvPr id="11" name="Rectángulo 10">
            <a:extLst>
              <a:ext uri="{FF2B5EF4-FFF2-40B4-BE49-F238E27FC236}">
                <a16:creationId xmlns:a16="http://schemas.microsoft.com/office/drawing/2014/main" id="{187C7251-FDBE-2E4E-9796-CEF3D9488350}"/>
              </a:ext>
            </a:extLst>
          </p:cNvPr>
          <p:cNvSpPr/>
          <p:nvPr/>
        </p:nvSpPr>
        <p:spPr>
          <a:xfrm>
            <a:off x="5243454" y="2156490"/>
            <a:ext cx="1831716" cy="692497"/>
          </a:xfrm>
          <a:prstGeom prst="rect">
            <a:avLst/>
          </a:prstGeom>
        </p:spPr>
        <p:txBody>
          <a:bodyPr wrap="square">
            <a:spAutoFit/>
          </a:bodyPr>
          <a:lstStyle/>
          <a:p>
            <a:pPr>
              <a:spcAft>
                <a:spcPts val="600"/>
              </a:spcAft>
            </a:pPr>
            <a:r>
              <a:rPr lang="es-ES" altLang="es-ES" sz="1400" b="1" dirty="0">
                <a:solidFill>
                  <a:srgbClr val="77C8CD"/>
                </a:solidFill>
                <a:latin typeface="Century Gothic" panose="020B0502020202020204" pitchFamily="34" charset="0"/>
              </a:rPr>
              <a:t>Marca Comercial:</a:t>
            </a:r>
            <a:endParaRPr lang="es-ES" altLang="es-ES" sz="1400" dirty="0">
              <a:solidFill>
                <a:srgbClr val="77C8CD"/>
              </a:solidFill>
              <a:latin typeface="Century Gothic" panose="020B0502020202020204" pitchFamily="34" charset="0"/>
            </a:endParaRPr>
          </a:p>
          <a:p>
            <a:r>
              <a:rPr lang="es-ES" altLang="es-ES" sz="2000" b="1" dirty="0">
                <a:solidFill>
                  <a:schemeClr val="tx2"/>
                </a:solidFill>
              </a:rPr>
              <a:t>ORUS</a:t>
            </a:r>
          </a:p>
        </p:txBody>
      </p:sp>
      <p:pic>
        <p:nvPicPr>
          <p:cNvPr id="2" name="Imagen 1">
            <a:extLst>
              <a:ext uri="{FF2B5EF4-FFF2-40B4-BE49-F238E27FC236}">
                <a16:creationId xmlns:a16="http://schemas.microsoft.com/office/drawing/2014/main" id="{14E53528-BF66-FCA1-37BB-B9B980477E5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15900" y="854218"/>
            <a:ext cx="2041965" cy="2542968"/>
          </a:xfrm>
          <a:prstGeom prst="rect">
            <a:avLst/>
          </a:prstGeom>
        </p:spPr>
      </p:pic>
    </p:spTree>
    <p:extLst>
      <p:ext uri="{BB962C8B-B14F-4D97-AF65-F5344CB8AC3E}">
        <p14:creationId xmlns:p14="http://schemas.microsoft.com/office/powerpoint/2010/main" val="1650186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AF523FE-8A79-9BC8-14FE-FC157EF68FC9}"/>
              </a:ext>
            </a:extLst>
          </p:cNvPr>
          <p:cNvSpPr>
            <a:spLocks noGrp="1"/>
          </p:cNvSpPr>
          <p:nvPr>
            <p:ph type="body" sz="quarter" idx="12"/>
          </p:nvPr>
        </p:nvSpPr>
        <p:spPr>
          <a:xfrm>
            <a:off x="559302" y="2027670"/>
            <a:ext cx="4486274" cy="867930"/>
          </a:xfrm>
        </p:spPr>
        <p:txBody>
          <a:bodyPr/>
          <a:lstStyle/>
          <a:p>
            <a:r>
              <a:rPr kumimoji="0" lang="es-ES" sz="28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Ventajas Establecimiento</a:t>
            </a:r>
            <a:endParaRPr lang="es-ES" dirty="0"/>
          </a:p>
        </p:txBody>
      </p:sp>
    </p:spTree>
    <p:extLst>
      <p:ext uri="{BB962C8B-B14F-4D97-AF65-F5344CB8AC3E}">
        <p14:creationId xmlns:p14="http://schemas.microsoft.com/office/powerpoint/2010/main" val="2112066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11 Título">
            <a:extLst>
              <a:ext uri="{FF2B5EF4-FFF2-40B4-BE49-F238E27FC236}">
                <a16:creationId xmlns:a16="http://schemas.microsoft.com/office/drawing/2014/main" id="{616FF12E-9294-B2C6-6AD2-E2B52E18CF08}"/>
              </a:ext>
            </a:extLst>
          </p:cNvPr>
          <p:cNvSpPr txBox="1">
            <a:spLocks/>
          </p:cNvSpPr>
          <p:nvPr/>
        </p:nvSpPr>
        <p:spPr>
          <a:xfrm>
            <a:off x="603816" y="187916"/>
            <a:ext cx="4904626" cy="372880"/>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sz="1000" dirty="0">
                <a:latin typeface="Century Gothic" panose="020B0502020202020204" pitchFamily="34" charset="0"/>
              </a:rPr>
              <a:t>03. Principales ventajas</a:t>
            </a:r>
            <a:endParaRPr lang="es-ES" sz="1000" b="0" dirty="0">
              <a:latin typeface="Century Gothic" panose="020B0502020202020204" pitchFamily="34" charset="0"/>
            </a:endParaRPr>
          </a:p>
        </p:txBody>
      </p:sp>
      <p:sp>
        <p:nvSpPr>
          <p:cNvPr id="33" name="Marcador de texto 3">
            <a:extLst>
              <a:ext uri="{FF2B5EF4-FFF2-40B4-BE49-F238E27FC236}">
                <a16:creationId xmlns:a16="http://schemas.microsoft.com/office/drawing/2014/main" id="{44CB4EE7-5B57-531D-7051-76AB3D35FEF2}"/>
              </a:ext>
            </a:extLst>
          </p:cNvPr>
          <p:cNvSpPr txBox="1">
            <a:spLocks/>
          </p:cNvSpPr>
          <p:nvPr/>
        </p:nvSpPr>
        <p:spPr>
          <a:xfrm>
            <a:off x="2054592" y="357507"/>
            <a:ext cx="6815138" cy="103874"/>
          </a:xfrm>
          <a:prstGeom prst="rect">
            <a:avLst/>
          </a:prstGeom>
        </p:spPr>
        <p:txBody>
          <a:bodyPr lIns="0" tIns="0" rIns="0" bIns="0">
            <a:spAutoFit/>
          </a:bodyPr>
          <a:lstStyle>
            <a:lvl1pPr marL="0" indent="0" algn="r" defTabSz="685800" rtl="0" eaLnBrk="1" latinLnBrk="0" hangingPunct="1">
              <a:lnSpc>
                <a:spcPct val="90000"/>
              </a:lnSpc>
              <a:spcBef>
                <a:spcPts val="750"/>
              </a:spcBef>
              <a:buFont typeface="Arial" panose="020B0604020202020204" pitchFamily="34" charset="0"/>
              <a:buNone/>
              <a:defRPr sz="750" b="1"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s-ES" sz="750" b="1" i="0" u="none" strike="noStrike" kern="1200" cap="none" spc="0" normalizeH="0" baseline="0" noProof="0">
                <a:ln>
                  <a:noFill/>
                </a:ln>
                <a:solidFill>
                  <a:srgbClr val="000000"/>
                </a:solidFill>
                <a:effectLst/>
                <a:uLnTx/>
                <a:uFillTx/>
                <a:latin typeface="Century Gothic"/>
                <a:ea typeface="+mn-ea"/>
                <a:cs typeface="+mn-cs"/>
              </a:rPr>
              <a:t>CAJERO AUTOMÁTICO ORUS</a:t>
            </a:r>
            <a:endParaRPr kumimoji="0" lang="es-ES" sz="750" b="1"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12" name="Rectángulo 11">
            <a:extLst>
              <a:ext uri="{FF2B5EF4-FFF2-40B4-BE49-F238E27FC236}">
                <a16:creationId xmlns:a16="http://schemas.microsoft.com/office/drawing/2014/main" id="{0175158C-3AD6-94D7-3EEF-6CDF25DB09EE}"/>
              </a:ext>
            </a:extLst>
          </p:cNvPr>
          <p:cNvSpPr/>
          <p:nvPr/>
        </p:nvSpPr>
        <p:spPr>
          <a:xfrm>
            <a:off x="312019" y="963796"/>
            <a:ext cx="778981" cy="584775"/>
          </a:xfrm>
          <a:prstGeom prst="rect">
            <a:avLst/>
          </a:prstGeom>
        </p:spPr>
        <p:txBody>
          <a:bodyPr wrap="square">
            <a:spAutoFit/>
          </a:bodyPr>
          <a:lstStyle/>
          <a:p>
            <a:pPr marR="0" lvl="0" defTabSz="389582" rtl="0" eaLnBrk="1" fontAlgn="auto" latinLnBrk="0" hangingPunct="1">
              <a:lnSpc>
                <a:spcPct val="100000"/>
              </a:lnSpc>
              <a:spcBef>
                <a:spcPts val="0"/>
              </a:spcBef>
              <a:spcAft>
                <a:spcPts val="0"/>
              </a:spcAft>
              <a:buClrTx/>
              <a:buSzTx/>
              <a:tabLst/>
              <a:defRPr/>
            </a:pPr>
            <a:r>
              <a:rPr kumimoji="0" lang="es-ES" sz="32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rPr>
              <a:t>01</a:t>
            </a:r>
          </a:p>
        </p:txBody>
      </p:sp>
      <p:cxnSp>
        <p:nvCxnSpPr>
          <p:cNvPr id="14" name="Conector recto 13">
            <a:extLst>
              <a:ext uri="{FF2B5EF4-FFF2-40B4-BE49-F238E27FC236}">
                <a16:creationId xmlns:a16="http://schemas.microsoft.com/office/drawing/2014/main" id="{6E7C6B32-6219-915E-1DBA-65AD9A00B0EE}"/>
              </a:ext>
            </a:extLst>
          </p:cNvPr>
          <p:cNvCxnSpPr>
            <a:cxnSpLocks/>
          </p:cNvCxnSpPr>
          <p:nvPr/>
        </p:nvCxnSpPr>
        <p:spPr>
          <a:xfrm>
            <a:off x="255797" y="1015633"/>
            <a:ext cx="0" cy="3761423"/>
          </a:xfrm>
          <a:prstGeom prst="line">
            <a:avLst/>
          </a:prstGeom>
        </p:spPr>
        <p:style>
          <a:lnRef idx="1">
            <a:schemeClr val="dk1"/>
          </a:lnRef>
          <a:fillRef idx="0">
            <a:schemeClr val="dk1"/>
          </a:fillRef>
          <a:effectRef idx="0">
            <a:schemeClr val="dk1"/>
          </a:effectRef>
          <a:fontRef idx="minor">
            <a:schemeClr val="tx1"/>
          </a:fontRef>
        </p:style>
      </p:cxnSp>
      <p:sp>
        <p:nvSpPr>
          <p:cNvPr id="16" name="CuadroTexto 15">
            <a:extLst>
              <a:ext uri="{FF2B5EF4-FFF2-40B4-BE49-F238E27FC236}">
                <a16:creationId xmlns:a16="http://schemas.microsoft.com/office/drawing/2014/main" id="{44ADB5BB-DB11-7169-65C3-6C5883354FA0}"/>
              </a:ext>
            </a:extLst>
          </p:cNvPr>
          <p:cNvSpPr txBox="1"/>
          <p:nvPr/>
        </p:nvSpPr>
        <p:spPr>
          <a:xfrm>
            <a:off x="312019" y="1464944"/>
            <a:ext cx="2074985" cy="523220"/>
          </a:xfrm>
          <a:prstGeom prst="rect">
            <a:avLst/>
          </a:prstGeom>
          <a:noFill/>
        </p:spPr>
        <p:txBody>
          <a:bodyPr wrap="square" rtlCol="0">
            <a:spAutoFit/>
          </a:bodyPr>
          <a:lstStyle/>
          <a:p>
            <a:r>
              <a:rPr lang="es-ES" sz="1400" b="1" dirty="0">
                <a:solidFill>
                  <a:schemeClr val="accent2"/>
                </a:solidFill>
                <a:latin typeface="+mj-lt"/>
                <a:cs typeface="Arial" panose="020B0604020202020204" pitchFamily="34" charset="0"/>
              </a:rPr>
              <a:t>V</a:t>
            </a:r>
            <a:r>
              <a:rPr kumimoji="0" lang="es-ES" sz="1400" b="1" i="0" u="none" strike="noStrike" kern="1200" cap="none" spc="0" normalizeH="0" baseline="0" noProof="0" dirty="0" err="1">
                <a:ln>
                  <a:noFill/>
                </a:ln>
                <a:solidFill>
                  <a:schemeClr val="accent2"/>
                </a:solidFill>
                <a:effectLst/>
                <a:uLnTx/>
                <a:uFillTx/>
                <a:latin typeface="+mj-lt"/>
                <a:ea typeface="+mn-ea"/>
                <a:cs typeface="Arial" panose="020B0604020202020204" pitchFamily="34" charset="0"/>
              </a:rPr>
              <a:t>entajas</a:t>
            </a:r>
            <a:r>
              <a:rPr kumimoji="0" lang="es-ES" sz="1400" b="1" i="0" u="none" strike="noStrike" kern="1200" cap="none" spc="0" normalizeH="0" baseline="0" noProof="0" dirty="0">
                <a:ln>
                  <a:noFill/>
                </a:ln>
                <a:solidFill>
                  <a:schemeClr val="accent2"/>
                </a:solidFill>
                <a:effectLst/>
                <a:uLnTx/>
                <a:uFillTx/>
                <a:latin typeface="+mj-lt"/>
                <a:ea typeface="+mn-ea"/>
                <a:cs typeface="Arial" panose="020B0604020202020204" pitchFamily="34" charset="0"/>
              </a:rPr>
              <a:t> para el establecimiento</a:t>
            </a:r>
            <a:endParaRPr lang="es-ES" sz="1400" dirty="0">
              <a:solidFill>
                <a:schemeClr val="accent2"/>
              </a:solidFill>
              <a:latin typeface="+mj-lt"/>
            </a:endParaRPr>
          </a:p>
        </p:txBody>
      </p:sp>
      <p:sp>
        <p:nvSpPr>
          <p:cNvPr id="17" name="CuadroTexto 16">
            <a:extLst>
              <a:ext uri="{FF2B5EF4-FFF2-40B4-BE49-F238E27FC236}">
                <a16:creationId xmlns:a16="http://schemas.microsoft.com/office/drawing/2014/main" id="{293B7637-1C6B-2056-A6D2-589DE942964B}"/>
              </a:ext>
            </a:extLst>
          </p:cNvPr>
          <p:cNvSpPr txBox="1"/>
          <p:nvPr/>
        </p:nvSpPr>
        <p:spPr>
          <a:xfrm>
            <a:off x="256393" y="2049214"/>
            <a:ext cx="2624723" cy="1169551"/>
          </a:xfrm>
          <a:prstGeom prst="rect">
            <a:avLst/>
          </a:prstGeom>
          <a:noFill/>
          <a:ln>
            <a:noFill/>
          </a:ln>
        </p:spPr>
        <p:txBody>
          <a:bodyPr wrap="square" rtlCol="0">
            <a:spAutoFit/>
          </a:bodyPr>
          <a:lstStyle/>
          <a:p>
            <a:pPr marL="342900" marR="0" lvl="0" indent="-342900" defTabSz="457200" rtl="0" eaLnBrk="1" fontAlgn="auto" latinLnBrk="0" hangingPunct="1">
              <a:spcBef>
                <a:spcPts val="0"/>
              </a:spcBef>
              <a:spcAft>
                <a:spcPts val="600"/>
              </a:spcAft>
              <a:buClr>
                <a:srgbClr val="637B7C"/>
              </a:buClr>
              <a:buSzTx/>
              <a:buFont typeface="Arial" panose="020B0604020202020204" pitchFamily="34" charset="0"/>
              <a:buChar char="•"/>
              <a:tabLst/>
              <a:defRPr/>
            </a:pP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Incremento de ticket medio </a:t>
            </a: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 compra en el establecimiento. </a:t>
            </a:r>
          </a:p>
          <a:p>
            <a:pPr marL="342900" marR="0" lvl="0" indent="-342900" defTabSz="457200" rtl="0" eaLnBrk="1" fontAlgn="auto" latinLnBrk="0" hangingPunct="1">
              <a:spcBef>
                <a:spcPts val="0"/>
              </a:spcBef>
              <a:spcAft>
                <a:spcPts val="600"/>
              </a:spcAft>
              <a:buClr>
                <a:srgbClr val="637B7C"/>
              </a:buClr>
              <a:buSzTx/>
              <a:buFont typeface="Arial" panose="020B0604020202020204" pitchFamily="34" charset="0"/>
              <a:buChar char="•"/>
              <a:tabLst/>
              <a:defRPr/>
            </a:pP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Aumento de </a:t>
            </a: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Venta.</a:t>
            </a:r>
          </a:p>
          <a:p>
            <a:pPr marL="342900" marR="0" lvl="0" indent="-342900" defTabSz="457200" rtl="0" eaLnBrk="1" fontAlgn="auto" latinLnBrk="0" hangingPunct="1">
              <a:spcBef>
                <a:spcPts val="0"/>
              </a:spcBef>
              <a:spcAft>
                <a:spcPts val="600"/>
              </a:spcAft>
              <a:buClr>
                <a:srgbClr val="637B7C"/>
              </a:buClr>
              <a:buSzTx/>
              <a:buFont typeface="Arial" panose="020B0604020202020204" pitchFamily="34" charset="0"/>
              <a:buChar char="•"/>
              <a:tabLst/>
              <a:defRPr/>
            </a:pP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Captación de </a:t>
            </a: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nuevos clientes.</a:t>
            </a:r>
          </a:p>
          <a:p>
            <a:pPr marL="342900" marR="0" lvl="0" indent="-342900" defTabSz="457200" rtl="0" eaLnBrk="1" fontAlgn="auto" latinLnBrk="0" hangingPunct="1">
              <a:spcBef>
                <a:spcPts val="0"/>
              </a:spcBef>
              <a:spcAft>
                <a:spcPts val="600"/>
              </a:spcAft>
              <a:buClr>
                <a:srgbClr val="637B7C"/>
              </a:buClr>
              <a:buSzTx/>
              <a:buFont typeface="Arial" panose="020B0604020202020204" pitchFamily="34" charset="0"/>
              <a:buChar char="•"/>
              <a:tabLst/>
              <a:defRPr/>
            </a:pP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Mayor </a:t>
            </a: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Rentabilidad. </a:t>
            </a:r>
          </a:p>
        </p:txBody>
      </p:sp>
      <p:sp>
        <p:nvSpPr>
          <p:cNvPr id="18" name="Rectángulo 17">
            <a:extLst>
              <a:ext uri="{FF2B5EF4-FFF2-40B4-BE49-F238E27FC236}">
                <a16:creationId xmlns:a16="http://schemas.microsoft.com/office/drawing/2014/main" id="{227AE32A-90B3-DAB0-79D7-D443CAABF90F}"/>
              </a:ext>
            </a:extLst>
          </p:cNvPr>
          <p:cNvSpPr/>
          <p:nvPr/>
        </p:nvSpPr>
        <p:spPr>
          <a:xfrm>
            <a:off x="3264201" y="954003"/>
            <a:ext cx="727060" cy="584775"/>
          </a:xfrm>
          <a:prstGeom prst="rect">
            <a:avLst/>
          </a:prstGeom>
        </p:spPr>
        <p:txBody>
          <a:bodyPr wrap="square">
            <a:spAutoFit/>
          </a:bodyPr>
          <a:lstStyle/>
          <a:p>
            <a:pPr marR="0" lvl="0" defTabSz="389582" rtl="0" eaLnBrk="1" fontAlgn="auto" latinLnBrk="0" hangingPunct="1">
              <a:lnSpc>
                <a:spcPct val="100000"/>
              </a:lnSpc>
              <a:spcBef>
                <a:spcPts val="0"/>
              </a:spcBef>
              <a:spcAft>
                <a:spcPts val="0"/>
              </a:spcAft>
              <a:buClrTx/>
              <a:buSzTx/>
              <a:tabLst/>
              <a:defRPr/>
            </a:pPr>
            <a:r>
              <a:rPr kumimoji="0" lang="es-ES" sz="3200" b="1" i="0" u="none" strike="noStrike" kern="1200" cap="none" spc="0" normalizeH="0" baseline="0" noProof="0" dirty="0">
                <a:ln>
                  <a:noFill/>
                </a:ln>
                <a:solidFill>
                  <a:schemeClr val="accent4"/>
                </a:solidFill>
                <a:effectLst/>
                <a:uLnTx/>
                <a:uFillTx/>
                <a:latin typeface="Century Gothic" panose="020B0502020202020204" pitchFamily="34" charset="0"/>
                <a:ea typeface="+mn-ea"/>
                <a:cs typeface="+mn-cs"/>
              </a:rPr>
              <a:t>02</a:t>
            </a:r>
          </a:p>
        </p:txBody>
      </p:sp>
      <p:sp>
        <p:nvSpPr>
          <p:cNvPr id="20" name="CuadroTexto 19">
            <a:extLst>
              <a:ext uri="{FF2B5EF4-FFF2-40B4-BE49-F238E27FC236}">
                <a16:creationId xmlns:a16="http://schemas.microsoft.com/office/drawing/2014/main" id="{134A4AA9-71F8-7DE3-C38E-6238C7F716A1}"/>
              </a:ext>
            </a:extLst>
          </p:cNvPr>
          <p:cNvSpPr txBox="1"/>
          <p:nvPr/>
        </p:nvSpPr>
        <p:spPr>
          <a:xfrm>
            <a:off x="3264201" y="1455151"/>
            <a:ext cx="2074985" cy="307777"/>
          </a:xfrm>
          <a:prstGeom prst="rect">
            <a:avLst/>
          </a:prstGeom>
          <a:noFill/>
        </p:spPr>
        <p:txBody>
          <a:bodyPr wrap="square" rtlCol="0">
            <a:spAutoFit/>
          </a:bodyPr>
          <a:lstStyle/>
          <a:p>
            <a:r>
              <a:rPr kumimoji="0" lang="es-ES" sz="1400" b="1" i="0" u="none" strike="noStrike" kern="1200" cap="none" spc="0" normalizeH="0" baseline="0" noProof="0" dirty="0">
                <a:ln>
                  <a:noFill/>
                </a:ln>
                <a:solidFill>
                  <a:schemeClr val="accent4"/>
                </a:solidFill>
                <a:effectLst/>
                <a:uLnTx/>
                <a:uFillTx/>
                <a:latin typeface="+mj-lt"/>
                <a:ea typeface="+mn-ea"/>
                <a:cs typeface="Arial" panose="020B0604020202020204" pitchFamily="34" charset="0"/>
              </a:rPr>
              <a:t>Posibles entornos</a:t>
            </a:r>
            <a:endParaRPr lang="es-ES" sz="1400" dirty="0">
              <a:solidFill>
                <a:schemeClr val="accent4"/>
              </a:solidFill>
              <a:latin typeface="+mj-lt"/>
            </a:endParaRPr>
          </a:p>
        </p:txBody>
      </p:sp>
      <p:sp>
        <p:nvSpPr>
          <p:cNvPr id="21" name="CuadroTexto 20">
            <a:extLst>
              <a:ext uri="{FF2B5EF4-FFF2-40B4-BE49-F238E27FC236}">
                <a16:creationId xmlns:a16="http://schemas.microsoft.com/office/drawing/2014/main" id="{008D6EF7-25A9-63E9-A97E-D4274743D9F7}"/>
              </a:ext>
            </a:extLst>
          </p:cNvPr>
          <p:cNvSpPr txBox="1"/>
          <p:nvPr/>
        </p:nvSpPr>
        <p:spPr>
          <a:xfrm>
            <a:off x="3259846" y="2049214"/>
            <a:ext cx="2624723" cy="846386"/>
          </a:xfrm>
          <a:prstGeom prst="rect">
            <a:avLst/>
          </a:prstGeom>
          <a:noFill/>
          <a:ln>
            <a:noFill/>
          </a:ln>
        </p:spPr>
        <p:txBody>
          <a:bodyPr wrap="square" rtlCol="0">
            <a:spAutoFit/>
          </a:bodyPr>
          <a:lstStyle/>
          <a:p>
            <a:pPr marL="342900" marR="0" lvl="0" indent="-342900" defTabSz="457200" rtl="0" eaLnBrk="1" fontAlgn="auto" latinLnBrk="0" hangingPunct="1">
              <a:spcBef>
                <a:spcPts val="0"/>
              </a:spcBef>
              <a:spcAft>
                <a:spcPts val="600"/>
              </a:spcAft>
              <a:buClr>
                <a:schemeClr val="accent4"/>
              </a:buClr>
              <a:buSzTx/>
              <a:buFont typeface="Arial" panose="020B0604020202020204" pitchFamily="34" charset="0"/>
              <a:buChar char="•"/>
              <a:tabLst/>
              <a:defRPr/>
            </a:pP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Urbanos.</a:t>
            </a:r>
          </a:p>
          <a:p>
            <a:pPr marL="342900" marR="0" lvl="0" indent="-342900" defTabSz="457200" rtl="0" eaLnBrk="1" fontAlgn="auto" latinLnBrk="0" hangingPunct="1">
              <a:spcBef>
                <a:spcPts val="0"/>
              </a:spcBef>
              <a:spcAft>
                <a:spcPts val="600"/>
              </a:spcAft>
              <a:buClr>
                <a:schemeClr val="accent4"/>
              </a:buClr>
              <a:buSzTx/>
              <a:buFont typeface="Arial" panose="020B0604020202020204" pitchFamily="34" charset="0"/>
              <a:buChar char="•"/>
              <a:tabLst/>
              <a:defRPr/>
            </a:pP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Rurales</a:t>
            </a: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(adicional se convierte en un servicio de bancarización del entorno).</a:t>
            </a:r>
          </a:p>
        </p:txBody>
      </p:sp>
      <p:sp>
        <p:nvSpPr>
          <p:cNvPr id="22" name="Rectángulo 21">
            <a:extLst>
              <a:ext uri="{FF2B5EF4-FFF2-40B4-BE49-F238E27FC236}">
                <a16:creationId xmlns:a16="http://schemas.microsoft.com/office/drawing/2014/main" id="{3EA9772F-067B-5C93-B282-3C7A88674FEE}"/>
              </a:ext>
            </a:extLst>
          </p:cNvPr>
          <p:cNvSpPr/>
          <p:nvPr/>
        </p:nvSpPr>
        <p:spPr>
          <a:xfrm>
            <a:off x="6332446" y="954003"/>
            <a:ext cx="727060" cy="584775"/>
          </a:xfrm>
          <a:prstGeom prst="rect">
            <a:avLst/>
          </a:prstGeom>
        </p:spPr>
        <p:txBody>
          <a:bodyPr wrap="square">
            <a:spAutoFit/>
          </a:bodyPr>
          <a:lstStyle/>
          <a:p>
            <a:pPr marR="0" lvl="0" defTabSz="389582" rtl="0" eaLnBrk="1" fontAlgn="auto" latinLnBrk="0" hangingPunct="1">
              <a:lnSpc>
                <a:spcPct val="100000"/>
              </a:lnSpc>
              <a:spcBef>
                <a:spcPts val="0"/>
              </a:spcBef>
              <a:spcAft>
                <a:spcPts val="0"/>
              </a:spcAft>
              <a:buClrTx/>
              <a:buSzTx/>
              <a:tabLst/>
              <a:defRPr/>
            </a:pPr>
            <a:r>
              <a:rPr kumimoji="0" lang="es-ES" sz="3200" b="1" i="0" u="none" strike="noStrike" kern="1200" cap="none" spc="0" normalizeH="0" baseline="0" noProof="0" dirty="0">
                <a:ln>
                  <a:noFill/>
                </a:ln>
                <a:solidFill>
                  <a:schemeClr val="accent3"/>
                </a:solidFill>
                <a:effectLst/>
                <a:uLnTx/>
                <a:uFillTx/>
                <a:latin typeface="Century Gothic" panose="020B0502020202020204" pitchFamily="34" charset="0"/>
                <a:ea typeface="+mn-ea"/>
                <a:cs typeface="+mn-cs"/>
              </a:rPr>
              <a:t>03</a:t>
            </a:r>
          </a:p>
        </p:txBody>
      </p:sp>
      <p:sp>
        <p:nvSpPr>
          <p:cNvPr id="24" name="CuadroTexto 23">
            <a:extLst>
              <a:ext uri="{FF2B5EF4-FFF2-40B4-BE49-F238E27FC236}">
                <a16:creationId xmlns:a16="http://schemas.microsoft.com/office/drawing/2014/main" id="{811979E8-3B8C-09F2-EFA4-D313CB17770F}"/>
              </a:ext>
            </a:extLst>
          </p:cNvPr>
          <p:cNvSpPr txBox="1"/>
          <p:nvPr/>
        </p:nvSpPr>
        <p:spPr>
          <a:xfrm>
            <a:off x="6332446" y="1351002"/>
            <a:ext cx="2074985" cy="375552"/>
          </a:xfrm>
          <a:prstGeom prst="rect">
            <a:avLst/>
          </a:prstGeom>
          <a:noFill/>
        </p:spPr>
        <p:txBody>
          <a:bodyPr wrap="square" rtlCol="0">
            <a:spAutoFit/>
          </a:bodyPr>
          <a:lstStyle/>
          <a:p>
            <a:pPr marL="0" marR="0" lvl="0" indent="0" algn="just" defTabSz="457200" rtl="0" eaLnBrk="1" fontAlgn="auto" latinLnBrk="0" hangingPunct="1">
              <a:lnSpc>
                <a:spcPct val="150000"/>
              </a:lnSpc>
              <a:spcBef>
                <a:spcPts val="0"/>
              </a:spcBef>
              <a:spcAft>
                <a:spcPts val="0"/>
              </a:spcAft>
              <a:buClr>
                <a:srgbClr val="FFD423"/>
              </a:buClr>
              <a:buSzTx/>
              <a:buFontTx/>
              <a:buNone/>
              <a:tabLst/>
              <a:defRPr/>
            </a:pPr>
            <a:r>
              <a:rPr kumimoji="0" lang="es-ES" sz="1400" b="1" i="0" u="none" strike="noStrike" kern="1200" cap="none" spc="0" normalizeH="0" baseline="0" noProof="0" dirty="0">
                <a:ln>
                  <a:noFill/>
                </a:ln>
                <a:solidFill>
                  <a:schemeClr val="accent3"/>
                </a:solidFill>
                <a:effectLst/>
                <a:uLnTx/>
                <a:uFillTx/>
                <a:latin typeface="+mj-lt"/>
                <a:ea typeface="+mn-ea"/>
                <a:cs typeface="Arial" panose="020B0604020202020204" pitchFamily="34" charset="0"/>
              </a:rPr>
              <a:t>¿Cómo funciona?</a:t>
            </a:r>
          </a:p>
        </p:txBody>
      </p:sp>
      <p:sp>
        <p:nvSpPr>
          <p:cNvPr id="25" name="CuadroTexto 24">
            <a:extLst>
              <a:ext uri="{FF2B5EF4-FFF2-40B4-BE49-F238E27FC236}">
                <a16:creationId xmlns:a16="http://schemas.microsoft.com/office/drawing/2014/main" id="{81B3CC67-BCFC-6A4A-632C-35E45C00C5E0}"/>
              </a:ext>
            </a:extLst>
          </p:cNvPr>
          <p:cNvSpPr txBox="1"/>
          <p:nvPr/>
        </p:nvSpPr>
        <p:spPr>
          <a:xfrm>
            <a:off x="6305501" y="2049214"/>
            <a:ext cx="2624723" cy="2600712"/>
          </a:xfrm>
          <a:prstGeom prst="rect">
            <a:avLst/>
          </a:prstGeom>
          <a:noFill/>
          <a:ln>
            <a:noFill/>
          </a:ln>
        </p:spPr>
        <p:txBody>
          <a:bodyPr wrap="square" rtlCol="0">
            <a:spAutoFit/>
          </a:bodyPr>
          <a:lstStyle/>
          <a:p>
            <a:pPr marL="342900" marR="0" lvl="0" indent="-342900" defTabSz="457200" rtl="0" eaLnBrk="1" fontAlgn="auto" latinLnBrk="0" hangingPunct="1">
              <a:spcBef>
                <a:spcPts val="0"/>
              </a:spcBef>
              <a:spcAft>
                <a:spcPts val="600"/>
              </a:spcAft>
              <a:buClr>
                <a:schemeClr val="accent3"/>
              </a:buClr>
              <a:buSzTx/>
              <a:buFont typeface="Arial" panose="020B0604020202020204" pitchFamily="34" charset="0"/>
              <a:buChar char="•"/>
              <a:tabLst/>
              <a:defRPr/>
            </a:pP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Retirada de efectivo </a:t>
            </a: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 cualquier entidad financiera (</a:t>
            </a:r>
            <a:r>
              <a:rPr kumimoji="0" lang="es-ES" sz="11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multientidad</a:t>
            </a: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y consulta de movimientos.</a:t>
            </a:r>
          </a:p>
          <a:p>
            <a:pPr marL="342900" marR="0" lvl="0" indent="-342900" defTabSz="457200" rtl="0" eaLnBrk="1" fontAlgn="auto" latinLnBrk="0" hangingPunct="1">
              <a:spcBef>
                <a:spcPts val="0"/>
              </a:spcBef>
              <a:spcAft>
                <a:spcPts val="600"/>
              </a:spcAft>
              <a:buClr>
                <a:schemeClr val="accent3"/>
              </a:buClr>
              <a:buSzTx/>
              <a:buFont typeface="Arial" panose="020B0604020202020204" pitchFamily="34" charset="0"/>
              <a:buChar char="•"/>
              <a:tabLst/>
              <a:defRPr/>
            </a:pP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¿Qué aporta el establecimiento interesado? Ceder un </a:t>
            </a: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espacio visible y operacional. </a:t>
            </a:r>
          </a:p>
          <a:p>
            <a:pPr marL="342900" marR="0" lvl="1" indent="-342900" defTabSz="457200" rtl="0" eaLnBrk="1" fontAlgn="auto" latinLnBrk="0" hangingPunct="1">
              <a:spcBef>
                <a:spcPts val="0"/>
              </a:spcBef>
              <a:spcAft>
                <a:spcPts val="600"/>
              </a:spcAft>
              <a:buClr>
                <a:schemeClr val="accent3"/>
              </a:buClr>
              <a:buSzTx/>
              <a:buFont typeface="Arial" panose="020B0604020202020204" pitchFamily="34" charset="0"/>
              <a:buChar char="•"/>
              <a:tabLst/>
              <a:defRPr/>
            </a:pP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Prosegur se encarga de la </a:t>
            </a: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instalación </a:t>
            </a: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y del </a:t>
            </a: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mantenimiento</a:t>
            </a: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recurrente.</a:t>
            </a:r>
          </a:p>
          <a:p>
            <a:pPr marL="342900" marR="0" lvl="0" indent="-342900" defTabSz="457200" rtl="0" eaLnBrk="1" fontAlgn="auto" latinLnBrk="0" hangingPunct="1">
              <a:spcBef>
                <a:spcPts val="0"/>
              </a:spcBef>
              <a:spcAft>
                <a:spcPts val="600"/>
              </a:spcAft>
              <a:buClr>
                <a:schemeClr val="accent3"/>
              </a:buClr>
              <a:buSzTx/>
              <a:buFont typeface="Arial" panose="020B0604020202020204" pitchFamily="34" charset="0"/>
              <a:buChar char="•"/>
              <a:tabLst/>
              <a:defRPr/>
            </a:pP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Servicio de Atención al usuario 24x7.</a:t>
            </a:r>
          </a:p>
          <a:p>
            <a:pPr marL="342900" marR="0" lvl="0" indent="-342900" defTabSz="457200" rtl="0" eaLnBrk="1" fontAlgn="auto" latinLnBrk="0" hangingPunct="1">
              <a:spcBef>
                <a:spcPts val="0"/>
              </a:spcBef>
              <a:spcAft>
                <a:spcPts val="600"/>
              </a:spcAft>
              <a:buClr>
                <a:schemeClr val="accent3"/>
              </a:buClr>
              <a:buSzTx/>
              <a:buFont typeface="Arial" panose="020B0604020202020204" pitchFamily="34" charset="0"/>
              <a:buChar char="•"/>
              <a:tabLst/>
              <a:defRPr/>
            </a:pPr>
            <a:r>
              <a:rPr kumimoji="0" lang="es-ES" sz="11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Tasa por uso </a:t>
            </a:r>
            <a:r>
              <a:rPr kumimoji="0" lang="es-ES" sz="11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al usuario final. </a:t>
            </a:r>
            <a:endParaRPr kumimoji="0" lang="es-E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28" name="Conector recto 27">
            <a:extLst>
              <a:ext uri="{FF2B5EF4-FFF2-40B4-BE49-F238E27FC236}">
                <a16:creationId xmlns:a16="http://schemas.microsoft.com/office/drawing/2014/main" id="{45A0188A-8880-00EF-54A3-8C4B09B32971}"/>
              </a:ext>
            </a:extLst>
          </p:cNvPr>
          <p:cNvCxnSpPr>
            <a:cxnSpLocks/>
          </p:cNvCxnSpPr>
          <p:nvPr/>
        </p:nvCxnSpPr>
        <p:spPr>
          <a:xfrm>
            <a:off x="3252216" y="1015633"/>
            <a:ext cx="0" cy="3761423"/>
          </a:xfrm>
          <a:prstGeom prst="line">
            <a:avLst/>
          </a:prstGeom>
        </p:spPr>
        <p:style>
          <a:lnRef idx="1">
            <a:schemeClr val="dk1"/>
          </a:lnRef>
          <a:fillRef idx="0">
            <a:schemeClr val="dk1"/>
          </a:fillRef>
          <a:effectRef idx="0">
            <a:schemeClr val="dk1"/>
          </a:effectRef>
          <a:fontRef idx="minor">
            <a:schemeClr val="tx1"/>
          </a:fontRef>
        </p:style>
      </p:cxnSp>
      <p:cxnSp>
        <p:nvCxnSpPr>
          <p:cNvPr id="29" name="Conector recto 28">
            <a:extLst>
              <a:ext uri="{FF2B5EF4-FFF2-40B4-BE49-F238E27FC236}">
                <a16:creationId xmlns:a16="http://schemas.microsoft.com/office/drawing/2014/main" id="{CDBBFB25-AA7C-1A7D-F005-E23F8FBD84CA}"/>
              </a:ext>
            </a:extLst>
          </p:cNvPr>
          <p:cNvCxnSpPr>
            <a:cxnSpLocks/>
          </p:cNvCxnSpPr>
          <p:nvPr/>
        </p:nvCxnSpPr>
        <p:spPr>
          <a:xfrm>
            <a:off x="6318973" y="1015633"/>
            <a:ext cx="0" cy="3761423"/>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659276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Scc9_w_SbUGmcjMDbOvrT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8T.qXM56yUmTKlzNupVfE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1ie_7RBraEm.oCvY.nix7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i8hGDp9RIESvulWDCMUyA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ye0jEgzZ0SKUyl0BEjts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1rFaYPYQZk.qk5KIRSwXGg"/>
</p:tagLst>
</file>

<file path=ppt/theme/theme1.xml><?xml version="1.0" encoding="utf-8"?>
<a:theme xmlns:a="http://schemas.openxmlformats.org/drawingml/2006/main" name="L&amp;F 180112">
  <a:themeElements>
    <a:clrScheme name="Personalizado 8">
      <a:dk1>
        <a:srgbClr val="4C4C4C"/>
      </a:dk1>
      <a:lt1>
        <a:srgbClr val="FFFFFF"/>
      </a:lt1>
      <a:dk2>
        <a:srgbClr val="4C4C4C"/>
      </a:dk2>
      <a:lt2>
        <a:srgbClr val="FFFFFF"/>
      </a:lt2>
      <a:accent1>
        <a:srgbClr val="FFD300"/>
      </a:accent1>
      <a:accent2>
        <a:srgbClr val="D0D0D0"/>
      </a:accent2>
      <a:accent3>
        <a:srgbClr val="808080"/>
      </a:accent3>
      <a:accent4>
        <a:srgbClr val="FFEC8F"/>
      </a:accent4>
      <a:accent5>
        <a:srgbClr val="4C4C4C"/>
      </a:accent5>
      <a:accent6>
        <a:srgbClr val="000000"/>
      </a:accent6>
      <a:hlink>
        <a:srgbClr val="FFD300"/>
      </a:hlink>
      <a:folHlink>
        <a:srgbClr val="808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L&amp;F 180112">
  <a:themeElements>
    <a:clrScheme name="Personalizado 8">
      <a:dk1>
        <a:srgbClr val="4C4C4C"/>
      </a:dk1>
      <a:lt1>
        <a:srgbClr val="FFFFFF"/>
      </a:lt1>
      <a:dk2>
        <a:srgbClr val="4C4C4C"/>
      </a:dk2>
      <a:lt2>
        <a:srgbClr val="FFFFFF"/>
      </a:lt2>
      <a:accent1>
        <a:srgbClr val="FFD300"/>
      </a:accent1>
      <a:accent2>
        <a:srgbClr val="D0D0D0"/>
      </a:accent2>
      <a:accent3>
        <a:srgbClr val="808080"/>
      </a:accent3>
      <a:accent4>
        <a:srgbClr val="FFEC8F"/>
      </a:accent4>
      <a:accent5>
        <a:srgbClr val="4C4C4C"/>
      </a:accent5>
      <a:accent6>
        <a:srgbClr val="000000"/>
      </a:accent6>
      <a:hlink>
        <a:srgbClr val="FFD300"/>
      </a:hlink>
      <a:folHlink>
        <a:srgbClr val="808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ProsegurCash">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ProsegurCash" id="{1BCEF4A3-350E-7C4A-A908-591B7ED165F4}" vid="{B720807B-336B-4E4B-B035-A34F156F9DFC}"/>
    </a:ext>
  </a:extLst>
</a:theme>
</file>

<file path=ppt/theme/theme4.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b3d9f9f-8491-4943-bede-2221440e881f">
      <UserInfo>
        <DisplayName>Raquel Carrobles</DisplayName>
        <AccountId>13</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ADB95DF62E0D7A4CAEC558D77B04EE24" ma:contentTypeVersion="10" ma:contentTypeDescription="Crear nuevo documento." ma:contentTypeScope="" ma:versionID="c9dc4d82fc65a6f2c2697c05a917ad98">
  <xsd:schema xmlns:xsd="http://www.w3.org/2001/XMLSchema" xmlns:xs="http://www.w3.org/2001/XMLSchema" xmlns:p="http://schemas.microsoft.com/office/2006/metadata/properties" xmlns:ns2="06bf939f-bb6a-4a78-92ee-8aec8ef9ca80" xmlns:ns3="1b3d9f9f-8491-4943-bede-2221440e881f" targetNamespace="http://schemas.microsoft.com/office/2006/metadata/properties" ma:root="true" ma:fieldsID="c4fa15895286c75ae24fca4c7df22131" ns2:_="" ns3:_="">
    <xsd:import namespace="06bf939f-bb6a-4a78-92ee-8aec8ef9ca80"/>
    <xsd:import namespace="1b3d9f9f-8491-4943-bede-2221440e881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bf939f-bb6a-4a78-92ee-8aec8ef9ca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3d9f9f-8491-4943-bede-2221440e881f" elementFormDefault="qualified">
    <xsd:import namespace="http://schemas.microsoft.com/office/2006/documentManagement/types"/>
    <xsd:import namespace="http://schemas.microsoft.com/office/infopath/2007/PartnerControls"/>
    <xsd:element name="SharedWithUsers" ma:index="16"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0B7023-6C77-4E5C-9763-75B15C7CA8AE}">
  <ds:schemaRefs>
    <ds:schemaRef ds:uri="http://purl.org/dc/elements/1.1/"/>
    <ds:schemaRef ds:uri="http://schemas.openxmlformats.org/package/2006/metadata/core-properties"/>
    <ds:schemaRef ds:uri="http://purl.org/dc/terms/"/>
    <ds:schemaRef ds:uri="http://purl.org/dc/dcmitype/"/>
    <ds:schemaRef ds:uri="http://www.w3.org/XML/1998/namespace"/>
    <ds:schemaRef ds:uri="http://schemas.microsoft.com/office/2006/documentManagement/types"/>
    <ds:schemaRef ds:uri="http://schemas.microsoft.com/office/infopath/2007/PartnerControls"/>
    <ds:schemaRef ds:uri="1b3d9f9f-8491-4943-bede-2221440e881f"/>
    <ds:schemaRef ds:uri="06bf939f-bb6a-4a78-92ee-8aec8ef9ca80"/>
    <ds:schemaRef ds:uri="http://schemas.microsoft.com/office/2006/metadata/properties"/>
  </ds:schemaRefs>
</ds:datastoreItem>
</file>

<file path=customXml/itemProps2.xml><?xml version="1.0" encoding="utf-8"?>
<ds:datastoreItem xmlns:ds="http://schemas.openxmlformats.org/officeDocument/2006/customXml" ds:itemID="{5012B65F-9513-4ECC-9BF7-E7BD000A4A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6bf939f-bb6a-4a78-92ee-8aec8ef9ca80"/>
    <ds:schemaRef ds:uri="1b3d9f9f-8491-4943-bede-2221440e881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3C4BCBA-7941-47D4-B649-366535D067D2}">
  <ds:schemaRefs>
    <ds:schemaRef ds:uri="http://schemas.microsoft.com/sharepoint/v3/contenttype/forms"/>
  </ds:schemaRefs>
</ds:datastoreItem>
</file>

<file path=docMetadata/LabelInfo.xml><?xml version="1.0" encoding="utf-8"?>
<clbl:labelList xmlns:clbl="http://schemas.microsoft.com/office/2020/mipLabelMetadata">
  <clbl:label id="{68485601-fbbc-47c6-b156-3e1a7e0a4434}" enabled="0" method="" siteId="{68485601-fbbc-47c6-b156-3e1a7e0a4434}" removed="1"/>
</clbl:labelList>
</file>

<file path=docProps/app.xml><?xml version="1.0" encoding="utf-8"?>
<Properties xmlns="http://schemas.openxmlformats.org/officeDocument/2006/extended-properties" xmlns:vt="http://schemas.openxmlformats.org/officeDocument/2006/docPropsVTypes">
  <Template/>
  <TotalTime>0</TotalTime>
  <Words>936</Words>
  <Application>Microsoft Office PowerPoint</Application>
  <PresentationFormat>Presentación en pantalla (16:9)</PresentationFormat>
  <Paragraphs>127</Paragraphs>
  <Slides>14</Slides>
  <Notes>0</Notes>
  <HiddenSlides>0</HiddenSlides>
  <MMClips>0</MMClips>
  <ScaleCrop>false</ScaleCrop>
  <HeadingPairs>
    <vt:vector size="6" baseType="variant">
      <vt:variant>
        <vt:lpstr>Fuentes usadas</vt:lpstr>
      </vt:variant>
      <vt:variant>
        <vt:i4>6</vt:i4>
      </vt:variant>
      <vt:variant>
        <vt:lpstr>Tema</vt:lpstr>
      </vt:variant>
      <vt:variant>
        <vt:i4>5</vt:i4>
      </vt:variant>
      <vt:variant>
        <vt:lpstr>Títulos de diapositiva</vt:lpstr>
      </vt:variant>
      <vt:variant>
        <vt:i4>14</vt:i4>
      </vt:variant>
    </vt:vector>
  </HeadingPairs>
  <TitlesOfParts>
    <vt:vector size="25" baseType="lpstr">
      <vt:lpstr>Arial</vt:lpstr>
      <vt:lpstr>Calibri</vt:lpstr>
      <vt:lpstr>Century Gothic</vt:lpstr>
      <vt:lpstr>Times New Roman</vt:lpstr>
      <vt:lpstr>Wingdings</vt:lpstr>
      <vt:lpstr>Wingdings 3</vt:lpstr>
      <vt:lpstr>L&amp;F 180112</vt:lpstr>
      <vt:lpstr>2_L&amp;F 180112</vt:lpstr>
      <vt:lpstr>TemaProsegurCash</vt:lpstr>
      <vt:lpstr>Diseño personalizado</vt:lpstr>
      <vt:lpstr>1_Diseño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One World Language Systems, S.L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your title Department xxx 18/01/12</dc:title>
  <dc:creator>Ángel</dc:creator>
  <cp:lastModifiedBy>Leticia Barrios Martin</cp:lastModifiedBy>
  <cp:revision>1621</cp:revision>
  <cp:lastPrinted>2012-02-08T16:00:24Z</cp:lastPrinted>
  <dcterms:created xsi:type="dcterms:W3CDTF">2012-01-17T18:24:29Z</dcterms:created>
  <dcterms:modified xsi:type="dcterms:W3CDTF">2023-02-06T16:01:13Z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0x010100ADB95DF62E0D7A4CAEC558D77B04EE24</vt:lpwstr>
  </property>
</Properties>
</file>