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 id="2147483700" r:id="rId3"/>
  </p:sldMasterIdLst>
  <p:sldIdLst>
    <p:sldId id="256" r:id="rId4"/>
    <p:sldId id="258" r:id="rId5"/>
    <p:sldId id="259" r:id="rId6"/>
    <p:sldId id="260" r:id="rId7"/>
    <p:sldId id="261" r:id="rId8"/>
    <p:sldId id="262"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61" userDrawn="1">
          <p15:clr>
            <a:srgbClr val="A4A3A4"/>
          </p15:clr>
        </p15:guide>
        <p15:guide id="3" pos="3940" userDrawn="1">
          <p15:clr>
            <a:srgbClr val="A4A3A4"/>
          </p15:clr>
        </p15:guide>
        <p15:guide id="4" pos="7446" userDrawn="1">
          <p15:clr>
            <a:srgbClr val="A4A3A4"/>
          </p15:clr>
        </p15:guide>
        <p15:guide id="5" pos="211" userDrawn="1">
          <p15:clr>
            <a:srgbClr val="A4A3A4"/>
          </p15:clr>
        </p15:guide>
        <p15:guide id="6" orient="horz" pos="1094" userDrawn="1">
          <p15:clr>
            <a:srgbClr val="A4A3A4"/>
          </p15:clr>
        </p15:guide>
        <p15:guide id="7" orient="horz" pos="356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405"/>
  </p:normalViewPr>
  <p:slideViewPr>
    <p:cSldViewPr snapToGrid="0" snapToObjects="1" showGuides="1">
      <p:cViewPr varScale="1">
        <p:scale>
          <a:sx n="114" d="100"/>
          <a:sy n="114" d="100"/>
        </p:scale>
        <p:origin x="438" y="102"/>
      </p:cViewPr>
      <p:guideLst>
        <p:guide orient="horz" pos="2160"/>
        <p:guide pos="461"/>
        <p:guide pos="3940"/>
        <p:guide pos="7446"/>
        <p:guide pos="211"/>
        <p:guide orient="horz" pos="1094"/>
        <p:guide orient="horz" pos="356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16.svg"/><Relationship Id="rId5" Type="http://schemas.openxmlformats.org/officeDocument/2006/relationships/image" Target="../media/image15.png"/><Relationship Id="rId10" Type="http://schemas.openxmlformats.org/officeDocument/2006/relationships/image" Target="../media/image2.svg"/><Relationship Id="rId4" Type="http://schemas.openxmlformats.org/officeDocument/2006/relationships/image" Target="../media/image14.svg"/><Relationship Id="rId9"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jpeg"/><Relationship Id="rId1" Type="http://schemas.openxmlformats.org/officeDocument/2006/relationships/slideMaster" Target="../slideMasters/slideMaster2.xml"/><Relationship Id="rId4" Type="http://schemas.openxmlformats.org/officeDocument/2006/relationships/image" Target="../media/image2.sv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jpeg"/><Relationship Id="rId1" Type="http://schemas.openxmlformats.org/officeDocument/2006/relationships/slideMaster" Target="../slideMasters/slideMaster2.xml"/><Relationship Id="rId4" Type="http://schemas.openxmlformats.org/officeDocument/2006/relationships/image" Target="../media/image2.sv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2.sv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jpeg"/><Relationship Id="rId1" Type="http://schemas.openxmlformats.org/officeDocument/2006/relationships/slideMaster" Target="../slideMasters/slideMaster2.xml"/><Relationship Id="rId4" Type="http://schemas.openxmlformats.org/officeDocument/2006/relationships/image" Target="../media/image2.sv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image" Target="../media/image2.svg"/><Relationship Id="rId5" Type="http://schemas.openxmlformats.org/officeDocument/2006/relationships/image" Target="../media/image7.svg"/><Relationship Id="rId10" Type="http://schemas.openxmlformats.org/officeDocument/2006/relationships/image" Target="../media/image1.png"/><Relationship Id="rId4" Type="http://schemas.openxmlformats.org/officeDocument/2006/relationships/image" Target="../media/image6.png"/><Relationship Id="rId9" Type="http://schemas.openxmlformats.org/officeDocument/2006/relationships/image" Target="../media/image11.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30620" y="3317631"/>
            <a:ext cx="7262446" cy="1200329"/>
          </a:xfrm>
          <a:prstGeom prst="rect">
            <a:avLst/>
          </a:prstGeom>
          <a:noFill/>
        </p:spPr>
        <p:txBody>
          <a:bodyPr wrap="square" rtlCol="0">
            <a:spAutoFit/>
          </a:bodyPr>
          <a:lstStyle/>
          <a:p>
            <a:pPr marL="432000" indent="-432000">
              <a:buFont typeface="+mj-lt"/>
              <a:buAutoNum type="arabicPeriod"/>
            </a:pPr>
            <a:r>
              <a:rPr lang="es-ES" sz="1800" b="1" dirty="0">
                <a:latin typeface="Century Gothic" panose="020B0502020202020204" pitchFamily="34" charset="0"/>
              </a:rPr>
              <a:t>Elementos fijos de portada.</a:t>
            </a:r>
          </a:p>
          <a:p>
            <a:pPr marL="432000" indent="-432000">
              <a:buFont typeface="+mj-lt"/>
              <a:buAutoNum type="arabicPeriod"/>
            </a:pPr>
            <a:r>
              <a:rPr lang="es-ES" sz="1800" b="1" dirty="0">
                <a:latin typeface="Century Gothic" panose="020B0502020202020204" pitchFamily="34" charset="0"/>
              </a:rPr>
              <a:t>Uso de Fuentes en slides interiores.</a:t>
            </a:r>
          </a:p>
          <a:p>
            <a:pPr marL="432000" indent="-432000">
              <a:buFont typeface="+mj-lt"/>
              <a:buAutoNum type="arabicPeriod"/>
            </a:pPr>
            <a:r>
              <a:rPr lang="es-ES" sz="1800" b="1" dirty="0">
                <a:latin typeface="Century Gothic" panose="020B0502020202020204" pitchFamily="34" charset="0"/>
              </a:rPr>
              <a:t>Iconografía y Colores Corporativos.</a:t>
            </a:r>
          </a:p>
          <a:p>
            <a:pPr marL="432000" indent="-432000">
              <a:buFont typeface="+mj-lt"/>
              <a:buAutoNum type="arabicPeriod"/>
            </a:pPr>
            <a:r>
              <a:rPr lang="es-ES" sz="1800" b="1" dirty="0">
                <a:latin typeface="Century Gothic" panose="020B0502020202020204" pitchFamily="34" charset="0"/>
              </a:rPr>
              <a:t>Orden, Alineación y Estructura.</a:t>
            </a:r>
          </a:p>
        </p:txBody>
      </p:sp>
      <p:sp>
        <p:nvSpPr>
          <p:cNvPr id="5" name="CuadroTexto 4">
            <a:extLst>
              <a:ext uri="{FF2B5EF4-FFF2-40B4-BE49-F238E27FC236}">
                <a16:creationId xmlns:a16="http://schemas.microsoft.com/office/drawing/2014/main" id="{FA590604-1750-4B6C-814F-6428145A7136}"/>
              </a:ext>
            </a:extLst>
          </p:cNvPr>
          <p:cNvSpPr txBox="1"/>
          <p:nvPr/>
        </p:nvSpPr>
        <p:spPr>
          <a:xfrm>
            <a:off x="719862" y="2286736"/>
            <a:ext cx="6230815" cy="830997"/>
          </a:xfrm>
          <a:prstGeom prst="rect">
            <a:avLst/>
          </a:prstGeom>
          <a:noFill/>
        </p:spPr>
        <p:txBody>
          <a:bodyPr wrap="square" rtlCol="0">
            <a:spAutoFit/>
          </a:bodyPr>
          <a:lstStyle/>
          <a:p>
            <a:r>
              <a:rPr lang="es-ES" sz="2400" b="0" dirty="0">
                <a:latin typeface="Century Gothic" panose="020B0502020202020204" pitchFamily="34" charset="0"/>
              </a:rPr>
              <a:t>Guía de estilo para la construcción de presentaciones Powerpoint PROSEGUR</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56170" y="357106"/>
            <a:ext cx="1895475" cy="356242"/>
          </a:xfrm>
          <a:prstGeom prst="rect">
            <a:avLst/>
          </a:prstGeom>
        </p:spPr>
      </p:pic>
    </p:spTree>
    <p:extLst>
      <p:ext uri="{BB962C8B-B14F-4D97-AF65-F5344CB8AC3E}">
        <p14:creationId xmlns:p14="http://schemas.microsoft.com/office/powerpoint/2010/main" val="18667529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ESPECIFICACIONES COMPOSICIÓN SLIDE">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027FB43C-B73E-419E-9EF1-914799BA2434}"/>
              </a:ext>
            </a:extLst>
          </p:cNvPr>
          <p:cNvSpPr/>
          <p:nvPr/>
        </p:nvSpPr>
        <p:spPr>
          <a:xfrm>
            <a:off x="6940740" y="5703332"/>
            <a:ext cx="3928648" cy="8037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5" y="1219200"/>
            <a:ext cx="4743450" cy="338554"/>
          </a:xfrm>
          <a:prstGeom prst="rect">
            <a:avLst/>
          </a:prstGeom>
          <a:noFill/>
        </p:spPr>
        <p:txBody>
          <a:bodyPr wrap="square" lIns="0" tIns="0" rIns="0" bIns="0" rtlCol="0">
            <a:spAutoFit/>
          </a:bodyPr>
          <a:lstStyle/>
          <a:p>
            <a:r>
              <a:rPr lang="es-ES" sz="2200" b="0" dirty="0">
                <a:latin typeface="Century Gothic" panose="020B0502020202020204" pitchFamily="34" charset="0"/>
              </a:rPr>
              <a:t>Títulos y encabezados</a:t>
            </a:r>
            <a:endParaRPr lang="en-GB" sz="2200" b="0" dirty="0">
              <a:latin typeface="Century Gothic" panose="020B0502020202020204" pitchFamily="34" charset="0"/>
            </a:endParaRPr>
          </a:p>
        </p:txBody>
      </p:sp>
      <p:sp>
        <p:nvSpPr>
          <p:cNvPr id="10" name="CuadroTexto 9">
            <a:extLst>
              <a:ext uri="{FF2B5EF4-FFF2-40B4-BE49-F238E27FC236}">
                <a16:creationId xmlns:a16="http://schemas.microsoft.com/office/drawing/2014/main" id="{C28FFFEA-951E-43B3-A7C0-9A465AB7D8B2}"/>
              </a:ext>
            </a:extLst>
          </p:cNvPr>
          <p:cNvSpPr txBox="1"/>
          <p:nvPr/>
        </p:nvSpPr>
        <p:spPr>
          <a:xfrm>
            <a:off x="7092128" y="5779533"/>
            <a:ext cx="3739159" cy="646331"/>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Se intentará alinear los diferentes elementos que compongan la slide de forma que queden estructuras lo más ordenadas posibles.</a:t>
            </a:r>
            <a:endParaRPr lang="en-GB" sz="1400" b="0" dirty="0">
              <a:latin typeface="Arial" panose="020B0604020202020204" pitchFamily="34" charset="0"/>
              <a:cs typeface="Arial" panose="020B0604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823714" y="1862457"/>
            <a:ext cx="5043686" cy="2200602"/>
          </a:xfrm>
          <a:prstGeom prst="rect">
            <a:avLst/>
          </a:prstGeom>
          <a:noFill/>
        </p:spPr>
        <p:txBody>
          <a:bodyPr wrap="square" lIns="0" tIns="0" rIns="0" bIns="0" rtlCol="0">
            <a:spAutoFit/>
          </a:bodyPr>
          <a:lstStyle/>
          <a:p>
            <a:r>
              <a:rPr lang="es-ES" sz="1300" b="0" dirty="0">
                <a:latin typeface="Arial" panose="020B0604020202020204" pitchFamily="34" charset="0"/>
                <a:cs typeface="Arial" panose="020B0604020202020204" pitchFamily="34" charset="0"/>
              </a:rPr>
              <a:t>Cuerpos de texto. </a:t>
            </a:r>
            <a:r>
              <a:rPr lang="en-GB" sz="13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Donec diam ipsum, porta sit amet nisl quis, imperdiet laoreet diam. Pellentesque dolor quam, suscipit sit amet euismod sed, tempus a quam. Vestibulum laoreet tincidunt leo at convallis. Morbi arcu augue, pellentesque at magna eget, auctor lobortis enim. Quisque interdum, tortor et convallis tempor, orci nisl pretium turpis, quis iaculis nibh erat ut eros. </a:t>
            </a:r>
            <a:endParaRPr lang="en-GB" sz="1300" b="0" dirty="0">
              <a:latin typeface="Arial" panose="020B0604020202020204" pitchFamily="34" charset="0"/>
              <a:cs typeface="Arial" panose="020B0604020202020204" pitchFamily="34" charset="0"/>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561975" y="1266825"/>
            <a:ext cx="6115050"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pic>
        <p:nvPicPr>
          <p:cNvPr id="3" name="Imagen 2" descr="Imagen que contiene exterior, camioneta, amarillo, camino&#10;&#10;Descripción generada automáticamente">
            <a:extLst>
              <a:ext uri="{FF2B5EF4-FFF2-40B4-BE49-F238E27FC236}">
                <a16:creationId xmlns:a16="http://schemas.microsoft.com/office/drawing/2014/main" id="{028C68F6-40B5-4CC2-8E1B-28BEAB2533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29400" y="1265341"/>
            <a:ext cx="4617668" cy="3373333"/>
          </a:xfrm>
          <a:prstGeom prst="rect">
            <a:avLst/>
          </a:prstGeom>
        </p:spPr>
      </p:pic>
      <p:cxnSp>
        <p:nvCxnSpPr>
          <p:cNvPr id="29" name="Conector recto 28">
            <a:extLst>
              <a:ext uri="{FF2B5EF4-FFF2-40B4-BE49-F238E27FC236}">
                <a16:creationId xmlns:a16="http://schemas.microsoft.com/office/drawing/2014/main" id="{CAD2862F-28AA-4549-8644-971DC8C3C1B9}"/>
              </a:ext>
            </a:extLst>
          </p:cNvPr>
          <p:cNvCxnSpPr>
            <a:cxnSpLocks/>
          </p:cNvCxnSpPr>
          <p:nvPr/>
        </p:nvCxnSpPr>
        <p:spPr>
          <a:xfrm flipV="1">
            <a:off x="823913" y="923925"/>
            <a:ext cx="1" cy="47244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629829B2-0839-47C9-91B4-258700C806A6}"/>
              </a:ext>
            </a:extLst>
          </p:cNvPr>
          <p:cNvSpPr txBox="1"/>
          <p:nvPr/>
        </p:nvSpPr>
        <p:spPr>
          <a:xfrm>
            <a:off x="6624438" y="4725144"/>
            <a:ext cx="4615061" cy="484748"/>
          </a:xfrm>
          <a:prstGeom prst="rect">
            <a:avLst/>
          </a:prstGeom>
          <a:noFill/>
        </p:spPr>
        <p:txBody>
          <a:bodyPr wrap="square" lIns="0" tIns="0" rIns="0" bIns="0" rtlCol="0">
            <a:spAutoFit/>
          </a:bodyPr>
          <a:lstStyle/>
          <a:p>
            <a:r>
              <a:rPr lang="en-GB" sz="105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a:t>
            </a:r>
            <a:endParaRPr lang="en-GB" sz="1050" b="0" dirty="0">
              <a:latin typeface="Arial" panose="020B0604020202020204" pitchFamily="34" charset="0"/>
              <a:cs typeface="Arial" panose="020B0604020202020204" pitchFamily="34" charset="0"/>
            </a:endParaRPr>
          </a:p>
        </p:txBody>
      </p:sp>
      <p:pic>
        <p:nvPicPr>
          <p:cNvPr id="34" name="Marcador de posición de imagen 17">
            <a:extLst>
              <a:ext uri="{FF2B5EF4-FFF2-40B4-BE49-F238E27FC236}">
                <a16:creationId xmlns:a16="http://schemas.microsoft.com/office/drawing/2014/main" id="{1733CF86-E1D8-470D-B810-0DCBCCFCA63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1117098" y="4388828"/>
            <a:ext cx="819664" cy="914400"/>
          </a:xfrm>
          <a:prstGeom prst="rect">
            <a:avLst/>
          </a:prstGeom>
        </p:spPr>
      </p:pic>
      <p:pic>
        <p:nvPicPr>
          <p:cNvPr id="35" name="Marcador de posición de imagen 19">
            <a:extLst>
              <a:ext uri="{FF2B5EF4-FFF2-40B4-BE49-F238E27FC236}">
                <a16:creationId xmlns:a16="http://schemas.microsoft.com/office/drawing/2014/main" id="{CFA60294-7189-4176-9696-725C1BD7717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3001108" y="4458667"/>
            <a:ext cx="661780" cy="771400"/>
          </a:xfrm>
          <a:prstGeom prst="rect">
            <a:avLst/>
          </a:prstGeom>
        </p:spPr>
      </p:pic>
      <p:pic>
        <p:nvPicPr>
          <p:cNvPr id="36" name="Marcador de posición de imagen 21">
            <a:extLst>
              <a:ext uri="{FF2B5EF4-FFF2-40B4-BE49-F238E27FC236}">
                <a16:creationId xmlns:a16="http://schemas.microsoft.com/office/drawing/2014/main" id="{18D5F230-0A2F-4687-8383-3683929D877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4783015" y="4535489"/>
            <a:ext cx="767214" cy="621078"/>
          </a:xfrm>
          <a:prstGeom prst="rect">
            <a:avLst/>
          </a:prstGeom>
        </p:spPr>
      </p:pic>
      <p:cxnSp>
        <p:nvCxnSpPr>
          <p:cNvPr id="38" name="Conector recto 37">
            <a:extLst>
              <a:ext uri="{FF2B5EF4-FFF2-40B4-BE49-F238E27FC236}">
                <a16:creationId xmlns:a16="http://schemas.microsoft.com/office/drawing/2014/main" id="{BC03AEA0-CA81-45FE-90BB-A5B21E82604E}"/>
              </a:ext>
            </a:extLst>
          </p:cNvPr>
          <p:cNvCxnSpPr>
            <a:cxnSpLocks/>
          </p:cNvCxnSpPr>
          <p:nvPr/>
        </p:nvCxnSpPr>
        <p:spPr>
          <a:xfrm>
            <a:off x="1019175" y="4855696"/>
            <a:ext cx="4752975"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1E1D12D5-1DB4-4DDE-BD00-64035DC80F95}"/>
              </a:ext>
            </a:extLst>
          </p:cNvPr>
          <p:cNvCxnSpPr>
            <a:cxnSpLocks/>
          </p:cNvCxnSpPr>
          <p:nvPr/>
        </p:nvCxnSpPr>
        <p:spPr>
          <a:xfrm flipV="1">
            <a:off x="6619106" y="923925"/>
            <a:ext cx="0" cy="459105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6" name="Conector recto 45">
            <a:extLst>
              <a:ext uri="{FF2B5EF4-FFF2-40B4-BE49-F238E27FC236}">
                <a16:creationId xmlns:a16="http://schemas.microsoft.com/office/drawing/2014/main" id="{099509A5-36FA-4B02-85DA-F002D12E1259}"/>
              </a:ext>
            </a:extLst>
          </p:cNvPr>
          <p:cNvCxnSpPr>
            <a:cxnSpLocks/>
          </p:cNvCxnSpPr>
          <p:nvPr/>
        </p:nvCxnSpPr>
        <p:spPr>
          <a:xfrm flipV="1">
            <a:off x="5879976" y="923925"/>
            <a:ext cx="1" cy="47244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106A602D-9901-4C53-8687-0B56D0A3AF91}"/>
              </a:ext>
            </a:extLst>
          </p:cNvPr>
          <p:cNvCxnSpPr>
            <a:cxnSpLocks/>
          </p:cNvCxnSpPr>
          <p:nvPr/>
        </p:nvCxnSpPr>
        <p:spPr>
          <a:xfrm flipH="1" flipV="1">
            <a:off x="5171306" y="4391027"/>
            <a:ext cx="10294"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6468E9AE-9678-4227-B97C-F62F2F84B708}"/>
              </a:ext>
            </a:extLst>
          </p:cNvPr>
          <p:cNvCxnSpPr>
            <a:cxnSpLocks/>
          </p:cNvCxnSpPr>
          <p:nvPr/>
        </p:nvCxnSpPr>
        <p:spPr>
          <a:xfrm flipH="1" flipV="1">
            <a:off x="3331121" y="4391027"/>
            <a:ext cx="10294"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9214A7D3-696C-4204-8D85-A8B10077745C}"/>
              </a:ext>
            </a:extLst>
          </p:cNvPr>
          <p:cNvCxnSpPr>
            <a:cxnSpLocks/>
          </p:cNvCxnSpPr>
          <p:nvPr/>
        </p:nvCxnSpPr>
        <p:spPr>
          <a:xfrm flipH="1" flipV="1">
            <a:off x="1530921" y="4391027"/>
            <a:ext cx="10294"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12136222-1DD5-4053-943B-FA56F7224CF7}"/>
              </a:ext>
            </a:extLst>
          </p:cNvPr>
          <p:cNvSpPr txBox="1"/>
          <p:nvPr/>
        </p:nvSpPr>
        <p:spPr>
          <a:xfrm>
            <a:off x="830982" y="5274941"/>
            <a:ext cx="1409650" cy="507831"/>
          </a:xfrm>
          <a:prstGeom prst="rect">
            <a:avLst/>
          </a:prstGeom>
          <a:noFill/>
        </p:spPr>
        <p:txBody>
          <a:bodyPr wrap="square" lIns="0" tIns="0" rIns="0" bIns="0" rtlCol="0">
            <a:spAutoFit/>
          </a:bodyPr>
          <a:lstStyle/>
          <a:p>
            <a:pPr algn="ctr"/>
            <a:r>
              <a:rPr lang="en-GB" sz="11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dirty="0">
              <a:latin typeface="Arial" panose="020B0604020202020204" pitchFamily="34" charset="0"/>
              <a:cs typeface="Arial" panose="020B0604020202020204" pitchFamily="34" charset="0"/>
            </a:endParaRPr>
          </a:p>
        </p:txBody>
      </p:sp>
      <p:sp>
        <p:nvSpPr>
          <p:cNvPr id="56" name="CuadroTexto 55">
            <a:extLst>
              <a:ext uri="{FF2B5EF4-FFF2-40B4-BE49-F238E27FC236}">
                <a16:creationId xmlns:a16="http://schemas.microsoft.com/office/drawing/2014/main" id="{32900FA2-73ED-4549-A830-F7B03807CDA3}"/>
              </a:ext>
            </a:extLst>
          </p:cNvPr>
          <p:cNvSpPr txBox="1"/>
          <p:nvPr/>
        </p:nvSpPr>
        <p:spPr>
          <a:xfrm>
            <a:off x="2632026" y="5274941"/>
            <a:ext cx="1409650" cy="507831"/>
          </a:xfrm>
          <a:prstGeom prst="rect">
            <a:avLst/>
          </a:prstGeom>
          <a:noFill/>
        </p:spPr>
        <p:txBody>
          <a:bodyPr wrap="square" lIns="0" tIns="0" rIns="0" bIns="0" rtlCol="0">
            <a:spAutoFit/>
          </a:bodyPr>
          <a:lstStyle/>
          <a:p>
            <a:pPr algn="ctr"/>
            <a:r>
              <a:rPr lang="en-GB" sz="11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dirty="0">
              <a:latin typeface="Arial" panose="020B0604020202020204" pitchFamily="34" charset="0"/>
              <a:cs typeface="Arial" panose="020B0604020202020204" pitchFamily="34" charset="0"/>
            </a:endParaRPr>
          </a:p>
        </p:txBody>
      </p:sp>
      <p:sp>
        <p:nvSpPr>
          <p:cNvPr id="57" name="CuadroTexto 56">
            <a:extLst>
              <a:ext uri="{FF2B5EF4-FFF2-40B4-BE49-F238E27FC236}">
                <a16:creationId xmlns:a16="http://schemas.microsoft.com/office/drawing/2014/main" id="{C0F8B041-CC1C-4EDF-97EB-C15457FF936A}"/>
              </a:ext>
            </a:extLst>
          </p:cNvPr>
          <p:cNvSpPr txBox="1"/>
          <p:nvPr/>
        </p:nvSpPr>
        <p:spPr>
          <a:xfrm>
            <a:off x="4456609" y="5274941"/>
            <a:ext cx="1409650" cy="507831"/>
          </a:xfrm>
          <a:prstGeom prst="rect">
            <a:avLst/>
          </a:prstGeom>
          <a:noFill/>
        </p:spPr>
        <p:txBody>
          <a:bodyPr wrap="square" lIns="0" tIns="0" rIns="0" bIns="0" rtlCol="0">
            <a:spAutoFit/>
          </a:bodyPr>
          <a:lstStyle/>
          <a:p>
            <a:pPr algn="ctr"/>
            <a:r>
              <a:rPr lang="en-GB" sz="11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dirty="0">
              <a:latin typeface="Arial" panose="020B0604020202020204" pitchFamily="34" charset="0"/>
              <a:cs typeface="Arial" panose="020B0604020202020204" pitchFamily="34" charset="0"/>
            </a:endParaRPr>
          </a:p>
        </p:txBody>
      </p:sp>
      <p:sp>
        <p:nvSpPr>
          <p:cNvPr id="60" name="CuadroTexto 59">
            <a:extLst>
              <a:ext uri="{FF2B5EF4-FFF2-40B4-BE49-F238E27FC236}">
                <a16:creationId xmlns:a16="http://schemas.microsoft.com/office/drawing/2014/main" id="{6E9DCCE2-5ED7-4690-A7E4-2E10000033FF}"/>
              </a:ext>
            </a:extLst>
          </p:cNvPr>
          <p:cNvSpPr txBox="1"/>
          <p:nvPr/>
        </p:nvSpPr>
        <p:spPr>
          <a:xfrm>
            <a:off x="2768779" y="466403"/>
            <a:ext cx="9067800" cy="153888"/>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s-ES" sz="1000" b="1" dirty="0">
                <a:latin typeface="Century Gothic" panose="020B0502020202020204" pitchFamily="34" charset="0"/>
                <a:cs typeface="Arial" panose="020B0604020202020204" pitchFamily="34" charset="0"/>
              </a:rPr>
              <a:t>ORDEN Y ESTRUCTURA</a:t>
            </a:r>
            <a:endParaRPr lang="en-GB" sz="1000" b="1" dirty="0">
              <a:latin typeface="Century Gothic" panose="020B0502020202020204" pitchFamily="34" charset="0"/>
              <a:cs typeface="Arial" panose="020B0604020202020204" pitchFamily="34" charset="0"/>
            </a:endParaRPr>
          </a:p>
        </p:txBody>
      </p:sp>
      <p:grpSp>
        <p:nvGrpSpPr>
          <p:cNvPr id="65" name="Grupo 64">
            <a:extLst>
              <a:ext uri="{FF2B5EF4-FFF2-40B4-BE49-F238E27FC236}">
                <a16:creationId xmlns:a16="http://schemas.microsoft.com/office/drawing/2014/main" id="{8D27A0C6-943F-4176-AA26-2EDFAEC99012}"/>
              </a:ext>
            </a:extLst>
          </p:cNvPr>
          <p:cNvGrpSpPr/>
          <p:nvPr/>
        </p:nvGrpSpPr>
        <p:grpSpPr>
          <a:xfrm>
            <a:off x="10731473" y="5592659"/>
            <a:ext cx="262136" cy="267838"/>
            <a:chOff x="6737824" y="5895368"/>
            <a:chExt cx="278868" cy="284934"/>
          </a:xfrm>
        </p:grpSpPr>
        <p:sp>
          <p:nvSpPr>
            <p:cNvPr id="66" name="Elipse 65">
              <a:extLst>
                <a:ext uri="{FF2B5EF4-FFF2-40B4-BE49-F238E27FC236}">
                  <a16:creationId xmlns:a16="http://schemas.microsoft.com/office/drawing/2014/main" id="{95AAA528-603B-4611-9962-B68805E1F936}"/>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7" name="CuadroTexto 66">
              <a:extLst>
                <a:ext uri="{FF2B5EF4-FFF2-40B4-BE49-F238E27FC236}">
                  <a16:creationId xmlns:a16="http://schemas.microsoft.com/office/drawing/2014/main" id="{987A18BC-F3C3-4971-A493-BCA5577C1E7F}"/>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pic>
        <p:nvPicPr>
          <p:cNvPr id="2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r="80847" b="-1640"/>
          <a:stretch/>
        </p:blipFill>
        <p:spPr>
          <a:xfrm>
            <a:off x="356170" y="357106"/>
            <a:ext cx="363021" cy="362085"/>
          </a:xfrm>
          <a:prstGeom prst="rect">
            <a:avLst/>
          </a:prstGeom>
        </p:spPr>
      </p:pic>
    </p:spTree>
    <p:extLst>
      <p:ext uri="{BB962C8B-B14F-4D97-AF65-F5344CB8AC3E}">
        <p14:creationId xmlns:p14="http://schemas.microsoft.com/office/powerpoint/2010/main" val="2618880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2DBE80-11CC-6F4C-AD89-42ADF13F8F5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02661AD6-95E8-374E-A548-2D521C8AED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90B3A0A2-0297-F149-B4B4-0EE759F6D3D8}"/>
              </a:ext>
            </a:extLst>
          </p:cNvPr>
          <p:cNvSpPr>
            <a:spLocks noGrp="1"/>
          </p:cNvSpPr>
          <p:nvPr>
            <p:ph type="dt" sz="half" idx="10"/>
          </p:nvPr>
        </p:nvSpPr>
        <p:spPr/>
        <p:txBody>
          <a:bodyPr/>
          <a:lstStyle/>
          <a:p>
            <a:fld id="{22F0420A-A755-3C45-91B9-31FA470C4A18}" type="datetimeFigureOut">
              <a:rPr lang="es-ES" smtClean="0"/>
              <a:t>06/02/2023</a:t>
            </a:fld>
            <a:endParaRPr lang="es-ES"/>
          </a:p>
        </p:txBody>
      </p:sp>
      <p:sp>
        <p:nvSpPr>
          <p:cNvPr id="5" name="Marcador de pie de página 4">
            <a:extLst>
              <a:ext uri="{FF2B5EF4-FFF2-40B4-BE49-F238E27FC236}">
                <a16:creationId xmlns:a16="http://schemas.microsoft.com/office/drawing/2014/main" id="{22FE919B-C0D1-3946-AAC3-AF9BD834DDD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9EE92B3-9C95-E042-AF2B-66F6AB420528}"/>
              </a:ext>
            </a:extLst>
          </p:cNvPr>
          <p:cNvSpPr>
            <a:spLocks noGrp="1"/>
          </p:cNvSpPr>
          <p:nvPr>
            <p:ph type="sldNum" sz="quarter" idx="12"/>
          </p:nvPr>
        </p:nvSpPr>
        <p:spPr/>
        <p:txBody>
          <a:bodyPr/>
          <a:lstStyle/>
          <a:p>
            <a:fld id="{95E4B220-CFE0-C84D-A6AC-039E4DAA9CEF}" type="slidenum">
              <a:rPr lang="es-ES" smtClean="0"/>
              <a:t>‹Nº›</a:t>
            </a:fld>
            <a:endParaRPr lang="es-ES"/>
          </a:p>
        </p:txBody>
      </p:sp>
    </p:spTree>
    <p:extLst>
      <p:ext uri="{BB962C8B-B14F-4D97-AF65-F5344CB8AC3E}">
        <p14:creationId xmlns:p14="http://schemas.microsoft.com/office/powerpoint/2010/main" val="19177580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6E76E85-9886-4D28-B3A8-1E6CB4BDC272}"/>
              </a:ext>
            </a:extLst>
          </p:cNvPr>
          <p:cNvSpPr txBox="1"/>
          <p:nvPr/>
        </p:nvSpPr>
        <p:spPr>
          <a:xfrm>
            <a:off x="745734" y="3044279"/>
            <a:ext cx="5613969" cy="769441"/>
          </a:xfrm>
          <a:prstGeom prst="rect">
            <a:avLst/>
          </a:prstGeom>
          <a:noFill/>
        </p:spPr>
        <p:txBody>
          <a:bodyPr wrap="square" rtlCol="0">
            <a:spAutoFit/>
          </a:bodyPr>
          <a:lstStyle/>
          <a:p>
            <a:r>
              <a:rPr lang="es-ES" sz="2200" b="0" dirty="0">
                <a:latin typeface="Century Gothic" panose="020B0502020202020204" pitchFamily="34" charset="0"/>
                <a:cs typeface="Calibri" panose="020F0502020204030204" pitchFamily="34" charset="0"/>
              </a:rPr>
              <a:t>1 Ejemplo práctico (editable) de Subportada</a:t>
            </a:r>
            <a:r>
              <a:rPr lang="es-ES" sz="2200" b="0" baseline="0" dirty="0">
                <a:latin typeface="Century Gothic" panose="020B0502020202020204" pitchFamily="34" charset="0"/>
                <a:cs typeface="Calibri" panose="020F0502020204030204" pitchFamily="34" charset="0"/>
              </a:rPr>
              <a:t> de</a:t>
            </a:r>
            <a:r>
              <a:rPr lang="es-ES" sz="2200" b="0" dirty="0">
                <a:latin typeface="Century Gothic" panose="020B0502020202020204" pitchFamily="34" charset="0"/>
                <a:cs typeface="Calibri" panose="020F0502020204030204" pitchFamily="34" charset="0"/>
              </a:rPr>
              <a:t> Interiores / Capítulos</a:t>
            </a:r>
          </a:p>
        </p:txBody>
      </p:sp>
    </p:spTree>
    <p:extLst>
      <p:ext uri="{BB962C8B-B14F-4D97-AF65-F5344CB8AC3E}">
        <p14:creationId xmlns:p14="http://schemas.microsoft.com/office/powerpoint/2010/main" val="24026625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UBPORTADA O PORTADILLA">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4" y="3762375"/>
            <a:ext cx="10601325" cy="381000"/>
          </a:xfrm>
          <a:prstGeom prst="rect">
            <a:avLst/>
          </a:prstGeom>
        </p:spPr>
        <p:txBody>
          <a:bodyPr/>
          <a:lstStyle>
            <a:lvl1pPr marL="0" indent="0">
              <a:buNone/>
              <a:defRPr sz="1600" b="1">
                <a:latin typeface="+mj-lt"/>
              </a:defRPr>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5" y="2095500"/>
            <a:ext cx="5981699" cy="1089529"/>
          </a:xfrm>
          <a:prstGeom prst="rect">
            <a:avLst/>
          </a:prstGeom>
        </p:spPr>
        <p:txBody>
          <a:bodyPr>
            <a:spAutoFit/>
          </a:bodyPr>
          <a:lstStyle>
            <a:lvl1pPr marL="0" indent="0">
              <a:buNone/>
              <a:defRPr sz="3600" b="0">
                <a:latin typeface="+mj-lt"/>
              </a:defRPr>
            </a:lvl1pPr>
          </a:lstStyle>
          <a:p>
            <a:pPr lvl="0"/>
            <a:r>
              <a:rPr lang="es-ES" dirty="0"/>
              <a:t>Título del documento en dos líneas</a:t>
            </a:r>
            <a:endParaRPr lang="en-GB" dirty="0"/>
          </a:p>
        </p:txBody>
      </p:sp>
      <p:pic>
        <p:nvPicPr>
          <p:cNvPr id="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Tree>
    <p:extLst>
      <p:ext uri="{BB962C8B-B14F-4D97-AF65-F5344CB8AC3E}">
        <p14:creationId xmlns:p14="http://schemas.microsoft.com/office/powerpoint/2010/main" val="16270998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5C20AF-C77C-40FB-B940-E3F2FD9FD51E}"/>
              </a:ext>
            </a:extLst>
          </p:cNvPr>
          <p:cNvSpPr txBox="1"/>
          <p:nvPr/>
        </p:nvSpPr>
        <p:spPr>
          <a:xfrm>
            <a:off x="735461" y="2346684"/>
            <a:ext cx="5375030"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(editables) de Slides interiores.</a:t>
            </a:r>
          </a:p>
        </p:txBody>
      </p:sp>
      <p:sp>
        <p:nvSpPr>
          <p:cNvPr id="5" name="CuadroTexto 4">
            <a:extLst>
              <a:ext uri="{FF2B5EF4-FFF2-40B4-BE49-F238E27FC236}">
                <a16:creationId xmlns:a16="http://schemas.microsoft.com/office/drawing/2014/main" id="{C37821B1-CDDF-4C6E-BA68-6F09D81FFDCE}"/>
              </a:ext>
            </a:extLst>
          </p:cNvPr>
          <p:cNvSpPr txBox="1"/>
          <p:nvPr/>
        </p:nvSpPr>
        <p:spPr>
          <a:xfrm>
            <a:off x="735460" y="3317631"/>
            <a:ext cx="7262446" cy="1477328"/>
          </a:xfrm>
          <a:prstGeom prst="rect">
            <a:avLst/>
          </a:prstGeom>
          <a:noFill/>
        </p:spPr>
        <p:txBody>
          <a:bodyPr wrap="square" rtlCol="0">
            <a:spAutoFit/>
          </a:bodyPr>
          <a:lstStyle/>
          <a:p>
            <a:pPr marL="432000" indent="-432000">
              <a:buFont typeface="+mj-lt"/>
              <a:buAutoNum type="arabicPeriod"/>
            </a:pPr>
            <a:r>
              <a:rPr lang="es-ES" sz="1800" b="1" dirty="0">
                <a:latin typeface="Century Gothic" panose="020B0502020202020204" pitchFamily="34" charset="0"/>
              </a:rPr>
              <a:t>Índice (1)</a:t>
            </a:r>
          </a:p>
          <a:p>
            <a:pPr marL="432000" indent="-432000">
              <a:buFont typeface="+mj-lt"/>
              <a:buAutoNum type="arabicPeriod"/>
            </a:pPr>
            <a:r>
              <a:rPr lang="es-ES" sz="1800" b="1" dirty="0">
                <a:latin typeface="Century Gothic" panose="020B0502020202020204" pitchFamily="34" charset="0"/>
              </a:rPr>
              <a:t>Slides de cita (1)</a:t>
            </a:r>
          </a:p>
          <a:p>
            <a:pPr marL="432000" indent="-432000">
              <a:buFont typeface="+mj-lt"/>
              <a:buAutoNum type="arabicPeriod"/>
            </a:pPr>
            <a:r>
              <a:rPr lang="es-ES" sz="1800" b="1" dirty="0">
                <a:latin typeface="Century Gothic" panose="020B0502020202020204" pitchFamily="34" charset="0"/>
              </a:rPr>
              <a:t>Slides</a:t>
            </a:r>
            <a:r>
              <a:rPr lang="es-ES" sz="1800" b="1" baseline="0" dirty="0">
                <a:latin typeface="Century Gothic" panose="020B0502020202020204" pitchFamily="34" charset="0"/>
              </a:rPr>
              <a:t> de </a:t>
            </a:r>
            <a:r>
              <a:rPr lang="es-ES" sz="1800" b="1" dirty="0">
                <a:latin typeface="Century Gothic" panose="020B0502020202020204" pitchFamily="34" charset="0"/>
              </a:rPr>
              <a:t>destacado (2)</a:t>
            </a:r>
          </a:p>
          <a:p>
            <a:pPr marL="432000" indent="-432000">
              <a:buFont typeface="+mj-lt"/>
              <a:buAutoNum type="arabicPeriod"/>
            </a:pPr>
            <a:r>
              <a:rPr lang="es-ES" sz="1800" b="1" dirty="0">
                <a:latin typeface="Century Gothic" panose="020B0502020202020204" pitchFamily="34" charset="0"/>
              </a:rPr>
              <a:t>Slides de contenido (15)</a:t>
            </a:r>
          </a:p>
          <a:p>
            <a:pPr marL="432000" indent="-432000">
              <a:buFont typeface="+mj-lt"/>
              <a:buAutoNum type="arabicPeriod"/>
            </a:pPr>
            <a:r>
              <a:rPr lang="es-ES" sz="1800" b="1" dirty="0">
                <a:latin typeface="Century Gothic" panose="020B0502020202020204" pitchFamily="34" charset="0"/>
              </a:rPr>
              <a:t>Slide de cierre (1)</a:t>
            </a:r>
          </a:p>
        </p:txBody>
      </p:sp>
    </p:spTree>
    <p:extLst>
      <p:ext uri="{BB962C8B-B14F-4D97-AF65-F5344CB8AC3E}">
        <p14:creationId xmlns:p14="http://schemas.microsoft.com/office/powerpoint/2010/main" val="31024657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7" y="3013501"/>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a:t>
            </a:r>
          </a:p>
          <a:p>
            <a:r>
              <a:rPr lang="es-ES" sz="2400" b="0" dirty="0">
                <a:latin typeface="Century Gothic" panose="020B0502020202020204" pitchFamily="34" charset="0"/>
                <a:cs typeface="Calibri" panose="020F0502020204030204" pitchFamily="34" charset="0"/>
              </a:rPr>
              <a:t>de Slide de índice.</a:t>
            </a:r>
          </a:p>
        </p:txBody>
      </p:sp>
    </p:spTree>
    <p:extLst>
      <p:ext uri="{BB962C8B-B14F-4D97-AF65-F5344CB8AC3E}">
        <p14:creationId xmlns:p14="http://schemas.microsoft.com/office/powerpoint/2010/main" val="14737688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Indice">
    <p:spTree>
      <p:nvGrpSpPr>
        <p:cNvPr id="1" name=""/>
        <p:cNvGrpSpPr/>
        <p:nvPr/>
      </p:nvGrpSpPr>
      <p:grpSpPr>
        <a:xfrm>
          <a:off x="0" y="0"/>
          <a:ext cx="0" cy="0"/>
          <a:chOff x="0" y="0"/>
          <a:chExt cx="0" cy="0"/>
        </a:xfrm>
      </p:grpSpPr>
      <p:sp>
        <p:nvSpPr>
          <p:cNvPr id="10" name="Marcador de texto 9">
            <a:extLst>
              <a:ext uri="{FF2B5EF4-FFF2-40B4-BE49-F238E27FC236}">
                <a16:creationId xmlns:a16="http://schemas.microsoft.com/office/drawing/2014/main" id="{E95A4175-E04B-4496-95BE-1D806E28F26E}"/>
              </a:ext>
            </a:extLst>
          </p:cNvPr>
          <p:cNvSpPr>
            <a:spLocks noGrp="1"/>
          </p:cNvSpPr>
          <p:nvPr>
            <p:ph type="body" sz="quarter" idx="10"/>
          </p:nvPr>
        </p:nvSpPr>
        <p:spPr>
          <a:xfrm>
            <a:off x="1390650" y="1514475"/>
            <a:ext cx="1971675" cy="304699"/>
          </a:xfrm>
          <a:prstGeom prst="rect">
            <a:avLst/>
          </a:prstGeom>
        </p:spPr>
        <p:txBody>
          <a:bodyPr wrap="square" lIns="0" tIns="0" rIns="0" bIns="0">
            <a:spAutoFit/>
          </a:bodyPr>
          <a:lstStyle>
            <a:lvl1pPr marL="0" indent="0">
              <a:buNone/>
              <a:defRPr sz="2200" b="0">
                <a:latin typeface="+mj-lt"/>
              </a:defRPr>
            </a:lvl1pPr>
          </a:lstStyle>
          <a:p>
            <a:pPr lvl="0"/>
            <a:r>
              <a:rPr lang="es-ES"/>
              <a:t>Haga clic para modificar los estilos de texto del patrón</a:t>
            </a:r>
          </a:p>
        </p:txBody>
      </p:sp>
      <p:sp>
        <p:nvSpPr>
          <p:cNvPr id="12" name="Marcador de texto 11">
            <a:extLst>
              <a:ext uri="{FF2B5EF4-FFF2-40B4-BE49-F238E27FC236}">
                <a16:creationId xmlns:a16="http://schemas.microsoft.com/office/drawing/2014/main" id="{CDE50B0A-A55B-4666-8E6C-28F0415E53F3}"/>
              </a:ext>
            </a:extLst>
          </p:cNvPr>
          <p:cNvSpPr>
            <a:spLocks noGrp="1"/>
          </p:cNvSpPr>
          <p:nvPr>
            <p:ph type="body" sz="quarter" idx="11"/>
          </p:nvPr>
        </p:nvSpPr>
        <p:spPr>
          <a:xfrm>
            <a:off x="3657600" y="1514475"/>
            <a:ext cx="6143625" cy="4162425"/>
          </a:xfrm>
          <a:prstGeom prst="rect">
            <a:avLst/>
          </a:prstGeom>
        </p:spPr>
        <p:txBody>
          <a:bodyPr lIns="0" tIns="0" rIns="0" bIns="0"/>
          <a:lstStyle>
            <a:lvl1pPr marL="457200" indent="-457200">
              <a:buClr>
                <a:schemeClr val="accent4"/>
              </a:buClr>
              <a:buFont typeface="+mj-lt"/>
              <a:buAutoNum type="arabicPeriod"/>
              <a:defRPr sz="2000" b="1">
                <a:latin typeface="Century Gothic" panose="020B0502020202020204" pitchFamily="34" charset="0"/>
              </a:defRPr>
            </a:lvl1pPr>
            <a:lvl2pPr marL="914400" indent="-457200">
              <a:buFont typeface="+mj-lt"/>
              <a:buAutoNum type="arabicPeriod"/>
              <a:defRPr/>
            </a:lvl2pPr>
            <a:lvl3pPr marL="1371600" indent="-457200">
              <a:buFont typeface="+mj-lt"/>
              <a:buAutoNum type="arabicPeriod"/>
              <a:defRPr/>
            </a:lvl3pPr>
            <a:lvl4pPr marL="1714500" indent="-342900">
              <a:buFont typeface="+mj-lt"/>
              <a:buAutoNum type="arabicPeriod"/>
              <a:defRPr/>
            </a:lvl4pPr>
            <a:lvl5pPr marL="2171700" indent="-342900">
              <a:buFont typeface="+mj-lt"/>
              <a:buAutoNum type="arabicPeriod"/>
              <a:defRPr/>
            </a:lvl5pPr>
          </a:lstStyle>
          <a:p>
            <a:pPr lvl="0"/>
            <a:r>
              <a:rPr lang="es-ES"/>
              <a:t>Haga clic para modificar los estilos de texto del patrón</a:t>
            </a:r>
          </a:p>
        </p:txBody>
      </p:sp>
      <p:sp>
        <p:nvSpPr>
          <p:cNvPr id="14" name="Marcador de texto 13">
            <a:extLst>
              <a:ext uri="{FF2B5EF4-FFF2-40B4-BE49-F238E27FC236}">
                <a16:creationId xmlns:a16="http://schemas.microsoft.com/office/drawing/2014/main" id="{93113146-1BC8-4F87-B4E1-47D33481E9DB}"/>
              </a:ext>
            </a:extLst>
          </p:cNvPr>
          <p:cNvSpPr>
            <a:spLocks noGrp="1"/>
          </p:cNvSpPr>
          <p:nvPr>
            <p:ph type="body" sz="quarter" idx="12" hasCustomPrompt="1"/>
          </p:nvPr>
        </p:nvSpPr>
        <p:spPr>
          <a:xfrm>
            <a:off x="2739456" y="476675"/>
            <a:ext cx="9086850"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8" name="Marcador de número de diapositiva 16">
            <a:extLst>
              <a:ext uri="{FF2B5EF4-FFF2-40B4-BE49-F238E27FC236}">
                <a16:creationId xmlns:a16="http://schemas.microsoft.com/office/drawing/2014/main" id="{9CF92AFA-68A6-484D-B1B7-5BD747E7E0ED}"/>
              </a:ext>
            </a:extLst>
          </p:cNvPr>
          <p:cNvSpPr txBox="1">
            <a:spLocks/>
          </p:cNvSpPr>
          <p:nvPr/>
        </p:nvSpPr>
        <p:spPr>
          <a:xfrm>
            <a:off x="10324714" y="5565539"/>
            <a:ext cx="1501592" cy="815786"/>
          </a:xfrm>
          <a:prstGeom prst="rect">
            <a:avLst/>
          </a:prstGeom>
        </p:spPr>
        <p:txBody>
          <a:bodyPr vert="horz" wrap="square"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6000" b="1" smtClean="0">
                <a:solidFill>
                  <a:schemeClr val="accent1"/>
                </a:solidFill>
                <a:latin typeface="+mj-lt"/>
                <a:cs typeface="Arial Regular"/>
              </a:rPr>
              <a:pPr/>
              <a:t>‹Nº›</a:t>
            </a:fld>
            <a:endParaRPr lang="es-ES" sz="6000" b="1" dirty="0">
              <a:solidFill>
                <a:schemeClr val="accent1"/>
              </a:solidFill>
              <a:latin typeface="+mj-lt"/>
              <a:cs typeface="Arial Regular"/>
            </a:endParaRPr>
          </a:p>
        </p:txBody>
      </p:sp>
    </p:spTree>
    <p:extLst>
      <p:ext uri="{BB962C8B-B14F-4D97-AF65-F5344CB8AC3E}">
        <p14:creationId xmlns:p14="http://schemas.microsoft.com/office/powerpoint/2010/main" val="32574671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7" y="3013501"/>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a:t>
            </a:r>
          </a:p>
          <a:p>
            <a:r>
              <a:rPr lang="es-ES" sz="2400" b="0" dirty="0">
                <a:latin typeface="Century Gothic" panose="020B0502020202020204" pitchFamily="34" charset="0"/>
                <a:cs typeface="Calibri" panose="020F0502020204030204" pitchFamily="34" charset="0"/>
              </a:rPr>
              <a:t>de Slide de citas.</a:t>
            </a:r>
          </a:p>
        </p:txBody>
      </p:sp>
    </p:spTree>
    <p:extLst>
      <p:ext uri="{BB962C8B-B14F-4D97-AF65-F5344CB8AC3E}">
        <p14:creationId xmlns:p14="http://schemas.microsoft.com/office/powerpoint/2010/main" val="25258098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lide CITAS">
    <p:bg>
      <p:bgRef idx="1001">
        <a:schemeClr val="bg2"/>
      </p:bgRef>
    </p:bg>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D16594FC-A757-4815-9E82-33781C5EC2D2}"/>
              </a:ext>
            </a:extLst>
          </p:cNvPr>
          <p:cNvSpPr>
            <a:spLocks noGrp="1"/>
          </p:cNvSpPr>
          <p:nvPr>
            <p:ph type="body" sz="quarter" idx="14"/>
          </p:nvPr>
        </p:nvSpPr>
        <p:spPr>
          <a:xfrm>
            <a:off x="808127" y="2105025"/>
            <a:ext cx="6686550" cy="1265796"/>
          </a:xfrm>
          <a:prstGeom prst="rect">
            <a:avLst/>
          </a:prstGeom>
        </p:spPr>
        <p:txBody>
          <a:bodyPr lIns="0" tIns="0" rIns="0" bIns="0">
            <a:spAutoFit/>
          </a:bodyPr>
          <a:lstStyle>
            <a:lvl1pPr marL="0" indent="0">
              <a:lnSpc>
                <a:spcPct val="120000"/>
              </a:lnSpc>
              <a:buNone/>
              <a:defRPr sz="3600">
                <a:solidFill>
                  <a:srgbClr val="FAD200"/>
                </a:solidFill>
                <a:latin typeface="Century Gothic" panose="020B0502020202020204" pitchFamily="34" charset="0"/>
              </a:defRPr>
            </a:lvl1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31B24029-D280-4F0C-9842-114EF1EEA1F7}"/>
              </a:ext>
            </a:extLst>
          </p:cNvPr>
          <p:cNvSpPr>
            <a:spLocks noGrp="1"/>
          </p:cNvSpPr>
          <p:nvPr>
            <p:ph type="body" sz="quarter" idx="15" hasCustomPrompt="1"/>
          </p:nvPr>
        </p:nvSpPr>
        <p:spPr>
          <a:xfrm>
            <a:off x="828675" y="3533775"/>
            <a:ext cx="6696075" cy="238125"/>
          </a:xfrm>
          <a:prstGeom prst="rect">
            <a:avLst/>
          </a:prstGeom>
        </p:spPr>
        <p:txBody>
          <a:bodyPr lIns="0" tIns="0" rIns="0" bIns="0"/>
          <a:lstStyle>
            <a:lvl1pPr marL="0" indent="0">
              <a:buNone/>
              <a:defRPr sz="1000" b="1">
                <a:solidFill>
                  <a:srgbClr val="FAD200"/>
                </a:solidFill>
                <a:latin typeface="Century Gothic" panose="020B0502020202020204" pitchFamily="34" charset="0"/>
              </a:defRPr>
            </a:lvl1pPr>
          </a:lstStyle>
          <a:p>
            <a:pPr lvl="0"/>
            <a:r>
              <a:rPr lang="es-ES" dirty="0"/>
              <a:t>HAGA CLIC PARA MODIFICAR LOS ESTILOS DE</a:t>
            </a:r>
            <a:endParaRPr lang="en-GB" dirty="0"/>
          </a:p>
        </p:txBody>
      </p:sp>
      <p:sp>
        <p:nvSpPr>
          <p:cNvPr id="20" name="Marcador de texto 13">
            <a:extLst>
              <a:ext uri="{FF2B5EF4-FFF2-40B4-BE49-F238E27FC236}">
                <a16:creationId xmlns:a16="http://schemas.microsoft.com/office/drawing/2014/main" id="{264AC38B-F02B-4BF9-9374-D4AFCC17F134}"/>
              </a:ext>
            </a:extLst>
          </p:cNvPr>
          <p:cNvSpPr>
            <a:spLocks noGrp="1"/>
          </p:cNvSpPr>
          <p:nvPr>
            <p:ph type="body" sz="quarter" idx="12" hasCustomPrompt="1"/>
          </p:nvPr>
        </p:nvSpPr>
        <p:spPr>
          <a:xfrm>
            <a:off x="2749730" y="476674"/>
            <a:ext cx="9086850" cy="138499"/>
          </a:xfrm>
          <a:prstGeom prst="rect">
            <a:avLst/>
          </a:prstGeom>
        </p:spPr>
        <p:txBody>
          <a:bodyPr lIns="0" tIns="0" rIns="0" bIns="0">
            <a:spAutoFit/>
          </a:bodyPr>
          <a:lstStyle>
            <a:lvl1pPr marL="0" indent="0" algn="r">
              <a:buNone/>
              <a:defRPr sz="1000" b="1" baseline="0">
                <a:solidFill>
                  <a:srgbClr val="FAD200"/>
                </a:solidFill>
                <a:latin typeface="Century Gothic" panose="020B0502020202020204" pitchFamily="34" charset="0"/>
              </a:defRPr>
            </a:lvl1pPr>
          </a:lstStyle>
          <a:p>
            <a:r>
              <a:rPr lang="es-ES" dirty="0"/>
              <a:t>TÍTULO DEL APARTADO</a:t>
            </a:r>
            <a:endParaRPr lang="en-GB" dirty="0"/>
          </a:p>
        </p:txBody>
      </p:sp>
      <p:sp>
        <p:nvSpPr>
          <p:cNvPr id="2" name="Gráfico 20">
            <a:extLst>
              <a:ext uri="{FF2B5EF4-FFF2-40B4-BE49-F238E27FC236}">
                <a16:creationId xmlns:a16="http://schemas.microsoft.com/office/drawing/2014/main" id="{537D9F33-1C1E-40D1-8FDF-1269832E7618}"/>
              </a:ext>
            </a:extLst>
          </p:cNvPr>
          <p:cNvSpPr/>
          <p:nvPr/>
        </p:nvSpPr>
        <p:spPr>
          <a:xfrm>
            <a:off x="356169" y="357106"/>
            <a:ext cx="351416" cy="354177"/>
          </a:xfrm>
          <a:custGeom>
            <a:avLst/>
            <a:gdLst>
              <a:gd name="connsiteX0" fmla="*/ 92682 w 351416"/>
              <a:gd name="connsiteY0" fmla="*/ 49816 h 354177"/>
              <a:gd name="connsiteX1" fmla="*/ 90110 w 351416"/>
              <a:gd name="connsiteY1" fmla="*/ 57627 h 354177"/>
              <a:gd name="connsiteX2" fmla="*/ 82014 w 351416"/>
              <a:gd name="connsiteY2" fmla="*/ 128112 h 354177"/>
              <a:gd name="connsiteX3" fmla="*/ 134878 w 351416"/>
              <a:gd name="connsiteY3" fmla="*/ 103537 h 354177"/>
              <a:gd name="connsiteX4" fmla="*/ 106303 w 351416"/>
              <a:gd name="connsiteY4" fmla="*/ 42006 h 354177"/>
              <a:gd name="connsiteX5" fmla="*/ 92777 w 351416"/>
              <a:gd name="connsiteY5" fmla="*/ 49816 h 354177"/>
              <a:gd name="connsiteX6" fmla="*/ 82681 w 351416"/>
              <a:gd name="connsiteY6" fmla="*/ 136684 h 354177"/>
              <a:gd name="connsiteX7" fmla="*/ 97730 w 351416"/>
              <a:gd name="connsiteY7" fmla="*/ 198787 h 354177"/>
              <a:gd name="connsiteX8" fmla="*/ 164405 w 351416"/>
              <a:gd name="connsiteY8" fmla="*/ 167545 h 354177"/>
              <a:gd name="connsiteX9" fmla="*/ 137926 w 351416"/>
              <a:gd name="connsiteY9" fmla="*/ 110395 h 354177"/>
              <a:gd name="connsiteX10" fmla="*/ 107255 w 351416"/>
              <a:gd name="connsiteY10" fmla="*/ 219647 h 354177"/>
              <a:gd name="connsiteX11" fmla="*/ 145355 w 351416"/>
              <a:gd name="connsiteY11" fmla="*/ 273178 h 354177"/>
              <a:gd name="connsiteX12" fmla="*/ 201458 w 351416"/>
              <a:gd name="connsiteY12" fmla="*/ 246984 h 354177"/>
              <a:gd name="connsiteX13" fmla="*/ 174026 w 351416"/>
              <a:gd name="connsiteY13" fmla="*/ 188310 h 354177"/>
              <a:gd name="connsiteX14" fmla="*/ 151737 w 351416"/>
              <a:gd name="connsiteY14" fmla="*/ 279178 h 354177"/>
              <a:gd name="connsiteX15" fmla="*/ 212126 w 351416"/>
              <a:gd name="connsiteY15" fmla="*/ 320612 h 354177"/>
              <a:gd name="connsiteX16" fmla="*/ 218126 w 351416"/>
              <a:gd name="connsiteY16" fmla="*/ 323184 h 354177"/>
              <a:gd name="connsiteX17" fmla="*/ 234509 w 351416"/>
              <a:gd name="connsiteY17" fmla="*/ 317088 h 354177"/>
              <a:gd name="connsiteX18" fmla="*/ 205172 w 351416"/>
              <a:gd name="connsiteY18" fmla="*/ 254223 h 354177"/>
              <a:gd name="connsiteX19" fmla="*/ 205839 w 351416"/>
              <a:gd name="connsiteY19" fmla="*/ 326803 h 354177"/>
              <a:gd name="connsiteX20" fmla="*/ 144022 w 351416"/>
              <a:gd name="connsiteY20" fmla="*/ 283179 h 354177"/>
              <a:gd name="connsiteX21" fmla="*/ 92873 w 351416"/>
              <a:gd name="connsiteY21" fmla="*/ 306991 h 354177"/>
              <a:gd name="connsiteX22" fmla="*/ 205839 w 351416"/>
              <a:gd name="connsiteY22" fmla="*/ 326803 h 354177"/>
              <a:gd name="connsiteX23" fmla="*/ 138116 w 351416"/>
              <a:gd name="connsiteY23" fmla="*/ 276702 h 354177"/>
              <a:gd name="connsiteX24" fmla="*/ 100016 w 351416"/>
              <a:gd name="connsiteY24" fmla="*/ 222981 h 354177"/>
              <a:gd name="connsiteX25" fmla="*/ 42866 w 351416"/>
              <a:gd name="connsiteY25" fmla="*/ 249937 h 354177"/>
              <a:gd name="connsiteX26" fmla="*/ 20864 w 351416"/>
              <a:gd name="connsiteY26" fmla="*/ 259938 h 354177"/>
              <a:gd name="connsiteX27" fmla="*/ 16482 w 351416"/>
              <a:gd name="connsiteY27" fmla="*/ 251270 h 354177"/>
              <a:gd name="connsiteX28" fmla="*/ 101445 w 351416"/>
              <a:gd name="connsiteY28" fmla="*/ 17812 h 354177"/>
              <a:gd name="connsiteX29" fmla="*/ 311471 w 351416"/>
              <a:gd name="connsiteY29" fmla="*/ 66104 h 354177"/>
              <a:gd name="connsiteX30" fmla="*/ 289659 w 351416"/>
              <a:gd name="connsiteY30" fmla="*/ 76867 h 354177"/>
              <a:gd name="connsiteX31" fmla="*/ 264323 w 351416"/>
              <a:gd name="connsiteY31" fmla="*/ 52007 h 354177"/>
              <a:gd name="connsiteX32" fmla="*/ 211268 w 351416"/>
              <a:gd name="connsiteY32" fmla="*/ 76772 h 354177"/>
              <a:gd name="connsiteX33" fmla="*/ 248702 w 351416"/>
              <a:gd name="connsiteY33" fmla="*/ 128398 h 354177"/>
              <a:gd name="connsiteX34" fmla="*/ 321377 w 351416"/>
              <a:gd name="connsiteY34" fmla="*/ 94489 h 354177"/>
              <a:gd name="connsiteX35" fmla="*/ 328997 w 351416"/>
              <a:gd name="connsiteY35" fmla="*/ 91250 h 354177"/>
              <a:gd name="connsiteX36" fmla="*/ 334903 w 351416"/>
              <a:gd name="connsiteY36" fmla="*/ 102775 h 354177"/>
              <a:gd name="connsiteX37" fmla="*/ 249996 w 351416"/>
              <a:gd name="connsiteY37" fmla="*/ 336207 h 354177"/>
              <a:gd name="connsiteX38" fmla="*/ 249940 w 351416"/>
              <a:gd name="connsiteY38" fmla="*/ 336233 h 354177"/>
              <a:gd name="connsiteX39" fmla="*/ 39818 w 351416"/>
              <a:gd name="connsiteY39" fmla="*/ 288037 h 354177"/>
              <a:gd name="connsiteX40" fmla="*/ 61440 w 351416"/>
              <a:gd name="connsiteY40" fmla="*/ 277178 h 354177"/>
              <a:gd name="connsiteX41" fmla="*/ 85729 w 351416"/>
              <a:gd name="connsiteY41" fmla="*/ 301276 h 354177"/>
              <a:gd name="connsiteX42" fmla="*/ 90491 w 351416"/>
              <a:gd name="connsiteY42" fmla="*/ 202216 h 354177"/>
              <a:gd name="connsiteX43" fmla="*/ 75061 w 351416"/>
              <a:gd name="connsiteY43" fmla="*/ 140209 h 354177"/>
              <a:gd name="connsiteX44" fmla="*/ 24388 w 351416"/>
              <a:gd name="connsiteY44" fmla="*/ 163831 h 354177"/>
              <a:gd name="connsiteX45" fmla="*/ 32960 w 351416"/>
              <a:gd name="connsiteY45" fmla="*/ 228601 h 354177"/>
              <a:gd name="connsiteX46" fmla="*/ 74299 w 351416"/>
              <a:gd name="connsiteY46" fmla="*/ 131827 h 354177"/>
              <a:gd name="connsiteX47" fmla="*/ 81824 w 351416"/>
              <a:gd name="connsiteY47" fmla="*/ 57627 h 354177"/>
              <a:gd name="connsiteX48" fmla="*/ 25531 w 351416"/>
              <a:gd name="connsiteY48" fmla="*/ 154496 h 354177"/>
              <a:gd name="connsiteX49" fmla="*/ 209554 w 351416"/>
              <a:gd name="connsiteY49" fmla="*/ 243650 h 354177"/>
              <a:gd name="connsiteX50" fmla="*/ 268133 w 351416"/>
              <a:gd name="connsiteY50" fmla="*/ 216313 h 354177"/>
              <a:gd name="connsiteX51" fmla="*/ 251273 w 351416"/>
              <a:gd name="connsiteY51" fmla="*/ 152401 h 354177"/>
              <a:gd name="connsiteX52" fmla="*/ 181646 w 351416"/>
              <a:gd name="connsiteY52" fmla="*/ 184881 h 354177"/>
              <a:gd name="connsiteX53" fmla="*/ 276229 w 351416"/>
              <a:gd name="connsiteY53" fmla="*/ 212789 h 354177"/>
              <a:gd name="connsiteX54" fmla="*/ 328045 w 351416"/>
              <a:gd name="connsiteY54" fmla="*/ 188596 h 354177"/>
              <a:gd name="connsiteX55" fmla="*/ 318044 w 351416"/>
              <a:gd name="connsiteY55" fmla="*/ 121921 h 354177"/>
              <a:gd name="connsiteX56" fmla="*/ 259370 w 351416"/>
              <a:gd name="connsiteY56" fmla="*/ 149257 h 354177"/>
              <a:gd name="connsiteX57" fmla="*/ 276229 w 351416"/>
              <a:gd name="connsiteY57" fmla="*/ 212980 h 354177"/>
              <a:gd name="connsiteX58" fmla="*/ 326997 w 351416"/>
              <a:gd name="connsiteY58" fmla="*/ 198025 h 354177"/>
              <a:gd name="connsiteX59" fmla="*/ 276229 w 351416"/>
              <a:gd name="connsiteY59" fmla="*/ 221171 h 354177"/>
              <a:gd name="connsiteX60" fmla="*/ 269942 w 351416"/>
              <a:gd name="connsiteY60" fmla="*/ 296228 h 354177"/>
              <a:gd name="connsiteX61" fmla="*/ 326235 w 351416"/>
              <a:gd name="connsiteY61" fmla="*/ 197835 h 354177"/>
              <a:gd name="connsiteX62" fmla="*/ 268418 w 351416"/>
              <a:gd name="connsiteY62" fmla="*/ 224791 h 354177"/>
              <a:gd name="connsiteX63" fmla="*/ 212411 w 351416"/>
              <a:gd name="connsiteY63" fmla="*/ 250889 h 354177"/>
              <a:gd name="connsiteX64" fmla="*/ 241748 w 351416"/>
              <a:gd name="connsiteY64" fmla="*/ 314326 h 354177"/>
              <a:gd name="connsiteX65" fmla="*/ 259370 w 351416"/>
              <a:gd name="connsiteY65" fmla="*/ 304324 h 354177"/>
              <a:gd name="connsiteX66" fmla="*/ 261275 w 351416"/>
              <a:gd name="connsiteY66" fmla="*/ 298133 h 354177"/>
              <a:gd name="connsiteX67" fmla="*/ 268418 w 351416"/>
              <a:gd name="connsiteY67" fmla="*/ 225267 h 354177"/>
              <a:gd name="connsiteX68" fmla="*/ 142117 w 351416"/>
              <a:gd name="connsiteY68" fmla="*/ 100108 h 354177"/>
              <a:gd name="connsiteX69" fmla="*/ 197457 w 351416"/>
              <a:gd name="connsiteY69" fmla="*/ 74391 h 354177"/>
              <a:gd name="connsiteX70" fmla="*/ 138212 w 351416"/>
              <a:gd name="connsiteY70" fmla="*/ 35243 h 354177"/>
              <a:gd name="connsiteX71" fmla="*/ 130115 w 351416"/>
              <a:gd name="connsiteY71" fmla="*/ 32005 h 354177"/>
              <a:gd name="connsiteX72" fmla="*/ 113351 w 351416"/>
              <a:gd name="connsiteY72" fmla="*/ 38101 h 354177"/>
              <a:gd name="connsiteX73" fmla="*/ 205268 w 351416"/>
              <a:gd name="connsiteY73" fmla="*/ 70676 h 354177"/>
              <a:gd name="connsiteX74" fmla="*/ 257179 w 351416"/>
              <a:gd name="connsiteY74" fmla="*/ 46673 h 354177"/>
              <a:gd name="connsiteX75" fmla="*/ 142879 w 351416"/>
              <a:gd name="connsiteY75" fmla="*/ 28576 h 354177"/>
              <a:gd name="connsiteX76" fmla="*/ 205649 w 351416"/>
              <a:gd name="connsiteY76" fmla="*/ 70867 h 354177"/>
              <a:gd name="connsiteX77" fmla="*/ 203934 w 351416"/>
              <a:gd name="connsiteY77" fmla="*/ 80392 h 354177"/>
              <a:gd name="connsiteX78" fmla="*/ 145927 w 351416"/>
              <a:gd name="connsiteY78" fmla="*/ 107443 h 354177"/>
              <a:gd name="connsiteX79" fmla="*/ 172406 w 351416"/>
              <a:gd name="connsiteY79" fmla="*/ 164593 h 354177"/>
              <a:gd name="connsiteX80" fmla="*/ 241844 w 351416"/>
              <a:gd name="connsiteY80" fmla="*/ 132208 h 354177"/>
              <a:gd name="connsiteX81" fmla="*/ 203744 w 351416"/>
              <a:gd name="connsiteY81" fmla="*/ 80677 h 35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51416" h="354177">
                <a:moveTo>
                  <a:pt x="92682" y="49816"/>
                </a:moveTo>
                <a:cubicBezTo>
                  <a:pt x="91920" y="51912"/>
                  <a:pt x="91063" y="54484"/>
                  <a:pt x="90110" y="57627"/>
                </a:cubicBezTo>
                <a:cubicBezTo>
                  <a:pt x="83434" y="80493"/>
                  <a:pt x="80696" y="104328"/>
                  <a:pt x="82014" y="128112"/>
                </a:cubicBezTo>
                <a:lnTo>
                  <a:pt x="134878" y="103537"/>
                </a:lnTo>
                <a:lnTo>
                  <a:pt x="106303" y="42006"/>
                </a:lnTo>
                <a:cubicBezTo>
                  <a:pt x="101636" y="44387"/>
                  <a:pt x="96778" y="47054"/>
                  <a:pt x="92777" y="49816"/>
                </a:cubicBezTo>
                <a:moveTo>
                  <a:pt x="82681" y="136684"/>
                </a:moveTo>
                <a:cubicBezTo>
                  <a:pt x="84720" y="157996"/>
                  <a:pt x="89787" y="178907"/>
                  <a:pt x="97730" y="198787"/>
                </a:cubicBezTo>
                <a:lnTo>
                  <a:pt x="164405" y="167545"/>
                </a:lnTo>
                <a:lnTo>
                  <a:pt x="137926" y="110395"/>
                </a:lnTo>
                <a:close/>
                <a:moveTo>
                  <a:pt x="107255" y="219647"/>
                </a:moveTo>
                <a:cubicBezTo>
                  <a:pt x="117346" y="239211"/>
                  <a:pt x="130175" y="257236"/>
                  <a:pt x="145355" y="273178"/>
                </a:cubicBezTo>
                <a:lnTo>
                  <a:pt x="201458" y="246984"/>
                </a:lnTo>
                <a:lnTo>
                  <a:pt x="174026" y="188310"/>
                </a:lnTo>
                <a:close/>
                <a:moveTo>
                  <a:pt x="151737" y="279178"/>
                </a:moveTo>
                <a:cubicBezTo>
                  <a:pt x="169350" y="296341"/>
                  <a:pt x="189775" y="310355"/>
                  <a:pt x="212126" y="320612"/>
                </a:cubicBezTo>
                <a:lnTo>
                  <a:pt x="218126" y="323184"/>
                </a:lnTo>
                <a:cubicBezTo>
                  <a:pt x="223651" y="321469"/>
                  <a:pt x="229080" y="319374"/>
                  <a:pt x="234509" y="317088"/>
                </a:cubicBezTo>
                <a:lnTo>
                  <a:pt x="205172" y="254223"/>
                </a:lnTo>
                <a:close/>
                <a:moveTo>
                  <a:pt x="205839" y="326803"/>
                </a:moveTo>
                <a:cubicBezTo>
                  <a:pt x="182881" y="315920"/>
                  <a:pt x="161969" y="301163"/>
                  <a:pt x="144022" y="283179"/>
                </a:cubicBezTo>
                <a:lnTo>
                  <a:pt x="92873" y="306991"/>
                </a:lnTo>
                <a:cubicBezTo>
                  <a:pt x="126042" y="329250"/>
                  <a:pt x="167075" y="336447"/>
                  <a:pt x="205839" y="326803"/>
                </a:cubicBezTo>
                <a:moveTo>
                  <a:pt x="138116" y="276702"/>
                </a:moveTo>
                <a:cubicBezTo>
                  <a:pt x="123028" y="260614"/>
                  <a:pt x="110209" y="242541"/>
                  <a:pt x="100016" y="222981"/>
                </a:cubicBezTo>
                <a:lnTo>
                  <a:pt x="42866" y="249937"/>
                </a:lnTo>
                <a:lnTo>
                  <a:pt x="20864" y="259938"/>
                </a:lnTo>
                <a:cubicBezTo>
                  <a:pt x="19340" y="257176"/>
                  <a:pt x="17911" y="254223"/>
                  <a:pt x="16482" y="251270"/>
                </a:cubicBezTo>
                <a:cubicBezTo>
                  <a:pt x="-24485" y="163339"/>
                  <a:pt x="13544" y="58844"/>
                  <a:pt x="101445" y="17812"/>
                </a:cubicBezTo>
                <a:cubicBezTo>
                  <a:pt x="178121" y="-17906"/>
                  <a:pt x="262703" y="1048"/>
                  <a:pt x="311471" y="66104"/>
                </a:cubicBezTo>
                <a:lnTo>
                  <a:pt x="289659" y="76867"/>
                </a:lnTo>
                <a:cubicBezTo>
                  <a:pt x="282288" y="67553"/>
                  <a:pt x="273775" y="59201"/>
                  <a:pt x="264323" y="52007"/>
                </a:cubicBezTo>
                <a:lnTo>
                  <a:pt x="211268" y="76772"/>
                </a:lnTo>
                <a:cubicBezTo>
                  <a:pt x="226136" y="92114"/>
                  <a:pt x="238740" y="109498"/>
                  <a:pt x="248702" y="128398"/>
                </a:cubicBezTo>
                <a:lnTo>
                  <a:pt x="321377" y="94489"/>
                </a:lnTo>
                <a:lnTo>
                  <a:pt x="328997" y="91250"/>
                </a:lnTo>
                <a:cubicBezTo>
                  <a:pt x="331093" y="94965"/>
                  <a:pt x="333093" y="98870"/>
                  <a:pt x="334903" y="102775"/>
                </a:cubicBezTo>
                <a:cubicBezTo>
                  <a:pt x="375917" y="190683"/>
                  <a:pt x="337902" y="295193"/>
                  <a:pt x="249996" y="336207"/>
                </a:cubicBezTo>
                <a:cubicBezTo>
                  <a:pt x="249977" y="336216"/>
                  <a:pt x="249959" y="336225"/>
                  <a:pt x="249940" y="336233"/>
                </a:cubicBezTo>
                <a:cubicBezTo>
                  <a:pt x="173168" y="372047"/>
                  <a:pt x="88586" y="353378"/>
                  <a:pt x="39818" y="288037"/>
                </a:cubicBezTo>
                <a:lnTo>
                  <a:pt x="61440" y="277178"/>
                </a:lnTo>
                <a:cubicBezTo>
                  <a:pt x="68551" y="286146"/>
                  <a:pt x="76705" y="294236"/>
                  <a:pt x="85729" y="301276"/>
                </a:cubicBezTo>
                <a:close/>
                <a:moveTo>
                  <a:pt x="90491" y="202216"/>
                </a:moveTo>
                <a:cubicBezTo>
                  <a:pt x="82569" y="182340"/>
                  <a:pt x="77378" y="161480"/>
                  <a:pt x="75061" y="140209"/>
                </a:cubicBezTo>
                <a:lnTo>
                  <a:pt x="24388" y="163831"/>
                </a:lnTo>
                <a:cubicBezTo>
                  <a:pt x="22480" y="185788"/>
                  <a:pt x="25407" y="207896"/>
                  <a:pt x="32960" y="228601"/>
                </a:cubicBezTo>
                <a:close/>
                <a:moveTo>
                  <a:pt x="74299" y="131827"/>
                </a:moveTo>
                <a:cubicBezTo>
                  <a:pt x="72502" y="106845"/>
                  <a:pt x="75048" y="81740"/>
                  <a:pt x="81824" y="57627"/>
                </a:cubicBezTo>
                <a:cubicBezTo>
                  <a:pt x="51396" y="81559"/>
                  <a:pt x="31260" y="116210"/>
                  <a:pt x="25531" y="154496"/>
                </a:cubicBezTo>
                <a:close/>
                <a:moveTo>
                  <a:pt x="209554" y="243650"/>
                </a:moveTo>
                <a:lnTo>
                  <a:pt x="268133" y="216313"/>
                </a:lnTo>
                <a:cubicBezTo>
                  <a:pt x="265591" y="194315"/>
                  <a:pt x="259914" y="172792"/>
                  <a:pt x="251273" y="152401"/>
                </a:cubicBezTo>
                <a:lnTo>
                  <a:pt x="181646" y="184881"/>
                </a:lnTo>
                <a:close/>
                <a:moveTo>
                  <a:pt x="276229" y="212789"/>
                </a:moveTo>
                <a:lnTo>
                  <a:pt x="328045" y="188596"/>
                </a:lnTo>
                <a:cubicBezTo>
                  <a:pt x="329783" y="165900"/>
                  <a:pt x="326364" y="143107"/>
                  <a:pt x="318044" y="121921"/>
                </a:cubicBezTo>
                <a:lnTo>
                  <a:pt x="259370" y="149257"/>
                </a:lnTo>
                <a:cubicBezTo>
                  <a:pt x="267917" y="169614"/>
                  <a:pt x="273591" y="191060"/>
                  <a:pt x="276229" y="212980"/>
                </a:cubicBezTo>
                <a:moveTo>
                  <a:pt x="326997" y="198025"/>
                </a:moveTo>
                <a:lnTo>
                  <a:pt x="276229" y="221171"/>
                </a:lnTo>
                <a:cubicBezTo>
                  <a:pt x="278310" y="246366"/>
                  <a:pt x="276186" y="271731"/>
                  <a:pt x="269942" y="296228"/>
                </a:cubicBezTo>
                <a:cubicBezTo>
                  <a:pt x="300729" y="271948"/>
                  <a:pt x="320906" y="236680"/>
                  <a:pt x="326235" y="197835"/>
                </a:cubicBezTo>
                <a:moveTo>
                  <a:pt x="268418" y="224791"/>
                </a:moveTo>
                <a:lnTo>
                  <a:pt x="212411" y="250889"/>
                </a:lnTo>
                <a:lnTo>
                  <a:pt x="241748" y="314326"/>
                </a:lnTo>
                <a:cubicBezTo>
                  <a:pt x="247821" y="311355"/>
                  <a:pt x="253705" y="308014"/>
                  <a:pt x="259370" y="304324"/>
                </a:cubicBezTo>
                <a:cubicBezTo>
                  <a:pt x="259941" y="302515"/>
                  <a:pt x="260608" y="300514"/>
                  <a:pt x="261275" y="298133"/>
                </a:cubicBezTo>
                <a:cubicBezTo>
                  <a:pt x="267784" y="274427"/>
                  <a:pt x="270201" y="249785"/>
                  <a:pt x="268418" y="225267"/>
                </a:cubicBezTo>
                <a:moveTo>
                  <a:pt x="142117" y="100108"/>
                </a:moveTo>
                <a:lnTo>
                  <a:pt x="197457" y="74391"/>
                </a:lnTo>
                <a:cubicBezTo>
                  <a:pt x="180130" y="58002"/>
                  <a:pt x="160083" y="44755"/>
                  <a:pt x="138212" y="35243"/>
                </a:cubicBezTo>
                <a:cubicBezTo>
                  <a:pt x="134973" y="33814"/>
                  <a:pt x="132211" y="32767"/>
                  <a:pt x="130115" y="32005"/>
                </a:cubicBezTo>
                <a:cubicBezTo>
                  <a:pt x="124426" y="33747"/>
                  <a:pt x="118831" y="35782"/>
                  <a:pt x="113351" y="38101"/>
                </a:cubicBezTo>
                <a:close/>
                <a:moveTo>
                  <a:pt x="205268" y="70676"/>
                </a:moveTo>
                <a:lnTo>
                  <a:pt x="257179" y="46673"/>
                </a:lnTo>
                <a:cubicBezTo>
                  <a:pt x="223337" y="24790"/>
                  <a:pt x="181826" y="18218"/>
                  <a:pt x="142879" y="28576"/>
                </a:cubicBezTo>
                <a:cubicBezTo>
                  <a:pt x="166074" y="38966"/>
                  <a:pt x="187307" y="53272"/>
                  <a:pt x="205649" y="70867"/>
                </a:cubicBezTo>
                <a:moveTo>
                  <a:pt x="203934" y="80392"/>
                </a:moveTo>
                <a:lnTo>
                  <a:pt x="145927" y="107443"/>
                </a:lnTo>
                <a:lnTo>
                  <a:pt x="172406" y="164593"/>
                </a:lnTo>
                <a:lnTo>
                  <a:pt x="241844" y="132208"/>
                </a:lnTo>
                <a:cubicBezTo>
                  <a:pt x="231652" y="113311"/>
                  <a:pt x="218824" y="95960"/>
                  <a:pt x="203744" y="80677"/>
                </a:cubicBezTo>
              </a:path>
            </a:pathLst>
          </a:custGeom>
          <a:solidFill>
            <a:srgbClr val="FAD200"/>
          </a:solidFill>
          <a:ln w="9525" cap="flat">
            <a:noFill/>
            <a:prstDash val="solid"/>
            <a:miter/>
          </a:ln>
        </p:spPr>
        <p:txBody>
          <a:bodyPr rtlCol="0" anchor="ctr"/>
          <a:lstStyle/>
          <a:p>
            <a:endParaRPr lang="en-GB" dirty="0"/>
          </a:p>
        </p:txBody>
      </p:sp>
    </p:spTree>
    <p:extLst>
      <p:ext uri="{BB962C8B-B14F-4D97-AF65-F5344CB8AC3E}">
        <p14:creationId xmlns:p14="http://schemas.microsoft.com/office/powerpoint/2010/main" val="2001160774"/>
      </p:ext>
    </p:extLst>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7" y="3013501"/>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 </a:t>
            </a:r>
          </a:p>
          <a:p>
            <a:r>
              <a:rPr lang="es-ES" sz="2400" b="0" dirty="0">
                <a:latin typeface="Century Gothic" panose="020B0502020202020204" pitchFamily="34" charset="0"/>
                <a:cs typeface="Calibri" panose="020F0502020204030204" pitchFamily="34" charset="0"/>
              </a:rPr>
              <a:t>de </a:t>
            </a:r>
            <a:r>
              <a:rPr lang="es-ES" sz="2400" b="0" dirty="0" err="1">
                <a:latin typeface="Century Gothic" panose="020B0502020202020204" pitchFamily="34" charset="0"/>
                <a:cs typeface="Calibri" panose="020F0502020204030204" pitchFamily="34" charset="0"/>
              </a:rPr>
              <a:t>Slides</a:t>
            </a:r>
            <a:r>
              <a:rPr lang="es-ES" sz="2400" b="0" dirty="0">
                <a:latin typeface="Century Gothic" panose="020B0502020202020204" pitchFamily="34" charset="0"/>
                <a:cs typeface="Calibri" panose="020F0502020204030204" pitchFamily="34" charset="0"/>
              </a:rPr>
              <a:t> de destacado.</a:t>
            </a:r>
          </a:p>
        </p:txBody>
      </p:sp>
    </p:spTree>
    <p:extLst>
      <p:ext uri="{BB962C8B-B14F-4D97-AF65-F5344CB8AC3E}">
        <p14:creationId xmlns:p14="http://schemas.microsoft.com/office/powerpoint/2010/main" val="11681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4" y="3317631"/>
            <a:ext cx="7262446"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Elementos fijos de portada</a:t>
            </a:r>
          </a:p>
        </p:txBody>
      </p:sp>
    </p:spTree>
    <p:extLst>
      <p:ext uri="{BB962C8B-B14F-4D97-AF65-F5344CB8AC3E}">
        <p14:creationId xmlns:p14="http://schemas.microsoft.com/office/powerpoint/2010/main" val="20531315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lide IMAGEN+DESTACADO 01">
    <p:spTree>
      <p:nvGrpSpPr>
        <p:cNvPr id="1" name=""/>
        <p:cNvGrpSpPr/>
        <p:nvPr/>
      </p:nvGrpSpPr>
      <p:grpSpPr>
        <a:xfrm>
          <a:off x="0" y="0"/>
          <a:ext cx="0" cy="0"/>
          <a:chOff x="0" y="0"/>
          <a:chExt cx="0" cy="0"/>
        </a:xfrm>
      </p:grpSpPr>
      <p:pic>
        <p:nvPicPr>
          <p:cNvPr id="7" name="Marcador de posición de imagen 8" descr="Imagen que contiene interior, ventana, persona, tabla&#10;&#10;Descripción generada automáticamente">
            <a:extLst>
              <a:ext uri="{FF2B5EF4-FFF2-40B4-BE49-F238E27FC236}">
                <a16:creationId xmlns:a16="http://schemas.microsoft.com/office/drawing/2014/main" id="{05B6476C-75ED-4CCA-A751-B3D8F5F079F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8019" t="13641" b="16995"/>
          <a:stretch/>
        </p:blipFill>
        <p:spPr>
          <a:xfrm flipH="1">
            <a:off x="-1" y="-19050"/>
            <a:ext cx="12192001" cy="6877050"/>
          </a:xfrm>
          <a:prstGeom prst="rect">
            <a:avLst/>
          </a:prstGeom>
        </p:spPr>
      </p:pic>
      <p:sp>
        <p:nvSpPr>
          <p:cNvPr id="9"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8"/>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11" name="Rectángulo 10">
            <a:extLst>
              <a:ext uri="{FF2B5EF4-FFF2-40B4-BE49-F238E27FC236}">
                <a16:creationId xmlns:a16="http://schemas.microsoft.com/office/drawing/2014/main" id="{FB7CC750-478F-47B1-BDDC-C00AAD64506F}"/>
              </a:ext>
            </a:extLst>
          </p:cNvPr>
          <p:cNvSpPr/>
          <p:nvPr/>
        </p:nvSpPr>
        <p:spPr>
          <a:xfrm>
            <a:off x="0" y="3467100"/>
            <a:ext cx="4800600" cy="339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388705" y="3860800"/>
            <a:ext cx="4039457" cy="2590800"/>
          </a:xfrm>
          <a:prstGeom prst="rect">
            <a:avLst/>
          </a:prstGeom>
        </p:spPr>
        <p:txBody>
          <a:bodyPr lIns="0" tIns="0" rIns="0" bIns="0"/>
          <a:lstStyle>
            <a:lvl1pPr marL="0" indent="0">
              <a:lnSpc>
                <a:spcPct val="120000"/>
              </a:lnSpc>
              <a:buNone/>
              <a:defRPr sz="1600">
                <a:solidFill>
                  <a:schemeClr val="tx1">
                    <a:alpha val="98000"/>
                  </a:schemeClr>
                </a:solidFill>
              </a:defRPr>
            </a:lvl1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r="80847" b="-1640"/>
          <a:stretch/>
        </p:blipFill>
        <p:spPr>
          <a:xfrm>
            <a:off x="356170" y="357106"/>
            <a:ext cx="363021" cy="362085"/>
          </a:xfrm>
          <a:prstGeom prst="rect">
            <a:avLst/>
          </a:prstGeom>
        </p:spPr>
      </p:pic>
    </p:spTree>
    <p:extLst>
      <p:ext uri="{BB962C8B-B14F-4D97-AF65-F5344CB8AC3E}">
        <p14:creationId xmlns:p14="http://schemas.microsoft.com/office/powerpoint/2010/main" val="13948711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lide IMAGEN+DESTACADO 02">
    <p:spTree>
      <p:nvGrpSpPr>
        <p:cNvPr id="1" name=""/>
        <p:cNvGrpSpPr/>
        <p:nvPr/>
      </p:nvGrpSpPr>
      <p:grpSpPr>
        <a:xfrm>
          <a:off x="0" y="0"/>
          <a:ext cx="0" cy="0"/>
          <a:chOff x="0" y="0"/>
          <a:chExt cx="0" cy="0"/>
        </a:xfrm>
      </p:grpSpPr>
      <p:pic>
        <p:nvPicPr>
          <p:cNvPr id="12" name="Marcador de posición de imagen 8" descr="Imagen que contiene interior, ventana, persona, tabla&#10;&#10;Descripción generada automáticamente">
            <a:extLst>
              <a:ext uri="{FF2B5EF4-FFF2-40B4-BE49-F238E27FC236}">
                <a16:creationId xmlns:a16="http://schemas.microsoft.com/office/drawing/2014/main" id="{C7C4220E-A21A-4163-9E23-055C7BE16EB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8019" t="13641" b="16995"/>
          <a:stretch/>
        </p:blipFill>
        <p:spPr>
          <a:xfrm>
            <a:off x="-1" y="-19050"/>
            <a:ext cx="12192001" cy="6877050"/>
          </a:xfrm>
          <a:prstGeom prst="rect">
            <a:avLst/>
          </a:prstGeom>
        </p:spPr>
      </p:pic>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8"/>
            <a:ext cx="9086850"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sp>
        <p:nvSpPr>
          <p:cNvPr id="2" name="Rectángulo 1">
            <a:extLst>
              <a:ext uri="{FF2B5EF4-FFF2-40B4-BE49-F238E27FC236}">
                <a16:creationId xmlns:a16="http://schemas.microsoft.com/office/drawing/2014/main" id="{FB7CC750-478F-47B1-BDDC-C00AAD64506F}"/>
              </a:ext>
            </a:extLst>
          </p:cNvPr>
          <p:cNvSpPr/>
          <p:nvPr/>
        </p:nvSpPr>
        <p:spPr>
          <a:xfrm>
            <a:off x="7391400" y="3467100"/>
            <a:ext cx="4800600" cy="339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7770153" y="3860800"/>
            <a:ext cx="4042668" cy="2590800"/>
          </a:xfrm>
          <a:prstGeom prst="rect">
            <a:avLst/>
          </a:prstGeom>
        </p:spPr>
        <p:txBody>
          <a:bodyPr lIns="0" tIns="0" rIns="0" bIns="0"/>
          <a:lstStyle>
            <a:lvl1pPr marL="0" indent="0">
              <a:lnSpc>
                <a:spcPct val="120000"/>
              </a:lnSpc>
              <a:buNone/>
              <a:defRPr sz="1600">
                <a:solidFill>
                  <a:schemeClr val="tx1">
                    <a:alpha val="98000"/>
                  </a:schemeClr>
                </a:solidFill>
              </a:defRPr>
            </a:lvl1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r="80847" b="-1640"/>
          <a:stretch/>
        </p:blipFill>
        <p:spPr>
          <a:xfrm>
            <a:off x="356170" y="357106"/>
            <a:ext cx="363021" cy="362085"/>
          </a:xfrm>
          <a:prstGeom prst="rect">
            <a:avLst/>
          </a:prstGeom>
        </p:spPr>
      </p:pic>
      <p:sp>
        <p:nvSpPr>
          <p:cNvPr id="7" name="Marcador de número de diapositiva 16">
            <a:extLst>
              <a:ext uri="{FF2B5EF4-FFF2-40B4-BE49-F238E27FC236}">
                <a16:creationId xmlns:a16="http://schemas.microsoft.com/office/drawing/2014/main" id="{FD6E7FF9-9A35-4DA4-9149-D86881645E12}"/>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7787481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7" y="3013501"/>
            <a:ext cx="4624753"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 de </a:t>
            </a:r>
            <a:r>
              <a:rPr lang="es-ES" sz="2400" b="0" dirty="0" err="1">
                <a:latin typeface="Century Gothic" panose="020B0502020202020204" pitchFamily="34" charset="0"/>
                <a:cs typeface="Calibri" panose="020F0502020204030204" pitchFamily="34" charset="0"/>
              </a:rPr>
              <a:t>Slides</a:t>
            </a:r>
            <a:r>
              <a:rPr lang="es-ES" sz="2400" b="0" dirty="0">
                <a:latin typeface="Century Gothic" panose="020B0502020202020204" pitchFamily="34" charset="0"/>
                <a:cs typeface="Calibri" panose="020F0502020204030204" pitchFamily="34" charset="0"/>
              </a:rPr>
              <a:t> de contenido.</a:t>
            </a:r>
          </a:p>
        </p:txBody>
      </p:sp>
    </p:spTree>
    <p:extLst>
      <p:ext uri="{BB962C8B-B14F-4D97-AF65-F5344CB8AC3E}">
        <p14:creationId xmlns:p14="http://schemas.microsoft.com/office/powerpoint/2010/main" val="20278394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LIDE IMAGEN COMPLETA">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0" y="1078786"/>
            <a:ext cx="12192000" cy="5779212"/>
          </a:xfrm>
          <a:prstGeom prst="rect">
            <a:avLst/>
          </a:prstGeom>
        </p:spPr>
        <p:txBody>
          <a:bodyPr/>
          <a:lstStyle/>
          <a:p>
            <a:r>
              <a:rPr lang="es-ES"/>
              <a:t>Haga clic en el icono para agregar una imagen</a:t>
            </a:r>
            <a:endParaRPr lang="en-GB" dirty="0"/>
          </a:p>
        </p:txBody>
      </p:sp>
      <p:sp>
        <p:nvSpPr>
          <p:cNvPr id="14" name="Marcador de texto 13">
            <a:extLst>
              <a:ext uri="{FF2B5EF4-FFF2-40B4-BE49-F238E27FC236}">
                <a16:creationId xmlns:a16="http://schemas.microsoft.com/office/drawing/2014/main" id="{4CADC206-8DD5-4959-9A42-D5C8E9625D1D}"/>
              </a:ext>
            </a:extLst>
          </p:cNvPr>
          <p:cNvSpPr>
            <a:spLocks noGrp="1"/>
          </p:cNvSpPr>
          <p:nvPr>
            <p:ph type="body" sz="quarter" idx="12" hasCustomPrompt="1"/>
          </p:nvPr>
        </p:nvSpPr>
        <p:spPr>
          <a:xfrm>
            <a:off x="2739456" y="476675"/>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5" name="Marcador de número de diapositiva 16">
            <a:extLst>
              <a:ext uri="{FF2B5EF4-FFF2-40B4-BE49-F238E27FC236}">
                <a16:creationId xmlns:a16="http://schemas.microsoft.com/office/drawing/2014/main" id="{2522B4D5-D3F0-406D-A0A9-5A331A7DF96B}"/>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5118917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lide TEXTO + MAPA">
    <p:spTree>
      <p:nvGrpSpPr>
        <p:cNvPr id="1" name=""/>
        <p:cNvGrpSpPr/>
        <p:nvPr/>
      </p:nvGrpSpPr>
      <p:grpSpPr>
        <a:xfrm>
          <a:off x="0" y="0"/>
          <a:ext cx="0" cy="0"/>
          <a:chOff x="0" y="0"/>
          <a:chExt cx="0" cy="0"/>
        </a:xfrm>
      </p:grpSpPr>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4"/>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3" name="Marcador de contenido 2">
            <a:extLst>
              <a:ext uri="{FF2B5EF4-FFF2-40B4-BE49-F238E27FC236}">
                <a16:creationId xmlns:a16="http://schemas.microsoft.com/office/drawing/2014/main" id="{E417F0F4-5B7A-4988-8B7E-57F0E8E490A3}"/>
              </a:ext>
            </a:extLst>
          </p:cNvPr>
          <p:cNvSpPr>
            <a:spLocks noGrp="1"/>
          </p:cNvSpPr>
          <p:nvPr>
            <p:ph sz="quarter" idx="14"/>
          </p:nvPr>
        </p:nvSpPr>
        <p:spPr>
          <a:xfrm>
            <a:off x="3683000" y="863600"/>
            <a:ext cx="8255000" cy="5245100"/>
          </a:xfrm>
          <a:prstGeom prst="rect">
            <a:avLst/>
          </a:prstGeom>
        </p:spPr>
        <p:txBody>
          <a:bodyPr/>
          <a:lstStyle>
            <a:lvl1pPr marL="0" indent="0">
              <a:buNone/>
              <a:defRPr/>
            </a:lvl1pPr>
          </a:lstStyle>
          <a:p>
            <a:pPr lvl="0"/>
            <a:r>
              <a:rPr lang="es-ES"/>
              <a:t>Haga clic para modificar los estilos de texto del patrón</a:t>
            </a:r>
          </a:p>
        </p:txBody>
      </p:sp>
      <p:sp>
        <p:nvSpPr>
          <p:cNvPr id="5" name="Marcador de texto 4">
            <a:extLst>
              <a:ext uri="{FF2B5EF4-FFF2-40B4-BE49-F238E27FC236}">
                <a16:creationId xmlns:a16="http://schemas.microsoft.com/office/drawing/2014/main" id="{AD836394-C5DA-4810-9428-3DAF4ED204DB}"/>
              </a:ext>
            </a:extLst>
          </p:cNvPr>
          <p:cNvSpPr>
            <a:spLocks noGrp="1"/>
          </p:cNvSpPr>
          <p:nvPr>
            <p:ph type="body" sz="quarter" idx="15"/>
          </p:nvPr>
        </p:nvSpPr>
        <p:spPr>
          <a:xfrm>
            <a:off x="811514" y="3543300"/>
            <a:ext cx="2643790" cy="914096"/>
          </a:xfrm>
          <a:prstGeom prst="rect">
            <a:avLst/>
          </a:prstGeom>
        </p:spPr>
        <p:txBody>
          <a:bodyPr wrap="square" lIns="0" tIns="0" rIns="0" bIns="0">
            <a:spAutoFit/>
          </a:bodyPr>
          <a:lstStyle>
            <a:lvl1pPr marL="0" indent="0">
              <a:buNone/>
              <a:defRPr sz="2200">
                <a:latin typeface="Century Gothic" panose="020B0502020202020204" pitchFamily="34" charset="0"/>
              </a:defRPr>
            </a:lvl1pPr>
            <a:lvl2pPr>
              <a:defRPr>
                <a:latin typeface="Century Gothic" panose="020B0502020202020204" pitchFamily="34" charset="0"/>
              </a:defRPr>
            </a:lvl2pPr>
          </a:lstStyle>
          <a:p>
            <a:pPr lvl="0"/>
            <a:r>
              <a:rPr lang="es-ES"/>
              <a:t>Haga clic para modificar los estilos de texto del patrón</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6" name="Marcador de número de diapositiva 16">
            <a:extLst>
              <a:ext uri="{FF2B5EF4-FFF2-40B4-BE49-F238E27FC236}">
                <a16:creationId xmlns:a16="http://schemas.microsoft.com/office/drawing/2014/main" id="{351D839B-4BBD-4758-88E6-BBC6455F6A7C}"/>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0475364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lide TEXTO + IMAGEN 01">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096000" y="0"/>
            <a:ext cx="6096000" cy="6857999"/>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838200" y="1209675"/>
            <a:ext cx="4727028"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0" y="1933575"/>
            <a:ext cx="4714875" cy="4210050"/>
          </a:xfrm>
          <a:prstGeom prst="rect">
            <a:avLst/>
          </a:prstGeom>
        </p:spPr>
        <p:txBody>
          <a:bodyPr lIns="0" tIns="0" rIns="0" bIns="0"/>
          <a:lstStyle>
            <a:lvl1pPr marL="0" indent="0">
              <a:lnSpc>
                <a:spcPct val="120000"/>
              </a:lnSpc>
              <a:buNone/>
              <a:defRPr sz="1400">
                <a:latin typeface="+mn-lt"/>
              </a:defRPr>
            </a:lvl1pPr>
          </a:lstStyle>
          <a:p>
            <a:pPr lvl="0"/>
            <a:r>
              <a:rPr lang="es-ES"/>
              <a:t>Haga clic para modificar los estilos de texto del patrón</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4"/>
            <a:ext cx="9086850"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7" name="Marcador de número de diapositiva 16">
            <a:extLst>
              <a:ext uri="{FF2B5EF4-FFF2-40B4-BE49-F238E27FC236}">
                <a16:creationId xmlns:a16="http://schemas.microsoft.com/office/drawing/2014/main" id="{D893A0EF-EA80-451E-9FC2-02EFEC4A4A72}"/>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5222678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lide TEXTO + IMAGEN 02">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719392" y="1190858"/>
            <a:ext cx="4824908" cy="4962292"/>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838200" y="1209675"/>
            <a:ext cx="5144814"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0" y="1718441"/>
            <a:ext cx="5143500" cy="4425184"/>
          </a:xfrm>
          <a:prstGeom prst="rect">
            <a:avLst/>
          </a:prstGeom>
        </p:spPr>
        <p:txBody>
          <a:bodyPr lIns="0" tIns="0" rIns="0" bIns="0" numCol="2"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4"/>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7" name="Marcador de número de diapositiva 16">
            <a:extLst>
              <a:ext uri="{FF2B5EF4-FFF2-40B4-BE49-F238E27FC236}">
                <a16:creationId xmlns:a16="http://schemas.microsoft.com/office/drawing/2014/main" id="{9B50BC20-CE00-498A-8550-0D281567D0BA}"/>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6279442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Slide TEXTO + IMAGEN 03">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2467" y="1190858"/>
            <a:ext cx="4824908" cy="4962292"/>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6276975" y="1209675"/>
            <a:ext cx="5144814"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76975" y="1718441"/>
            <a:ext cx="5143500" cy="4425184"/>
          </a:xfrm>
          <a:prstGeom prst="rect">
            <a:avLst/>
          </a:prstGeom>
        </p:spPr>
        <p:txBody>
          <a:bodyPr lIns="0" tIns="0" rIns="0" bIns="0" numCol="2"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4"/>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7" name="Marcador de número de diapositiva 16">
            <a:extLst>
              <a:ext uri="{FF2B5EF4-FFF2-40B4-BE49-F238E27FC236}">
                <a16:creationId xmlns:a16="http://schemas.microsoft.com/office/drawing/2014/main" id="{37D9062E-C02A-4484-A2B4-1B0ED8D4E573}"/>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7125769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lide TEXTO + IMAGEN 04">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7724" y="3238500"/>
            <a:ext cx="3800475" cy="2905125"/>
          </a:xfrm>
          <a:prstGeom prst="rect">
            <a:avLst/>
          </a:prstGeom>
        </p:spPr>
        <p:txBody>
          <a:bodyPr/>
          <a:lstStyle/>
          <a:p>
            <a:r>
              <a:rPr lang="es-ES"/>
              <a:t>Haga clic en el icono para agregar una imagen</a:t>
            </a:r>
            <a:endParaRPr lang="en-GB" dirty="0"/>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199" y="1104900"/>
            <a:ext cx="10582275" cy="1866900"/>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4"/>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4943475" y="3724275"/>
            <a:ext cx="6476999" cy="2419349"/>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4943475" y="3242692"/>
            <a:ext cx="5144814"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8" name="Marcador de número de diapositiva 16">
            <a:extLst>
              <a:ext uri="{FF2B5EF4-FFF2-40B4-BE49-F238E27FC236}">
                <a16:creationId xmlns:a16="http://schemas.microsoft.com/office/drawing/2014/main" id="{59A67221-FCC1-485B-98B4-63BE20D018D2}"/>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9067866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lide 2_TEXTOS + 2_IMAGENES">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7724" y="1095375"/>
            <a:ext cx="4924425" cy="2638425"/>
          </a:xfrm>
          <a:prstGeom prst="rect">
            <a:avLst/>
          </a:prstGeom>
        </p:spPr>
        <p:txBody>
          <a:bodyPr/>
          <a:lstStyle/>
          <a:p>
            <a:r>
              <a:rPr lang="es-ES"/>
              <a:t>Haga clic en el icono para agregar una imagen</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6"/>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838201" y="4524375"/>
            <a:ext cx="4943888" cy="1847850"/>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838200" y="4042792"/>
            <a:ext cx="4934156"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8" name="Marcador de posición de imagen 5">
            <a:extLst>
              <a:ext uri="{FF2B5EF4-FFF2-40B4-BE49-F238E27FC236}">
                <a16:creationId xmlns:a16="http://schemas.microsoft.com/office/drawing/2014/main" id="{5DC8AF64-E470-4231-A7A9-84A4F0C1F380}"/>
              </a:ext>
            </a:extLst>
          </p:cNvPr>
          <p:cNvSpPr>
            <a:spLocks noGrp="1"/>
          </p:cNvSpPr>
          <p:nvPr>
            <p:ph type="pic" sz="quarter" idx="16"/>
          </p:nvPr>
        </p:nvSpPr>
        <p:spPr>
          <a:xfrm>
            <a:off x="6381750" y="1095375"/>
            <a:ext cx="4924425" cy="2638425"/>
          </a:xfrm>
          <a:prstGeom prst="rect">
            <a:avLst/>
          </a:prstGeom>
        </p:spPr>
        <p:txBody>
          <a:bodyPr/>
          <a:lstStyle/>
          <a:p>
            <a:r>
              <a:rPr lang="es-ES"/>
              <a:t>Haga clic en el icono para agregar una imagen</a:t>
            </a:r>
            <a:endParaRPr lang="en-GB" dirty="0"/>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6372227" y="4524375"/>
            <a:ext cx="4943888" cy="1847850"/>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12" name="Marcador de texto 7">
            <a:extLst>
              <a:ext uri="{FF2B5EF4-FFF2-40B4-BE49-F238E27FC236}">
                <a16:creationId xmlns:a16="http://schemas.microsoft.com/office/drawing/2014/main" id="{A04F91DA-A082-4D73-85F8-F4A9E12EA665}"/>
              </a:ext>
            </a:extLst>
          </p:cNvPr>
          <p:cNvSpPr>
            <a:spLocks noGrp="1"/>
          </p:cNvSpPr>
          <p:nvPr>
            <p:ph type="body" sz="quarter" idx="18"/>
          </p:nvPr>
        </p:nvSpPr>
        <p:spPr>
          <a:xfrm>
            <a:off x="6372226" y="4042792"/>
            <a:ext cx="4934156"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10" name="Marcador de número de diapositiva 16">
            <a:extLst>
              <a:ext uri="{FF2B5EF4-FFF2-40B4-BE49-F238E27FC236}">
                <a16:creationId xmlns:a16="http://schemas.microsoft.com/office/drawing/2014/main" id="{83FF9CED-5058-4C92-8C49-A8E3D90D1C68}"/>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4027159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6"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Uso de Fuentes en slides interiores</a:t>
            </a:r>
          </a:p>
        </p:txBody>
      </p:sp>
    </p:spTree>
    <p:extLst>
      <p:ext uri="{BB962C8B-B14F-4D97-AF65-F5344CB8AC3E}">
        <p14:creationId xmlns:p14="http://schemas.microsoft.com/office/powerpoint/2010/main" val="34567761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Slide 2_TEXTOS-BULLETS">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4"/>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13" name="Marcador de texto 7">
            <a:extLst>
              <a:ext uri="{FF2B5EF4-FFF2-40B4-BE49-F238E27FC236}">
                <a16:creationId xmlns:a16="http://schemas.microsoft.com/office/drawing/2014/main" id="{97F6DA7F-F114-4AF7-91B4-F0CA1D6CB4D1}"/>
              </a:ext>
            </a:extLst>
          </p:cNvPr>
          <p:cNvSpPr>
            <a:spLocks noGrp="1"/>
          </p:cNvSpPr>
          <p:nvPr>
            <p:ph type="body" sz="quarter" idx="20"/>
          </p:nvPr>
        </p:nvSpPr>
        <p:spPr>
          <a:xfrm>
            <a:off x="827176" y="1052736"/>
            <a:ext cx="5019719"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3" name="Marcador de texto 2">
            <a:extLst>
              <a:ext uri="{FF2B5EF4-FFF2-40B4-BE49-F238E27FC236}">
                <a16:creationId xmlns:a16="http://schemas.microsoft.com/office/drawing/2014/main" id="{F8467FD9-CDE8-43EB-86E8-5F3F43D73122}"/>
              </a:ext>
            </a:extLst>
          </p:cNvPr>
          <p:cNvSpPr>
            <a:spLocks noGrp="1"/>
          </p:cNvSpPr>
          <p:nvPr>
            <p:ph type="body" sz="quarter" idx="23" hasCustomPrompt="1"/>
          </p:nvPr>
        </p:nvSpPr>
        <p:spPr>
          <a:xfrm>
            <a:off x="827177" y="1533525"/>
            <a:ext cx="5029200" cy="4362450"/>
          </a:xfrm>
          <a:prstGeom prst="rect">
            <a:avLst/>
          </a:prstGeom>
        </p:spPr>
        <p:txBody>
          <a:bodyPr lIns="0" tIns="0" rIns="0" bIns="0"/>
          <a:lstStyle>
            <a:lvl1pPr marL="108000" indent="-108000">
              <a:spcBef>
                <a:spcPts val="1000"/>
              </a:spcBef>
              <a:buClr>
                <a:schemeClr val="accent1"/>
              </a:buClr>
              <a:buSzPct val="50000"/>
              <a:buFont typeface="Wingdings 3" panose="05040102010807070707" pitchFamily="18" charset="2"/>
              <a:buChar char=""/>
              <a:defRPr sz="1800"/>
            </a:lvl1pPr>
            <a:lvl2pPr marL="216000" indent="-108000">
              <a:spcBef>
                <a:spcPts val="1000"/>
              </a:spcBef>
              <a:buClr>
                <a:schemeClr val="accent1"/>
              </a:buClr>
              <a:buFont typeface="Wingdings" panose="05000000000000000000" pitchFamily="2" charset="2"/>
              <a:buChar char="§"/>
              <a:defRPr sz="1600"/>
            </a:lvl2pPr>
            <a:lvl3pPr marL="432000" indent="-108000">
              <a:spcBef>
                <a:spcPts val="1000"/>
              </a:spcBef>
              <a:buClr>
                <a:schemeClr val="accent1"/>
              </a:buClr>
              <a:buFont typeface="Wingdings" panose="05000000000000000000" pitchFamily="2" charset="2"/>
              <a:buChar char="§"/>
              <a:defRPr sz="1400"/>
            </a:lvl3pPr>
            <a:lvl4pPr marL="648000" indent="-108000">
              <a:spcBef>
                <a:spcPts val="1000"/>
              </a:spcBef>
              <a:buClr>
                <a:schemeClr val="accent1"/>
              </a:buClr>
              <a:buFont typeface="Wingdings" panose="05000000000000000000" pitchFamily="2" charset="2"/>
              <a:buChar char="§"/>
              <a:defRPr sz="1200"/>
            </a:lvl4pPr>
          </a:lstStyle>
          <a:p>
            <a:pPr lvl="0"/>
            <a:r>
              <a:rPr lang="es-ES" dirty="0"/>
              <a:t>Primer nivel</a:t>
            </a:r>
          </a:p>
          <a:p>
            <a:pPr lvl="1"/>
            <a:r>
              <a:rPr lang="es-ES" dirty="0"/>
              <a:t>Segundo nivel</a:t>
            </a:r>
          </a:p>
          <a:p>
            <a:pPr lvl="2"/>
            <a:r>
              <a:rPr lang="es-ES" dirty="0"/>
              <a:t>Tercer nivel</a:t>
            </a:r>
          </a:p>
          <a:p>
            <a:pPr lvl="3"/>
            <a:r>
              <a:rPr lang="es-ES" dirty="0"/>
              <a:t>Cuarto nivel</a:t>
            </a:r>
          </a:p>
        </p:txBody>
      </p:sp>
      <p:sp>
        <p:nvSpPr>
          <p:cNvPr id="16" name="Marcador de texto 7">
            <a:extLst>
              <a:ext uri="{FF2B5EF4-FFF2-40B4-BE49-F238E27FC236}">
                <a16:creationId xmlns:a16="http://schemas.microsoft.com/office/drawing/2014/main" id="{996F6404-9948-418A-9728-6C8BA3F204D6}"/>
              </a:ext>
            </a:extLst>
          </p:cNvPr>
          <p:cNvSpPr>
            <a:spLocks noGrp="1"/>
          </p:cNvSpPr>
          <p:nvPr>
            <p:ph type="body" sz="quarter" idx="24"/>
          </p:nvPr>
        </p:nvSpPr>
        <p:spPr>
          <a:xfrm>
            <a:off x="6321549" y="1052736"/>
            <a:ext cx="5019719"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19" name="Marcador de texto 2">
            <a:extLst>
              <a:ext uri="{FF2B5EF4-FFF2-40B4-BE49-F238E27FC236}">
                <a16:creationId xmlns:a16="http://schemas.microsoft.com/office/drawing/2014/main" id="{9C193971-61C4-4590-9E70-CF9B9BBDCB3A}"/>
              </a:ext>
            </a:extLst>
          </p:cNvPr>
          <p:cNvSpPr>
            <a:spLocks noGrp="1"/>
          </p:cNvSpPr>
          <p:nvPr>
            <p:ph type="body" sz="quarter" idx="25" hasCustomPrompt="1"/>
          </p:nvPr>
        </p:nvSpPr>
        <p:spPr>
          <a:xfrm>
            <a:off x="6321550" y="1533525"/>
            <a:ext cx="5029200" cy="4362450"/>
          </a:xfrm>
          <a:prstGeom prst="rect">
            <a:avLst/>
          </a:prstGeom>
        </p:spPr>
        <p:txBody>
          <a:bodyPr lIns="0" tIns="0" rIns="0" bIns="0"/>
          <a:lstStyle>
            <a:lvl1pPr marL="108000" indent="-108000">
              <a:spcBef>
                <a:spcPts val="1000"/>
              </a:spcBef>
              <a:buClr>
                <a:schemeClr val="accent1"/>
              </a:buClr>
              <a:buSzPct val="50000"/>
              <a:buFont typeface="Wingdings 3" panose="05040102010807070707" pitchFamily="18" charset="2"/>
              <a:buChar char=""/>
              <a:defRPr sz="1800"/>
            </a:lvl1pPr>
            <a:lvl2pPr marL="216000" indent="-108000">
              <a:spcBef>
                <a:spcPts val="1000"/>
              </a:spcBef>
              <a:buClr>
                <a:schemeClr val="accent1"/>
              </a:buClr>
              <a:buFont typeface="Wingdings" panose="05000000000000000000" pitchFamily="2" charset="2"/>
              <a:buChar char="§"/>
              <a:defRPr sz="1600"/>
            </a:lvl2pPr>
            <a:lvl3pPr marL="432000" indent="-108000">
              <a:spcBef>
                <a:spcPts val="1000"/>
              </a:spcBef>
              <a:buClr>
                <a:schemeClr val="accent1"/>
              </a:buClr>
              <a:buFont typeface="Wingdings" panose="05000000000000000000" pitchFamily="2" charset="2"/>
              <a:buChar char="§"/>
              <a:defRPr sz="1400"/>
            </a:lvl3pPr>
            <a:lvl4pPr marL="648000" indent="-108000">
              <a:spcBef>
                <a:spcPts val="1000"/>
              </a:spcBef>
              <a:buClr>
                <a:schemeClr val="accent1"/>
              </a:buClr>
              <a:buFont typeface="Wingdings" panose="05000000000000000000" pitchFamily="2" charset="2"/>
              <a:buChar char="§"/>
              <a:defRPr sz="1200"/>
            </a:lvl4pPr>
          </a:lstStyle>
          <a:p>
            <a:pPr lvl="0"/>
            <a:r>
              <a:rPr lang="es-ES" dirty="0"/>
              <a:t>Primer nivel</a:t>
            </a:r>
          </a:p>
          <a:p>
            <a:pPr lvl="1"/>
            <a:r>
              <a:rPr lang="es-ES" dirty="0"/>
              <a:t>Segundo nivel</a:t>
            </a:r>
          </a:p>
          <a:p>
            <a:pPr lvl="2"/>
            <a:r>
              <a:rPr lang="es-ES" dirty="0"/>
              <a:t>Tercer nivel</a:t>
            </a:r>
          </a:p>
          <a:p>
            <a:pPr lvl="3"/>
            <a:r>
              <a:rPr lang="es-ES" dirty="0"/>
              <a:t>Cuarto nivel</a:t>
            </a:r>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8" name="Marcador de número de diapositiva 16">
            <a:extLst>
              <a:ext uri="{FF2B5EF4-FFF2-40B4-BE49-F238E27FC236}">
                <a16:creationId xmlns:a16="http://schemas.microsoft.com/office/drawing/2014/main" id="{F88F4ACF-8A00-4F84-BFE8-10F56CE66E7E}"/>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714586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lide CONTENIDO 01">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26428" y="1645195"/>
            <a:ext cx="10572750" cy="249299"/>
          </a:xfrm>
          <a:prstGeom prst="rect">
            <a:avLst/>
          </a:prstGeom>
        </p:spPr>
        <p:txBody>
          <a:bodyPr wrap="square" lIns="0" tIns="0" rIns="0" bIns="0">
            <a:spAutoFit/>
          </a:bodyPr>
          <a:lstStyle>
            <a:lvl1pPr marL="0" indent="0">
              <a:buNone/>
              <a:defRPr sz="180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26428" y="1162794"/>
            <a:ext cx="10560050"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739456" y="476674"/>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704850" y="4181475"/>
            <a:ext cx="2381250" cy="221599"/>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695325" y="4591050"/>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3486150" y="4181475"/>
            <a:ext cx="2381250" cy="221599"/>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5" name="Marcador de texto 42">
            <a:extLst>
              <a:ext uri="{FF2B5EF4-FFF2-40B4-BE49-F238E27FC236}">
                <a16:creationId xmlns:a16="http://schemas.microsoft.com/office/drawing/2014/main" id="{227F3C89-C147-46D2-B561-E13C391FA0BE}"/>
              </a:ext>
            </a:extLst>
          </p:cNvPr>
          <p:cNvSpPr>
            <a:spLocks noGrp="1"/>
          </p:cNvSpPr>
          <p:nvPr>
            <p:ph type="body" sz="quarter" idx="26"/>
          </p:nvPr>
        </p:nvSpPr>
        <p:spPr>
          <a:xfrm>
            <a:off x="3476625" y="4591050"/>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6267450" y="4181475"/>
            <a:ext cx="2381250" cy="221599"/>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9" name="Marcador de texto 42">
            <a:extLst>
              <a:ext uri="{FF2B5EF4-FFF2-40B4-BE49-F238E27FC236}">
                <a16:creationId xmlns:a16="http://schemas.microsoft.com/office/drawing/2014/main" id="{9751334C-DB39-4F81-B88F-08B3FA19600C}"/>
              </a:ext>
            </a:extLst>
          </p:cNvPr>
          <p:cNvSpPr>
            <a:spLocks noGrp="1"/>
          </p:cNvSpPr>
          <p:nvPr>
            <p:ph type="body" sz="quarter" idx="30"/>
          </p:nvPr>
        </p:nvSpPr>
        <p:spPr>
          <a:xfrm>
            <a:off x="6257925" y="4591050"/>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9048750" y="4181475"/>
            <a:ext cx="2381250" cy="221599"/>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53" name="Marcador de texto 42">
            <a:extLst>
              <a:ext uri="{FF2B5EF4-FFF2-40B4-BE49-F238E27FC236}">
                <a16:creationId xmlns:a16="http://schemas.microsoft.com/office/drawing/2014/main" id="{0DF867F4-6FC1-4BB5-BA1F-9B92B82D6F6B}"/>
              </a:ext>
            </a:extLst>
          </p:cNvPr>
          <p:cNvSpPr>
            <a:spLocks noGrp="1"/>
          </p:cNvSpPr>
          <p:nvPr>
            <p:ph type="body" sz="quarter" idx="34"/>
          </p:nvPr>
        </p:nvSpPr>
        <p:spPr>
          <a:xfrm>
            <a:off x="9039225" y="4591050"/>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62" name="Marcador de texto 39">
            <a:extLst>
              <a:ext uri="{FF2B5EF4-FFF2-40B4-BE49-F238E27FC236}">
                <a16:creationId xmlns:a16="http://schemas.microsoft.com/office/drawing/2014/main" id="{64889C89-58BC-4DCA-B45B-53FFA4FD4818}"/>
              </a:ext>
            </a:extLst>
          </p:cNvPr>
          <p:cNvSpPr>
            <a:spLocks noGrp="1"/>
          </p:cNvSpPr>
          <p:nvPr>
            <p:ph type="body" sz="quarter" idx="38" hasCustomPrompt="1"/>
          </p:nvPr>
        </p:nvSpPr>
        <p:spPr>
          <a:xfrm>
            <a:off x="714375" y="3032770"/>
            <a:ext cx="2381250" cy="997196"/>
          </a:xfrm>
          <a:prstGeom prst="rect">
            <a:avLst/>
          </a:prstGeom>
        </p:spPr>
        <p:txBody>
          <a:bodyPr lIns="0" tIns="0" rIns="0" bIns="0">
            <a:spAutoFit/>
          </a:bodyPr>
          <a:lstStyle>
            <a:lvl1pPr marL="0" indent="0">
              <a:buNone/>
              <a:defRPr sz="7200" b="1">
                <a:solidFill>
                  <a:schemeClr val="accent3"/>
                </a:solidFill>
                <a:latin typeface="Century Gothic" panose="020B0502020202020204" pitchFamily="34" charset="0"/>
              </a:defRPr>
            </a:lvl1pPr>
          </a:lstStyle>
          <a:p>
            <a:pPr lvl="0"/>
            <a:r>
              <a:rPr lang="es-ES" dirty="0"/>
              <a:t>clic</a:t>
            </a:r>
            <a:endParaRPr lang="en-GB" dirty="0"/>
          </a:p>
        </p:txBody>
      </p:sp>
      <p:sp>
        <p:nvSpPr>
          <p:cNvPr id="63" name="Marcador de texto 39">
            <a:extLst>
              <a:ext uri="{FF2B5EF4-FFF2-40B4-BE49-F238E27FC236}">
                <a16:creationId xmlns:a16="http://schemas.microsoft.com/office/drawing/2014/main" id="{6615F7B2-D920-4F3E-A089-F0729705BFCA}"/>
              </a:ext>
            </a:extLst>
          </p:cNvPr>
          <p:cNvSpPr>
            <a:spLocks noGrp="1"/>
          </p:cNvSpPr>
          <p:nvPr>
            <p:ph type="body" sz="quarter" idx="39" hasCustomPrompt="1"/>
          </p:nvPr>
        </p:nvSpPr>
        <p:spPr>
          <a:xfrm>
            <a:off x="3494187" y="3032770"/>
            <a:ext cx="2381250" cy="997196"/>
          </a:xfrm>
          <a:prstGeom prst="rect">
            <a:avLst/>
          </a:prstGeom>
        </p:spPr>
        <p:txBody>
          <a:bodyPr lIns="0" tIns="0" rIns="0" bIns="0">
            <a:spAutoFit/>
          </a:bodyPr>
          <a:lstStyle>
            <a:lvl1pPr marL="0" indent="0">
              <a:buNone/>
              <a:defRPr sz="7200" b="1">
                <a:solidFill>
                  <a:schemeClr val="accent4"/>
                </a:solidFill>
                <a:latin typeface="Century Gothic" panose="020B0502020202020204" pitchFamily="34" charset="0"/>
              </a:defRPr>
            </a:lvl1pPr>
          </a:lstStyle>
          <a:p>
            <a:pPr lvl="0"/>
            <a:r>
              <a:rPr lang="es-ES" dirty="0"/>
              <a:t>clic</a:t>
            </a:r>
            <a:endParaRPr lang="en-GB" dirty="0"/>
          </a:p>
        </p:txBody>
      </p:sp>
      <p:sp>
        <p:nvSpPr>
          <p:cNvPr id="64" name="Marcador de texto 39">
            <a:extLst>
              <a:ext uri="{FF2B5EF4-FFF2-40B4-BE49-F238E27FC236}">
                <a16:creationId xmlns:a16="http://schemas.microsoft.com/office/drawing/2014/main" id="{B847BE44-6FB0-4B3E-8D4B-0484F765A97A}"/>
              </a:ext>
            </a:extLst>
          </p:cNvPr>
          <p:cNvSpPr>
            <a:spLocks noGrp="1"/>
          </p:cNvSpPr>
          <p:nvPr>
            <p:ph type="body" sz="quarter" idx="40" hasCustomPrompt="1"/>
          </p:nvPr>
        </p:nvSpPr>
        <p:spPr>
          <a:xfrm>
            <a:off x="6283449" y="3032770"/>
            <a:ext cx="2365251" cy="997196"/>
          </a:xfrm>
          <a:prstGeom prst="rect">
            <a:avLst/>
          </a:prstGeom>
        </p:spPr>
        <p:txBody>
          <a:bodyPr wrap="square" lIns="0" tIns="0" rIns="0" bIns="0">
            <a:spAutoFit/>
          </a:bodyPr>
          <a:lstStyle>
            <a:lvl1pPr marL="0" indent="0">
              <a:buNone/>
              <a:defRPr sz="7200" b="1">
                <a:solidFill>
                  <a:schemeClr val="accent1"/>
                </a:solidFill>
                <a:latin typeface="Century Gothic" panose="020B0502020202020204" pitchFamily="34" charset="0"/>
              </a:defRPr>
            </a:lvl1pPr>
          </a:lstStyle>
          <a:p>
            <a:pPr lvl="0"/>
            <a:r>
              <a:rPr lang="es-ES" dirty="0"/>
              <a:t>clic</a:t>
            </a:r>
            <a:endParaRPr lang="en-GB" dirty="0"/>
          </a:p>
        </p:txBody>
      </p:sp>
      <p:sp>
        <p:nvSpPr>
          <p:cNvPr id="65" name="Marcador de texto 39">
            <a:extLst>
              <a:ext uri="{FF2B5EF4-FFF2-40B4-BE49-F238E27FC236}">
                <a16:creationId xmlns:a16="http://schemas.microsoft.com/office/drawing/2014/main" id="{1501E104-9402-45FC-84F6-32E4440A7379}"/>
              </a:ext>
            </a:extLst>
          </p:cNvPr>
          <p:cNvSpPr>
            <a:spLocks noGrp="1"/>
          </p:cNvSpPr>
          <p:nvPr>
            <p:ph type="body" sz="quarter" idx="41" hasCustomPrompt="1"/>
          </p:nvPr>
        </p:nvSpPr>
        <p:spPr>
          <a:xfrm>
            <a:off x="9048328" y="3032770"/>
            <a:ext cx="2365251" cy="997196"/>
          </a:xfrm>
          <a:prstGeom prst="rect">
            <a:avLst/>
          </a:prstGeom>
        </p:spPr>
        <p:txBody>
          <a:bodyPr wrap="square" lIns="0" tIns="0" rIns="0" bIns="0">
            <a:spAutoFit/>
          </a:bodyPr>
          <a:lstStyle>
            <a:lvl1pPr marL="0" indent="0">
              <a:buNone/>
              <a:defRPr sz="7200" b="1">
                <a:solidFill>
                  <a:schemeClr val="accent2"/>
                </a:solidFill>
                <a:latin typeface="Century Gothic" panose="020B0502020202020204" pitchFamily="34" charset="0"/>
              </a:defRPr>
            </a:lvl1pPr>
          </a:lstStyle>
          <a:p>
            <a:pPr lvl="0"/>
            <a:r>
              <a:rPr lang="es-ES" dirty="0"/>
              <a:t>clic</a:t>
            </a:r>
            <a:endParaRPr lang="en-GB" dirty="0"/>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20" name="Marcador de número de diapositiva 16">
            <a:extLst>
              <a:ext uri="{FF2B5EF4-FFF2-40B4-BE49-F238E27FC236}">
                <a16:creationId xmlns:a16="http://schemas.microsoft.com/office/drawing/2014/main" id="{DAC3D2F7-0A26-463E-9F00-125795D8496D}"/>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3421351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lide CONTENIDO 02">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16154" y="1645195"/>
            <a:ext cx="10610850" cy="249299"/>
          </a:xfrm>
          <a:prstGeom prst="rect">
            <a:avLst/>
          </a:prstGeom>
        </p:spPr>
        <p:txBody>
          <a:bodyPr wrap="square" lIns="0" tIns="0" rIns="0" bIns="0">
            <a:spAutoFit/>
          </a:bodyPr>
          <a:lstStyle>
            <a:lvl1pPr marL="0" indent="0">
              <a:buNone/>
              <a:defRPr sz="1800" b="1">
                <a:latin typeface="+mj-lt"/>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16154" y="1162794"/>
            <a:ext cx="10598150"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739456" y="476677"/>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704850" y="4181475"/>
            <a:ext cx="2381250" cy="221599"/>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695325" y="4591050"/>
            <a:ext cx="2390775" cy="369332"/>
          </a:xfrm>
          <a:prstGeom prst="rect">
            <a:avLst/>
          </a:prstGeom>
        </p:spPr>
        <p:txBody>
          <a:bodyPr lIns="0" tIns="0" rIns="0" bIns="0">
            <a:spAutoFit/>
          </a:bodyPr>
          <a:lstStyle>
            <a:lvl1pPr marL="108000" indent="-108000">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3486150" y="4181475"/>
            <a:ext cx="2381250" cy="221599"/>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6267450" y="4181475"/>
            <a:ext cx="2381250" cy="221599"/>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9048750" y="4181475"/>
            <a:ext cx="2381250" cy="221599"/>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3" name="Marcador de posición de imagen 2">
            <a:extLst>
              <a:ext uri="{FF2B5EF4-FFF2-40B4-BE49-F238E27FC236}">
                <a16:creationId xmlns:a16="http://schemas.microsoft.com/office/drawing/2014/main" id="{21A6D342-3FA8-4858-BC75-665758163AFE}"/>
              </a:ext>
            </a:extLst>
          </p:cNvPr>
          <p:cNvSpPr>
            <a:spLocks noGrp="1"/>
          </p:cNvSpPr>
          <p:nvPr>
            <p:ph type="pic" sz="quarter" idx="42"/>
          </p:nvPr>
        </p:nvSpPr>
        <p:spPr>
          <a:xfrm>
            <a:off x="714374" y="2800350"/>
            <a:ext cx="2381251" cy="1238250"/>
          </a:xfrm>
          <a:prstGeom prst="rect">
            <a:avLst/>
          </a:prstGeom>
        </p:spPr>
        <p:txBody>
          <a:bodyPr/>
          <a:lstStyle/>
          <a:p>
            <a:r>
              <a:rPr lang="es-ES"/>
              <a:t>Haga clic en el icono para agregar una imagen</a:t>
            </a:r>
            <a:endParaRPr lang="en-GB" dirty="0"/>
          </a:p>
        </p:txBody>
      </p:sp>
      <p:sp>
        <p:nvSpPr>
          <p:cNvPr id="27" name="Marcador de posición de imagen 2">
            <a:extLst>
              <a:ext uri="{FF2B5EF4-FFF2-40B4-BE49-F238E27FC236}">
                <a16:creationId xmlns:a16="http://schemas.microsoft.com/office/drawing/2014/main" id="{38BF0D20-0792-48EC-B79E-0B6136270B62}"/>
              </a:ext>
            </a:extLst>
          </p:cNvPr>
          <p:cNvSpPr>
            <a:spLocks noGrp="1"/>
          </p:cNvSpPr>
          <p:nvPr>
            <p:ph type="pic" sz="quarter" idx="43"/>
          </p:nvPr>
        </p:nvSpPr>
        <p:spPr>
          <a:xfrm>
            <a:off x="3494187" y="2800350"/>
            <a:ext cx="2381251" cy="1238250"/>
          </a:xfrm>
          <a:prstGeom prst="rect">
            <a:avLst/>
          </a:prstGeom>
        </p:spPr>
        <p:txBody>
          <a:bodyPr/>
          <a:lstStyle/>
          <a:p>
            <a:r>
              <a:rPr lang="es-ES"/>
              <a:t>Haga clic en el icono para agregar una imagen</a:t>
            </a:r>
            <a:endParaRPr lang="en-GB" dirty="0"/>
          </a:p>
        </p:txBody>
      </p:sp>
      <p:sp>
        <p:nvSpPr>
          <p:cNvPr id="28" name="Marcador de posición de imagen 2">
            <a:extLst>
              <a:ext uri="{FF2B5EF4-FFF2-40B4-BE49-F238E27FC236}">
                <a16:creationId xmlns:a16="http://schemas.microsoft.com/office/drawing/2014/main" id="{CA09C628-C515-4E67-A2D9-8E65074EBDEC}"/>
              </a:ext>
            </a:extLst>
          </p:cNvPr>
          <p:cNvSpPr>
            <a:spLocks noGrp="1"/>
          </p:cNvSpPr>
          <p:nvPr>
            <p:ph type="pic" sz="quarter" idx="44"/>
          </p:nvPr>
        </p:nvSpPr>
        <p:spPr>
          <a:xfrm>
            <a:off x="6287641" y="2800350"/>
            <a:ext cx="2381251" cy="1238250"/>
          </a:xfrm>
          <a:prstGeom prst="rect">
            <a:avLst/>
          </a:prstGeom>
        </p:spPr>
        <p:txBody>
          <a:bodyPr/>
          <a:lstStyle/>
          <a:p>
            <a:r>
              <a:rPr lang="es-ES"/>
              <a:t>Haga clic en el icono para agregar una imagen</a:t>
            </a:r>
            <a:endParaRPr lang="en-GB" dirty="0"/>
          </a:p>
        </p:txBody>
      </p:sp>
      <p:sp>
        <p:nvSpPr>
          <p:cNvPr id="29" name="Marcador de posición de imagen 2">
            <a:extLst>
              <a:ext uri="{FF2B5EF4-FFF2-40B4-BE49-F238E27FC236}">
                <a16:creationId xmlns:a16="http://schemas.microsoft.com/office/drawing/2014/main" id="{53162A26-A4F5-4005-9DCD-D2B9435B011B}"/>
              </a:ext>
            </a:extLst>
          </p:cNvPr>
          <p:cNvSpPr>
            <a:spLocks noGrp="1"/>
          </p:cNvSpPr>
          <p:nvPr>
            <p:ph type="pic" sz="quarter" idx="45"/>
          </p:nvPr>
        </p:nvSpPr>
        <p:spPr>
          <a:xfrm>
            <a:off x="9038803" y="2800350"/>
            <a:ext cx="2381251" cy="1238250"/>
          </a:xfrm>
          <a:prstGeom prst="rect">
            <a:avLst/>
          </a:prstGeom>
        </p:spPr>
        <p:txBody>
          <a:bodyPr/>
          <a:lstStyle/>
          <a:p>
            <a:r>
              <a:rPr lang="es-ES"/>
              <a:t>Haga clic en el icono para agregar una imagen</a:t>
            </a:r>
            <a:endParaRPr lang="en-GB" dirty="0"/>
          </a:p>
        </p:txBody>
      </p:sp>
      <p:sp>
        <p:nvSpPr>
          <p:cNvPr id="31" name="Marcador de texto 42">
            <a:extLst>
              <a:ext uri="{FF2B5EF4-FFF2-40B4-BE49-F238E27FC236}">
                <a16:creationId xmlns:a16="http://schemas.microsoft.com/office/drawing/2014/main" id="{4BEE5D52-2D41-4D23-9833-74A1A7F00C18}"/>
              </a:ext>
            </a:extLst>
          </p:cNvPr>
          <p:cNvSpPr>
            <a:spLocks noGrp="1"/>
          </p:cNvSpPr>
          <p:nvPr>
            <p:ph type="body" sz="quarter" idx="46"/>
          </p:nvPr>
        </p:nvSpPr>
        <p:spPr>
          <a:xfrm>
            <a:off x="3491012" y="4591050"/>
            <a:ext cx="2390775" cy="369332"/>
          </a:xfrm>
          <a:prstGeom prst="rect">
            <a:avLst/>
          </a:prstGeom>
        </p:spPr>
        <p:txBody>
          <a:bodyPr lIns="0" tIns="0" rIns="0" bIns="0">
            <a:spAutoFit/>
          </a:bodyPr>
          <a:lstStyle>
            <a:lvl1pPr marL="108000" indent="-108000">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32" name="Marcador de texto 42">
            <a:extLst>
              <a:ext uri="{FF2B5EF4-FFF2-40B4-BE49-F238E27FC236}">
                <a16:creationId xmlns:a16="http://schemas.microsoft.com/office/drawing/2014/main" id="{A4D3B89A-8F52-44A1-8569-BD05B4FEF3EC}"/>
              </a:ext>
            </a:extLst>
          </p:cNvPr>
          <p:cNvSpPr>
            <a:spLocks noGrp="1"/>
          </p:cNvSpPr>
          <p:nvPr>
            <p:ph type="body" sz="quarter" idx="47"/>
          </p:nvPr>
        </p:nvSpPr>
        <p:spPr>
          <a:xfrm>
            <a:off x="6265416" y="4591050"/>
            <a:ext cx="2390775" cy="369332"/>
          </a:xfrm>
          <a:prstGeom prst="rect">
            <a:avLst/>
          </a:prstGeom>
        </p:spPr>
        <p:txBody>
          <a:bodyPr lIns="0" tIns="0" rIns="0" bIns="0">
            <a:spAutoFit/>
          </a:bodyPr>
          <a:lstStyle>
            <a:lvl1pPr marL="108000" indent="-108000">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33" name="Marcador de texto 42">
            <a:extLst>
              <a:ext uri="{FF2B5EF4-FFF2-40B4-BE49-F238E27FC236}">
                <a16:creationId xmlns:a16="http://schemas.microsoft.com/office/drawing/2014/main" id="{DE0CF868-C02F-4454-9642-D3761CA42FEE}"/>
              </a:ext>
            </a:extLst>
          </p:cNvPr>
          <p:cNvSpPr>
            <a:spLocks noGrp="1"/>
          </p:cNvSpPr>
          <p:nvPr>
            <p:ph type="body" sz="quarter" idx="48"/>
          </p:nvPr>
        </p:nvSpPr>
        <p:spPr>
          <a:xfrm>
            <a:off x="9048328" y="4591050"/>
            <a:ext cx="2390775" cy="369332"/>
          </a:xfrm>
          <a:prstGeom prst="rect">
            <a:avLst/>
          </a:prstGeom>
        </p:spPr>
        <p:txBody>
          <a:bodyPr lIns="0" tIns="0" rIns="0" bIns="0">
            <a:spAutoFit/>
          </a:bodyPr>
          <a:lstStyle>
            <a:lvl1pPr marL="108000" indent="-108000">
              <a:lnSpc>
                <a:spcPct val="100000"/>
              </a:lnSpc>
              <a:buFont typeface="Arial" panose="020B0604020202020204" pitchFamily="34" charset="0"/>
              <a:buChar char="•"/>
              <a:defRPr sz="1200"/>
            </a:lvl1pPr>
          </a:lstStyle>
          <a:p>
            <a:pPr lvl="0"/>
            <a:r>
              <a:rPr lang="es-ES"/>
              <a:t>Haga clic para modificar los estilos de texto del patrón</a:t>
            </a:r>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20" name="Marcador de número de diapositiva 16">
            <a:extLst>
              <a:ext uri="{FF2B5EF4-FFF2-40B4-BE49-F238E27FC236}">
                <a16:creationId xmlns:a16="http://schemas.microsoft.com/office/drawing/2014/main" id="{CE4877BB-F9DB-47D5-867D-D2BFA2B38413}"/>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1352625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lide CONTENIDO 03">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4"/>
            <a:ext cx="9086850"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1425216" y="1285876"/>
            <a:ext cx="4448765" cy="723899"/>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1406167" y="952500"/>
            <a:ext cx="4457700" cy="2492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6454419" y="952501"/>
            <a:ext cx="4943888" cy="1162049"/>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0" name="Marcador de texto 9">
            <a:extLst>
              <a:ext uri="{FF2B5EF4-FFF2-40B4-BE49-F238E27FC236}">
                <a16:creationId xmlns:a16="http://schemas.microsoft.com/office/drawing/2014/main" id="{B71A3D14-573F-42D1-83ED-0801E9550A01}"/>
              </a:ext>
            </a:extLst>
          </p:cNvPr>
          <p:cNvSpPr>
            <a:spLocks noGrp="1"/>
          </p:cNvSpPr>
          <p:nvPr>
            <p:ph type="body" sz="quarter" idx="18"/>
          </p:nvPr>
        </p:nvSpPr>
        <p:spPr>
          <a:xfrm>
            <a:off x="1425216" y="2721496"/>
            <a:ext cx="4448765" cy="723899"/>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1" name="Marcador de texto 7">
            <a:extLst>
              <a:ext uri="{FF2B5EF4-FFF2-40B4-BE49-F238E27FC236}">
                <a16:creationId xmlns:a16="http://schemas.microsoft.com/office/drawing/2014/main" id="{BC0A2BAD-1A86-4604-BCA0-E8509D9DD788}"/>
              </a:ext>
            </a:extLst>
          </p:cNvPr>
          <p:cNvSpPr>
            <a:spLocks noGrp="1"/>
          </p:cNvSpPr>
          <p:nvPr>
            <p:ph type="body" sz="quarter" idx="19"/>
          </p:nvPr>
        </p:nvSpPr>
        <p:spPr>
          <a:xfrm>
            <a:off x="1406167" y="2388120"/>
            <a:ext cx="4457700" cy="2492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22" name="Marcador de texto 9">
            <a:extLst>
              <a:ext uri="{FF2B5EF4-FFF2-40B4-BE49-F238E27FC236}">
                <a16:creationId xmlns:a16="http://schemas.microsoft.com/office/drawing/2014/main" id="{C4C9608C-65FC-433F-A8BB-93411D1EC596}"/>
              </a:ext>
            </a:extLst>
          </p:cNvPr>
          <p:cNvSpPr>
            <a:spLocks noGrp="1"/>
          </p:cNvSpPr>
          <p:nvPr>
            <p:ph type="body" sz="quarter" idx="20"/>
          </p:nvPr>
        </p:nvSpPr>
        <p:spPr>
          <a:xfrm>
            <a:off x="6454419" y="2388121"/>
            <a:ext cx="4943888" cy="1164704"/>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3" name="Marcador de texto 9">
            <a:extLst>
              <a:ext uri="{FF2B5EF4-FFF2-40B4-BE49-F238E27FC236}">
                <a16:creationId xmlns:a16="http://schemas.microsoft.com/office/drawing/2014/main" id="{72958B6C-54C7-4645-B5A9-FB3BB673287B}"/>
              </a:ext>
            </a:extLst>
          </p:cNvPr>
          <p:cNvSpPr>
            <a:spLocks noGrp="1"/>
          </p:cNvSpPr>
          <p:nvPr>
            <p:ph type="body" sz="quarter" idx="21"/>
          </p:nvPr>
        </p:nvSpPr>
        <p:spPr>
          <a:xfrm>
            <a:off x="1425216" y="4176514"/>
            <a:ext cx="4448765" cy="723899"/>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4" name="Marcador de texto 7">
            <a:extLst>
              <a:ext uri="{FF2B5EF4-FFF2-40B4-BE49-F238E27FC236}">
                <a16:creationId xmlns:a16="http://schemas.microsoft.com/office/drawing/2014/main" id="{DBFED37A-BE85-4948-9B07-C02DDEE7F384}"/>
              </a:ext>
            </a:extLst>
          </p:cNvPr>
          <p:cNvSpPr>
            <a:spLocks noGrp="1"/>
          </p:cNvSpPr>
          <p:nvPr>
            <p:ph type="body" sz="quarter" idx="22"/>
          </p:nvPr>
        </p:nvSpPr>
        <p:spPr>
          <a:xfrm>
            <a:off x="1406167" y="3843138"/>
            <a:ext cx="4457700" cy="2492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25" name="Marcador de texto 9">
            <a:extLst>
              <a:ext uri="{FF2B5EF4-FFF2-40B4-BE49-F238E27FC236}">
                <a16:creationId xmlns:a16="http://schemas.microsoft.com/office/drawing/2014/main" id="{C0B893AF-9CF2-43B4-BCA7-E3260386EB48}"/>
              </a:ext>
            </a:extLst>
          </p:cNvPr>
          <p:cNvSpPr>
            <a:spLocks noGrp="1"/>
          </p:cNvSpPr>
          <p:nvPr>
            <p:ph type="body" sz="quarter" idx="23"/>
          </p:nvPr>
        </p:nvSpPr>
        <p:spPr>
          <a:xfrm>
            <a:off x="6454419" y="3843139"/>
            <a:ext cx="4943888" cy="1167011"/>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6" name="Marcador de texto 9">
            <a:extLst>
              <a:ext uri="{FF2B5EF4-FFF2-40B4-BE49-F238E27FC236}">
                <a16:creationId xmlns:a16="http://schemas.microsoft.com/office/drawing/2014/main" id="{832EE756-0623-47E6-B174-B305DE32EA98}"/>
              </a:ext>
            </a:extLst>
          </p:cNvPr>
          <p:cNvSpPr>
            <a:spLocks noGrp="1"/>
          </p:cNvSpPr>
          <p:nvPr>
            <p:ph type="body" sz="quarter" idx="24"/>
          </p:nvPr>
        </p:nvSpPr>
        <p:spPr>
          <a:xfrm>
            <a:off x="1425216" y="5612482"/>
            <a:ext cx="4448765" cy="723899"/>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7" name="Marcador de texto 7">
            <a:extLst>
              <a:ext uri="{FF2B5EF4-FFF2-40B4-BE49-F238E27FC236}">
                <a16:creationId xmlns:a16="http://schemas.microsoft.com/office/drawing/2014/main" id="{558C3C41-9BA7-423E-8E0F-F8413C40AD4D}"/>
              </a:ext>
            </a:extLst>
          </p:cNvPr>
          <p:cNvSpPr>
            <a:spLocks noGrp="1"/>
          </p:cNvSpPr>
          <p:nvPr>
            <p:ph type="body" sz="quarter" idx="25"/>
          </p:nvPr>
        </p:nvSpPr>
        <p:spPr>
          <a:xfrm>
            <a:off x="1406167" y="5279106"/>
            <a:ext cx="4457700" cy="2492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p:txBody>
      </p:sp>
      <p:sp>
        <p:nvSpPr>
          <p:cNvPr id="28" name="Marcador de texto 9">
            <a:extLst>
              <a:ext uri="{FF2B5EF4-FFF2-40B4-BE49-F238E27FC236}">
                <a16:creationId xmlns:a16="http://schemas.microsoft.com/office/drawing/2014/main" id="{171A354F-7A62-4254-9695-461430850E01}"/>
              </a:ext>
            </a:extLst>
          </p:cNvPr>
          <p:cNvSpPr>
            <a:spLocks noGrp="1"/>
          </p:cNvSpPr>
          <p:nvPr>
            <p:ph type="body" sz="quarter" idx="26"/>
          </p:nvPr>
        </p:nvSpPr>
        <p:spPr>
          <a:xfrm>
            <a:off x="6454419" y="5279107"/>
            <a:ext cx="4943888" cy="1169318"/>
          </a:xfrm>
          <a:prstGeom prst="rect">
            <a:avLst/>
          </a:prstGeom>
        </p:spPr>
        <p:txBody>
          <a:bodyPr lIns="0" tIns="0" rIns="0" bIns="0" numCol="1" spcCol="180000"/>
          <a:lstStyle>
            <a:lvl1pPr marL="0" marR="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9" name="Marcador de texto 7">
            <a:extLst>
              <a:ext uri="{FF2B5EF4-FFF2-40B4-BE49-F238E27FC236}">
                <a16:creationId xmlns:a16="http://schemas.microsoft.com/office/drawing/2014/main" id="{06E850AD-33C4-47F7-8989-9D2022F67FED}"/>
              </a:ext>
            </a:extLst>
          </p:cNvPr>
          <p:cNvSpPr>
            <a:spLocks noGrp="1"/>
          </p:cNvSpPr>
          <p:nvPr>
            <p:ph type="body" sz="quarter" idx="27" hasCustomPrompt="1"/>
          </p:nvPr>
        </p:nvSpPr>
        <p:spPr>
          <a:xfrm>
            <a:off x="639678" y="885825"/>
            <a:ext cx="652189" cy="609398"/>
          </a:xfrm>
          <a:prstGeom prst="rect">
            <a:avLst/>
          </a:prstGeom>
        </p:spPr>
        <p:txBody>
          <a:bodyPr wrap="square" lIns="0" tIns="0" rIns="0" bIns="0">
            <a:spAutoFit/>
          </a:bodyPr>
          <a:lstStyle>
            <a:lvl1pPr marL="0" indent="0" algn="r">
              <a:lnSpc>
                <a:spcPct val="90000"/>
              </a:lnSpc>
              <a:buFont typeface="+mj-lt"/>
              <a:buNone/>
              <a:defRPr sz="4400" b="1">
                <a:solidFill>
                  <a:schemeClr val="accent3"/>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dirty="0"/>
              <a:t>1.</a:t>
            </a:r>
          </a:p>
        </p:txBody>
      </p:sp>
      <p:sp>
        <p:nvSpPr>
          <p:cNvPr id="30" name="Marcador de texto 7">
            <a:extLst>
              <a:ext uri="{FF2B5EF4-FFF2-40B4-BE49-F238E27FC236}">
                <a16:creationId xmlns:a16="http://schemas.microsoft.com/office/drawing/2014/main" id="{506DC75A-207A-4234-82DA-C32DDCC6209D}"/>
              </a:ext>
            </a:extLst>
          </p:cNvPr>
          <p:cNvSpPr>
            <a:spLocks noGrp="1"/>
          </p:cNvSpPr>
          <p:nvPr>
            <p:ph type="body" sz="quarter" idx="28" hasCustomPrompt="1"/>
          </p:nvPr>
        </p:nvSpPr>
        <p:spPr>
          <a:xfrm>
            <a:off x="639678" y="2310780"/>
            <a:ext cx="652189" cy="609398"/>
          </a:xfrm>
          <a:prstGeom prst="rect">
            <a:avLst/>
          </a:prstGeom>
        </p:spPr>
        <p:txBody>
          <a:bodyPr wrap="square" lIns="0" tIns="0" rIns="0" bIns="0">
            <a:spAutoFit/>
          </a:bodyPr>
          <a:lstStyle>
            <a:lvl1pPr marL="0" indent="0" algn="r">
              <a:lnSpc>
                <a:spcPct val="90000"/>
              </a:lnSpc>
              <a:buFont typeface="+mj-lt"/>
              <a:buNone/>
              <a:defRPr sz="4400" b="1">
                <a:solidFill>
                  <a:schemeClr val="accent4"/>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dirty="0"/>
              <a:t>2.</a:t>
            </a:r>
          </a:p>
        </p:txBody>
      </p:sp>
      <p:sp>
        <p:nvSpPr>
          <p:cNvPr id="31" name="Marcador de texto 7">
            <a:extLst>
              <a:ext uri="{FF2B5EF4-FFF2-40B4-BE49-F238E27FC236}">
                <a16:creationId xmlns:a16="http://schemas.microsoft.com/office/drawing/2014/main" id="{1D099F00-27C4-45FF-9356-D09BC3B16057}"/>
              </a:ext>
            </a:extLst>
          </p:cNvPr>
          <p:cNvSpPr>
            <a:spLocks noGrp="1"/>
          </p:cNvSpPr>
          <p:nvPr>
            <p:ph type="body" sz="quarter" idx="29" hasCustomPrompt="1"/>
          </p:nvPr>
        </p:nvSpPr>
        <p:spPr>
          <a:xfrm>
            <a:off x="639678" y="3789040"/>
            <a:ext cx="652189" cy="609398"/>
          </a:xfrm>
          <a:prstGeom prst="rect">
            <a:avLst/>
          </a:prstGeom>
        </p:spPr>
        <p:txBody>
          <a:bodyPr wrap="square" lIns="0" tIns="0" rIns="0" bIns="0">
            <a:spAutoFit/>
          </a:bodyPr>
          <a:lstStyle>
            <a:lvl1pPr marL="0" indent="0" algn="r">
              <a:lnSpc>
                <a:spcPct val="90000"/>
              </a:lnSpc>
              <a:buFont typeface="+mj-lt"/>
              <a:buNone/>
              <a:defRPr sz="4400" b="1">
                <a:solidFill>
                  <a:schemeClr val="accent1"/>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dirty="0"/>
              <a:t>3.</a:t>
            </a:r>
          </a:p>
        </p:txBody>
      </p:sp>
      <p:sp>
        <p:nvSpPr>
          <p:cNvPr id="32" name="Marcador de texto 7">
            <a:extLst>
              <a:ext uri="{FF2B5EF4-FFF2-40B4-BE49-F238E27FC236}">
                <a16:creationId xmlns:a16="http://schemas.microsoft.com/office/drawing/2014/main" id="{C4D06825-DCF8-4306-8BF4-0FA4CD0AC12E}"/>
              </a:ext>
            </a:extLst>
          </p:cNvPr>
          <p:cNvSpPr>
            <a:spLocks noGrp="1"/>
          </p:cNvSpPr>
          <p:nvPr>
            <p:ph type="body" sz="quarter" idx="30" hasCustomPrompt="1"/>
          </p:nvPr>
        </p:nvSpPr>
        <p:spPr>
          <a:xfrm>
            <a:off x="639678" y="5225008"/>
            <a:ext cx="652189" cy="609398"/>
          </a:xfrm>
          <a:prstGeom prst="rect">
            <a:avLst/>
          </a:prstGeom>
        </p:spPr>
        <p:txBody>
          <a:bodyPr wrap="square" lIns="0" tIns="0" rIns="0" bIns="0">
            <a:spAutoFit/>
          </a:bodyPr>
          <a:lstStyle>
            <a:lvl1pPr marL="0" indent="0" algn="r">
              <a:lnSpc>
                <a:spcPct val="90000"/>
              </a:lnSpc>
              <a:buFont typeface="+mj-lt"/>
              <a:buNone/>
              <a:defRPr sz="4400" b="1">
                <a:solidFill>
                  <a:schemeClr val="accent2"/>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400" indent="0">
              <a:buNone/>
              <a:defRPr/>
            </a:lvl3pPr>
            <a:lvl4pPr marL="1371600" indent="0">
              <a:buNone/>
              <a:defRPr/>
            </a:lvl4pPr>
            <a:lvl5pPr marL="1828800" indent="0">
              <a:buNone/>
              <a:defRPr/>
            </a:lvl5pPr>
          </a:lstStyle>
          <a:p>
            <a:pPr lvl="0"/>
            <a:r>
              <a:rPr lang="es-ES" dirty="0"/>
              <a:t>4.</a:t>
            </a:r>
          </a:p>
        </p:txBody>
      </p:sp>
      <p:pic>
        <p:nvPicPr>
          <p:cNvPr id="3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33" name="Marcador de número de diapositiva 16">
            <a:extLst>
              <a:ext uri="{FF2B5EF4-FFF2-40B4-BE49-F238E27FC236}">
                <a16:creationId xmlns:a16="http://schemas.microsoft.com/office/drawing/2014/main" id="{80AEB2BF-A0E7-4B7C-9E6B-57BFF7E10010}"/>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997793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lide GRAFICO">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16154" y="1645195"/>
            <a:ext cx="10407650" cy="249299"/>
          </a:xfrm>
          <a:prstGeom prst="rect">
            <a:avLst/>
          </a:prstGeom>
        </p:spPr>
        <p:txBody>
          <a:bodyPr wrap="square" lIns="0" tIns="0" rIns="0" bIns="0">
            <a:spAutoFit/>
          </a:bodyPr>
          <a:lstStyle>
            <a:lvl1pPr marL="0" indent="0">
              <a:buNone/>
              <a:defRPr sz="180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16154" y="1162794"/>
            <a:ext cx="10407650"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3770616" y="476674"/>
            <a:ext cx="8058364" cy="138499"/>
          </a:xfrm>
          <a:prstGeom prst="rect">
            <a:avLst/>
          </a:prstGeom>
        </p:spPr>
        <p:txBody>
          <a:bodyPr wrap="square"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 name="Marcador de gráfico 3">
            <a:extLst>
              <a:ext uri="{FF2B5EF4-FFF2-40B4-BE49-F238E27FC236}">
                <a16:creationId xmlns:a16="http://schemas.microsoft.com/office/drawing/2014/main" id="{14261B7E-3A52-4EC0-842A-1D366416F397}"/>
              </a:ext>
            </a:extLst>
          </p:cNvPr>
          <p:cNvSpPr>
            <a:spLocks noGrp="1"/>
          </p:cNvSpPr>
          <p:nvPr>
            <p:ph type="chart" sz="quarter" idx="15"/>
          </p:nvPr>
        </p:nvSpPr>
        <p:spPr>
          <a:xfrm>
            <a:off x="844729" y="2419350"/>
            <a:ext cx="10344150" cy="3800475"/>
          </a:xfrm>
          <a:prstGeom prst="rect">
            <a:avLst/>
          </a:prstGeom>
        </p:spPr>
        <p:txBody>
          <a:bodyPr/>
          <a:lstStyle/>
          <a:p>
            <a:r>
              <a:rPr lang="es-ES"/>
              <a:t>Haga clic en el icono para agregar un gráfico</a:t>
            </a:r>
            <a:endParaRPr lang="en-GB" dirty="0"/>
          </a:p>
        </p:txBody>
      </p:sp>
      <p:pic>
        <p:nvPicPr>
          <p:cNvPr id="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9" name="Marcador de número de diapositiva 16">
            <a:extLst>
              <a:ext uri="{FF2B5EF4-FFF2-40B4-BE49-F238E27FC236}">
                <a16:creationId xmlns:a16="http://schemas.microsoft.com/office/drawing/2014/main" id="{982512E7-5146-4C2B-94BD-65FF64DC2A9E}"/>
              </a:ext>
            </a:extLst>
          </p:cNvPr>
          <p:cNvSpPr txBox="1">
            <a:spLocks/>
          </p:cNvSpPr>
          <p:nvPr/>
        </p:nvSpPr>
        <p:spPr>
          <a:xfrm>
            <a:off x="11322250" y="6584154"/>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2889876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Portada 03 IMAGEN Y FONDO">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4" y="3762375"/>
            <a:ext cx="4848225" cy="381000"/>
          </a:xfrm>
          <a:prstGeom prst="rect">
            <a:avLst/>
          </a:prstGeom>
        </p:spPr>
        <p:txBody>
          <a:bodyPr/>
          <a:lstStyle>
            <a:lvl1pPr marL="0" indent="0">
              <a:buNone/>
              <a:defRPr sz="1600" b="1"/>
            </a:lvl1pPr>
          </a:lstStyle>
          <a:p>
            <a:pPr lvl="0"/>
            <a:r>
              <a:rPr lang="es-ES" dirty="0"/>
              <a:t>Subtítulo del documento en una o varias líneas</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5" y="2095500"/>
            <a:ext cx="4838699" cy="1588127"/>
          </a:xfrm>
          <a:prstGeom prst="rect">
            <a:avLst/>
          </a:prstGeom>
        </p:spPr>
        <p:txBody>
          <a:bodyPr wrap="square">
            <a:spAutoFit/>
          </a:bodyPr>
          <a:lstStyle>
            <a:lvl1pPr marL="0" indent="0">
              <a:buNone/>
              <a:defRPr sz="3600" b="0"/>
            </a:lvl1pPr>
          </a:lstStyle>
          <a:p>
            <a:pPr lvl="0"/>
            <a:r>
              <a:rPr lang="es-ES" dirty="0"/>
              <a:t>Título del documento en tres líneas</a:t>
            </a:r>
            <a:endParaRPr lang="en-GB" dirty="0"/>
          </a:p>
        </p:txBody>
      </p:sp>
      <p:sp>
        <p:nvSpPr>
          <p:cNvPr id="3" name="Marcador de posición de imagen 2">
            <a:extLst>
              <a:ext uri="{FF2B5EF4-FFF2-40B4-BE49-F238E27FC236}">
                <a16:creationId xmlns:a16="http://schemas.microsoft.com/office/drawing/2014/main" id="{8EF9AC51-1BAA-4247-9FC2-D076110E0B14}"/>
              </a:ext>
            </a:extLst>
          </p:cNvPr>
          <p:cNvSpPr>
            <a:spLocks noGrp="1"/>
          </p:cNvSpPr>
          <p:nvPr>
            <p:ph type="pic" sz="quarter" idx="14"/>
          </p:nvPr>
        </p:nvSpPr>
        <p:spPr>
          <a:xfrm>
            <a:off x="6000750" y="0"/>
            <a:ext cx="6191250" cy="6858000"/>
          </a:xfrm>
          <a:prstGeom prst="rect">
            <a:avLst/>
          </a:prstGeom>
        </p:spPr>
        <p:txBody>
          <a:bodyPr/>
          <a:lstStyle/>
          <a:p>
            <a:r>
              <a:rPr lang="es-ES"/>
              <a:t>Haga clic en el icono para agregar una imagen</a:t>
            </a:r>
            <a:endParaRPr lang="en-GB" dirty="0"/>
          </a:p>
        </p:txBody>
      </p:sp>
      <p:pic>
        <p:nvPicPr>
          <p:cNvPr id="5" name="Gráfico 5">
            <a:extLst>
              <a:ext uri="{FF2B5EF4-FFF2-40B4-BE49-F238E27FC236}">
                <a16:creationId xmlns:a16="http://schemas.microsoft.com/office/drawing/2014/main" id="{B09CF7CA-CE0D-4580-A448-CAB6A8A7934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56170" y="357106"/>
            <a:ext cx="1895475" cy="356242"/>
          </a:xfrm>
          <a:prstGeom prst="rect">
            <a:avLst/>
          </a:prstGeom>
        </p:spPr>
      </p:pic>
      <p:sp>
        <p:nvSpPr>
          <p:cNvPr id="6" name="Marcador de texto 16">
            <a:extLst>
              <a:ext uri="{FF2B5EF4-FFF2-40B4-BE49-F238E27FC236}">
                <a16:creationId xmlns:a16="http://schemas.microsoft.com/office/drawing/2014/main" id="{88491A44-B154-4282-AA41-8426E7507A1C}"/>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spTree>
    <p:extLst>
      <p:ext uri="{BB962C8B-B14F-4D97-AF65-F5344CB8AC3E}">
        <p14:creationId xmlns:p14="http://schemas.microsoft.com/office/powerpoint/2010/main" val="30190503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ESPECIFICACIONES">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6DCDD16-008E-44B8-B500-EFB0151E170E}"/>
              </a:ext>
            </a:extLst>
          </p:cNvPr>
          <p:cNvSpPr txBox="1"/>
          <p:nvPr/>
        </p:nvSpPr>
        <p:spPr>
          <a:xfrm>
            <a:off x="741494" y="3075057"/>
            <a:ext cx="4413737" cy="707886"/>
          </a:xfrm>
          <a:prstGeom prst="rect">
            <a:avLst/>
          </a:prstGeom>
          <a:noFill/>
        </p:spPr>
        <p:txBody>
          <a:bodyPr wrap="square" rtlCol="0">
            <a:spAutoFit/>
          </a:bodyPr>
          <a:lstStyle/>
          <a:p>
            <a:r>
              <a:rPr lang="es-ES" sz="2000" b="0" dirty="0">
                <a:latin typeface="Century Gothic" panose="020B0502020202020204" pitchFamily="34" charset="0"/>
                <a:cs typeface="Calibri" panose="020F0502020204030204" pitchFamily="34" charset="0"/>
              </a:rPr>
              <a:t>3 Ejemplos prácticos (editables) de Portadas de Documento</a:t>
            </a:r>
          </a:p>
        </p:txBody>
      </p:sp>
    </p:spTree>
    <p:extLst>
      <p:ext uri="{BB962C8B-B14F-4D97-AF65-F5344CB8AC3E}">
        <p14:creationId xmlns:p14="http://schemas.microsoft.com/office/powerpoint/2010/main" val="3646621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_Portada 02 IMAGEN">
    <p:spTree>
      <p:nvGrpSpPr>
        <p:cNvPr id="1" name=""/>
        <p:cNvGrpSpPr/>
        <p:nvPr/>
      </p:nvGrpSpPr>
      <p:grpSpPr>
        <a:xfrm>
          <a:off x="0" y="0"/>
          <a:ext cx="0" cy="0"/>
          <a:chOff x="0" y="0"/>
          <a:chExt cx="0" cy="0"/>
        </a:xfrm>
      </p:grpSpPr>
      <p:pic>
        <p:nvPicPr>
          <p:cNvPr id="8" name="Imagen 7" descr="Imagen que contiene sostener, hombre, aire&#10;&#10;Descripción generada automáticamente">
            <a:extLst>
              <a:ext uri="{FF2B5EF4-FFF2-40B4-BE49-F238E27FC236}">
                <a16:creationId xmlns:a16="http://schemas.microsoft.com/office/drawing/2014/main" id="{1901DF2D-A2B9-4A6D-91B3-C2B8A41A497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3929" r="11142" b="4314"/>
          <a:stretch/>
        </p:blipFill>
        <p:spPr>
          <a:xfrm>
            <a:off x="0" y="-1"/>
            <a:ext cx="12203250" cy="685800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35460"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35461" y="2095500"/>
            <a:ext cx="5981699" cy="1089529"/>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35459"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56170" y="357106"/>
            <a:ext cx="1895475" cy="356242"/>
          </a:xfrm>
          <a:prstGeom prst="rect">
            <a:avLst/>
          </a:prstGeom>
        </p:spPr>
      </p:pic>
    </p:spTree>
    <p:extLst>
      <p:ext uri="{BB962C8B-B14F-4D97-AF65-F5344CB8AC3E}">
        <p14:creationId xmlns:p14="http://schemas.microsoft.com/office/powerpoint/2010/main" val="33666487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2_Portada 02 IMAGEN">
    <p:spTree>
      <p:nvGrpSpPr>
        <p:cNvPr id="1" name=""/>
        <p:cNvGrpSpPr/>
        <p:nvPr/>
      </p:nvGrpSpPr>
      <p:grpSpPr>
        <a:xfrm>
          <a:off x="0" y="0"/>
          <a:ext cx="0" cy="0"/>
          <a:chOff x="0" y="0"/>
          <a:chExt cx="0" cy="0"/>
        </a:xfrm>
      </p:grpSpPr>
      <p:pic>
        <p:nvPicPr>
          <p:cNvPr id="8" name="Marcador de posición de imagen 8" descr="Imagen que contiene interior, ventana, persona, tabla&#10;&#10;Descripción generada automáticamente">
            <a:extLst>
              <a:ext uri="{FF2B5EF4-FFF2-40B4-BE49-F238E27FC236}">
                <a16:creationId xmlns:a16="http://schemas.microsoft.com/office/drawing/2014/main" id="{58565811-5B4E-4335-8E11-0E5652F6A5B1}"/>
              </a:ext>
            </a:extLst>
          </p:cNvPr>
          <p:cNvPicPr>
            <a:picLocks noChangeAspect="1"/>
          </p:cNvPicPr>
          <p:nvPr/>
        </p:nvPicPr>
        <p:blipFill rotWithShape="1">
          <a:blip r:embed="rId2">
            <a:extLst>
              <a:ext uri="{28A0092B-C50C-407E-A947-70E740481C1C}">
                <a14:useLocalDpi xmlns:a14="http://schemas.microsoft.com/office/drawing/2010/main" val="0"/>
              </a:ext>
            </a:extLst>
          </a:blip>
          <a:srcRect l="24414" t="12578" b="23469"/>
          <a:stretch/>
        </p:blipFill>
        <p:spPr>
          <a:xfrm flipH="1">
            <a:off x="-1" y="-19050"/>
            <a:ext cx="12192001" cy="6877050"/>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4"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5" y="2095500"/>
            <a:ext cx="5981699" cy="1089529"/>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56170" y="357106"/>
            <a:ext cx="1895475" cy="356242"/>
          </a:xfrm>
          <a:prstGeom prst="rect">
            <a:avLst/>
          </a:prstGeom>
        </p:spPr>
      </p:pic>
    </p:spTree>
    <p:extLst>
      <p:ext uri="{BB962C8B-B14F-4D97-AF65-F5344CB8AC3E}">
        <p14:creationId xmlns:p14="http://schemas.microsoft.com/office/powerpoint/2010/main" val="883112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ESPECIFICACIONES 05">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7" y="3013501"/>
            <a:ext cx="4624753"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de Slide de Cierre.</a:t>
            </a:r>
          </a:p>
        </p:txBody>
      </p:sp>
    </p:spTree>
    <p:extLst>
      <p:ext uri="{BB962C8B-B14F-4D97-AF65-F5344CB8AC3E}">
        <p14:creationId xmlns:p14="http://schemas.microsoft.com/office/powerpoint/2010/main" val="2212402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6"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Iconografía y Colores Corporativos</a:t>
            </a:r>
          </a:p>
        </p:txBody>
      </p:sp>
    </p:spTree>
    <p:extLst>
      <p:ext uri="{BB962C8B-B14F-4D97-AF65-F5344CB8AC3E}">
        <p14:creationId xmlns:p14="http://schemas.microsoft.com/office/powerpoint/2010/main" val="244936294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Slide CIERRE">
    <p:bg>
      <p:bgPr>
        <a:solidFill>
          <a:srgbClr val="FAD200"/>
        </a:solidFill>
        <a:effectLst/>
      </p:bgPr>
    </p:bg>
    <p:spTree>
      <p:nvGrpSpPr>
        <p:cNvPr id="1" name=""/>
        <p:cNvGrpSpPr/>
        <p:nvPr/>
      </p:nvGrpSpPr>
      <p:grpSpPr>
        <a:xfrm>
          <a:off x="0" y="0"/>
          <a:ext cx="0" cy="0"/>
          <a:chOff x="0" y="0"/>
          <a:chExt cx="0" cy="0"/>
        </a:xfrm>
      </p:grpSpPr>
      <p:sp>
        <p:nvSpPr>
          <p:cNvPr id="12" name="Marcador de texto 11">
            <a:extLst>
              <a:ext uri="{FF2B5EF4-FFF2-40B4-BE49-F238E27FC236}">
                <a16:creationId xmlns:a16="http://schemas.microsoft.com/office/drawing/2014/main" id="{C09ED6EB-F621-414B-A425-2A35D7FE0E1B}"/>
              </a:ext>
            </a:extLst>
          </p:cNvPr>
          <p:cNvSpPr>
            <a:spLocks noGrp="1"/>
          </p:cNvSpPr>
          <p:nvPr>
            <p:ph type="body" sz="quarter" idx="10"/>
          </p:nvPr>
        </p:nvSpPr>
        <p:spPr>
          <a:xfrm>
            <a:off x="827926" y="2628900"/>
            <a:ext cx="3489434" cy="997196"/>
          </a:xfrm>
          <a:prstGeom prst="rect">
            <a:avLst/>
          </a:prstGeom>
        </p:spPr>
        <p:txBody>
          <a:bodyPr lIns="0" tIns="0" rIns="0" bIns="0">
            <a:spAutoFit/>
          </a:bodyPr>
          <a:lstStyle>
            <a:lvl1pPr marL="0" indent="0">
              <a:buNone/>
              <a:defRPr sz="2400">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s-ES"/>
              <a:t>Haga clic para modificar los estilos de texto del patrón</a:t>
            </a:r>
          </a:p>
        </p:txBody>
      </p:sp>
      <p:pic>
        <p:nvPicPr>
          <p:cNvPr id="4" name="Gráfico 5">
            <a:extLst>
              <a:ext uri="{FF2B5EF4-FFF2-40B4-BE49-F238E27FC236}">
                <a16:creationId xmlns:a16="http://schemas.microsoft.com/office/drawing/2014/main" id="{2DF76A1B-83B4-463C-ADE8-4DFA1F833E1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56170" y="357106"/>
            <a:ext cx="1895475" cy="356242"/>
          </a:xfrm>
          <a:prstGeom prst="rect">
            <a:avLst/>
          </a:prstGeom>
        </p:spPr>
      </p:pic>
    </p:spTree>
    <p:extLst>
      <p:ext uri="{BB962C8B-B14F-4D97-AF65-F5344CB8AC3E}">
        <p14:creationId xmlns:p14="http://schemas.microsoft.com/office/powerpoint/2010/main" val="216216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6"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Orden, Alineación y Estructura</a:t>
            </a:r>
          </a:p>
        </p:txBody>
      </p:sp>
    </p:spTree>
    <p:extLst>
      <p:ext uri="{BB962C8B-B14F-4D97-AF65-F5344CB8AC3E}">
        <p14:creationId xmlns:p14="http://schemas.microsoft.com/office/powerpoint/2010/main" val="2910257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SPECIFICACIONES TÍTULO">
    <p:spTree>
      <p:nvGrpSpPr>
        <p:cNvPr id="1" name=""/>
        <p:cNvGrpSpPr/>
        <p:nvPr/>
      </p:nvGrpSpPr>
      <p:grpSpPr>
        <a:xfrm>
          <a:off x="0" y="0"/>
          <a:ext cx="0" cy="0"/>
          <a:chOff x="0" y="0"/>
          <a:chExt cx="0" cy="0"/>
        </a:xfrm>
      </p:grpSpPr>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a:off x="1295400" y="785483"/>
            <a:ext cx="0" cy="5512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609600" y="2409825"/>
            <a:ext cx="5429250" cy="88582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4" y="2533650"/>
            <a:ext cx="5038725" cy="553998"/>
          </a:xfrm>
          <a:prstGeom prst="rect">
            <a:avLst/>
          </a:prstGeom>
          <a:noFill/>
        </p:spPr>
        <p:txBody>
          <a:bodyPr wrap="square" lIns="0" tIns="0" rIns="0" bIns="0" rtlCol="0">
            <a:spAutoFit/>
          </a:bodyPr>
          <a:lstStyle/>
          <a:p>
            <a:r>
              <a:rPr lang="es-ES" sz="3600" b="0" dirty="0">
                <a:latin typeface="Century Gothic" panose="020B0502020202020204" pitchFamily="34" charset="0"/>
              </a:rPr>
              <a:t>Título del documento</a:t>
            </a:r>
            <a:endParaRPr lang="en-GB" sz="3600" b="0" dirty="0">
              <a:latin typeface="Century Gothic" panose="020B0502020202020204" pitchFamily="34" charset="0"/>
            </a:endParaRPr>
          </a:p>
        </p:txBody>
      </p:sp>
      <p:sp>
        <p:nvSpPr>
          <p:cNvPr id="25" name="Rectángulo 24">
            <a:extLst>
              <a:ext uri="{FF2B5EF4-FFF2-40B4-BE49-F238E27FC236}">
                <a16:creationId xmlns:a16="http://schemas.microsoft.com/office/drawing/2014/main" id="{5B7757DE-DC58-4005-929A-7A2EA07D4BD2}"/>
              </a:ext>
            </a:extLst>
          </p:cNvPr>
          <p:cNvSpPr/>
          <p:nvPr/>
        </p:nvSpPr>
        <p:spPr>
          <a:xfrm>
            <a:off x="257986" y="299709"/>
            <a:ext cx="2076450" cy="48458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ángulo 25">
            <a:extLst>
              <a:ext uri="{FF2B5EF4-FFF2-40B4-BE49-F238E27FC236}">
                <a16:creationId xmlns:a16="http://schemas.microsoft.com/office/drawing/2014/main" id="{7CB944FB-F56D-44D0-AFCB-F54C1B28A1A0}"/>
              </a:ext>
            </a:extLst>
          </p:cNvPr>
          <p:cNvSpPr/>
          <p:nvPr/>
        </p:nvSpPr>
        <p:spPr>
          <a:xfrm>
            <a:off x="521277" y="1200802"/>
            <a:ext cx="2633654" cy="7989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602042" y="1277003"/>
            <a:ext cx="2462402" cy="646331"/>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El </a:t>
            </a:r>
            <a:r>
              <a:rPr lang="es-ES" sz="1400" b="1" dirty="0">
                <a:latin typeface="Arial" panose="020B0604020202020204" pitchFamily="34" charset="0"/>
                <a:cs typeface="Arial" panose="020B0604020202020204" pitchFamily="34" charset="0"/>
              </a:rPr>
              <a:t>logotipo de PROSEGUR </a:t>
            </a:r>
            <a:r>
              <a:rPr lang="es-ES" sz="1400" b="0" dirty="0">
                <a:latin typeface="Arial" panose="020B0604020202020204" pitchFamily="34" charset="0"/>
                <a:cs typeface="Arial" panose="020B0604020202020204" pitchFamily="34" charset="0"/>
              </a:rPr>
              <a:t>deberá estar siempre presente en todas las </a:t>
            </a:r>
            <a:r>
              <a:rPr lang="es-ES" sz="1400" b="1" dirty="0">
                <a:latin typeface="Arial" panose="020B0604020202020204" pitchFamily="34" charset="0"/>
                <a:cs typeface="Arial" panose="020B0604020202020204" pitchFamily="34" charset="0"/>
              </a:rPr>
              <a:t>slides de portada</a:t>
            </a:r>
            <a:endParaRPr lang="en-GB" sz="1400" b="1" dirty="0">
              <a:latin typeface="Arial" panose="020B0604020202020204" pitchFamily="34" charset="0"/>
              <a:cs typeface="Arial" panose="020B0604020202020204" pitchFamily="34" charset="0"/>
            </a:endParaRPr>
          </a:p>
        </p:txBody>
      </p:sp>
      <p:grpSp>
        <p:nvGrpSpPr>
          <p:cNvPr id="32" name="Grupo 31">
            <a:extLst>
              <a:ext uri="{FF2B5EF4-FFF2-40B4-BE49-F238E27FC236}">
                <a16:creationId xmlns:a16="http://schemas.microsoft.com/office/drawing/2014/main" id="{1D75479F-BAA8-4183-9984-A9768F21BE24}"/>
              </a:ext>
            </a:extLst>
          </p:cNvPr>
          <p:cNvGrpSpPr/>
          <p:nvPr/>
        </p:nvGrpSpPr>
        <p:grpSpPr>
          <a:xfrm>
            <a:off x="3017491" y="1084504"/>
            <a:ext cx="262136" cy="267838"/>
            <a:chOff x="6737824" y="5895368"/>
            <a:chExt cx="278868" cy="284934"/>
          </a:xfrm>
        </p:grpSpPr>
        <p:sp>
          <p:nvSpPr>
            <p:cNvPr id="33" name="Elipse 32">
              <a:extLst>
                <a:ext uri="{FF2B5EF4-FFF2-40B4-BE49-F238E27FC236}">
                  <a16:creationId xmlns:a16="http://schemas.microsoft.com/office/drawing/2014/main" id="{E046E057-DE6E-4C4B-9C24-BA23FF2B086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CuadroTexto 33">
              <a:extLst>
                <a:ext uri="{FF2B5EF4-FFF2-40B4-BE49-F238E27FC236}">
                  <a16:creationId xmlns:a16="http://schemas.microsoft.com/office/drawing/2014/main" id="{9A85C89A-F83E-4E37-859D-5F8A43047B62}"/>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cxnSp>
        <p:nvCxnSpPr>
          <p:cNvPr id="43" name="Conector recto 42">
            <a:extLst>
              <a:ext uri="{FF2B5EF4-FFF2-40B4-BE49-F238E27FC236}">
                <a16:creationId xmlns:a16="http://schemas.microsoft.com/office/drawing/2014/main" id="{10766A60-283B-4727-ACE3-6365335D140E}"/>
              </a:ext>
            </a:extLst>
          </p:cNvPr>
          <p:cNvCxnSpPr>
            <a:cxnSpLocks/>
          </p:cNvCxnSpPr>
          <p:nvPr/>
        </p:nvCxnSpPr>
        <p:spPr>
          <a:xfrm flipV="1">
            <a:off x="6027043" y="2862858"/>
            <a:ext cx="1190625" cy="535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49" name="Rectángulo 48">
            <a:extLst>
              <a:ext uri="{FF2B5EF4-FFF2-40B4-BE49-F238E27FC236}">
                <a16:creationId xmlns:a16="http://schemas.microsoft.com/office/drawing/2014/main" id="{F16FC626-F716-40D1-83D8-9B628E0557AE}"/>
              </a:ext>
            </a:extLst>
          </p:cNvPr>
          <p:cNvSpPr/>
          <p:nvPr/>
        </p:nvSpPr>
        <p:spPr>
          <a:xfrm>
            <a:off x="3994258" y="5982065"/>
            <a:ext cx="4678299" cy="3545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0" name="CuadroTexto 49">
            <a:extLst>
              <a:ext uri="{FF2B5EF4-FFF2-40B4-BE49-F238E27FC236}">
                <a16:creationId xmlns:a16="http://schemas.microsoft.com/office/drawing/2014/main" id="{69B55882-2FF1-425A-9DDE-33072550CD55}"/>
              </a:ext>
            </a:extLst>
          </p:cNvPr>
          <p:cNvSpPr txBox="1"/>
          <p:nvPr/>
        </p:nvSpPr>
        <p:spPr>
          <a:xfrm>
            <a:off x="4075023" y="6058266"/>
            <a:ext cx="4446900"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Fecha del</a:t>
            </a:r>
            <a:r>
              <a:rPr lang="es-ES" sz="1400" b="1" baseline="0" dirty="0">
                <a:latin typeface="Arial" panose="020B0604020202020204" pitchFamily="34" charset="0"/>
                <a:cs typeface="Arial" panose="020B0604020202020204" pitchFamily="34" charset="0"/>
              </a:rPr>
              <a:t> documento</a:t>
            </a:r>
            <a:r>
              <a:rPr lang="es-ES" sz="1400" b="0" baseline="0" dirty="0">
                <a:latin typeface="Arial" panose="020B0604020202020204" pitchFamily="34" charset="0"/>
                <a:cs typeface="Arial" panose="020B0604020202020204" pitchFamily="34" charset="0"/>
              </a:rPr>
              <a:t>: </a:t>
            </a:r>
            <a:r>
              <a:rPr lang="es-ES" sz="1400" b="0" dirty="0">
                <a:latin typeface="Century Gothic" panose="020B0502020202020204" pitchFamily="34" charset="0"/>
              </a:rPr>
              <a:t>Century Gothic Negrita,</a:t>
            </a:r>
            <a:r>
              <a:rPr lang="es-ES" sz="1400" b="0" dirty="0">
                <a:latin typeface="+mn-lt"/>
              </a:rPr>
              <a:t> 16pt</a:t>
            </a:r>
            <a:endParaRPr lang="en-GB" sz="1400" b="0" dirty="0">
              <a:latin typeface="+mn-lt"/>
            </a:endParaRPr>
          </a:p>
        </p:txBody>
      </p:sp>
      <p:cxnSp>
        <p:nvCxnSpPr>
          <p:cNvPr id="51" name="Conector recto 50">
            <a:extLst>
              <a:ext uri="{FF2B5EF4-FFF2-40B4-BE49-F238E27FC236}">
                <a16:creationId xmlns:a16="http://schemas.microsoft.com/office/drawing/2014/main" id="{1C532D50-C5EA-4AB2-8A2A-5373014A907B}"/>
              </a:ext>
            </a:extLst>
          </p:cNvPr>
          <p:cNvCxnSpPr>
            <a:cxnSpLocks/>
          </p:cNvCxnSpPr>
          <p:nvPr/>
        </p:nvCxnSpPr>
        <p:spPr>
          <a:xfrm flipV="1">
            <a:off x="2810877" y="6165304"/>
            <a:ext cx="1190625" cy="535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grpSp>
        <p:nvGrpSpPr>
          <p:cNvPr id="52" name="Grupo 51">
            <a:extLst>
              <a:ext uri="{FF2B5EF4-FFF2-40B4-BE49-F238E27FC236}">
                <a16:creationId xmlns:a16="http://schemas.microsoft.com/office/drawing/2014/main" id="{16FC42BB-7D33-4FC6-8774-2C9E0CBB7FDC}"/>
              </a:ext>
            </a:extLst>
          </p:cNvPr>
          <p:cNvGrpSpPr/>
          <p:nvPr/>
        </p:nvGrpSpPr>
        <p:grpSpPr>
          <a:xfrm>
            <a:off x="8495752" y="5862325"/>
            <a:ext cx="262136" cy="267838"/>
            <a:chOff x="6737824" y="5895368"/>
            <a:chExt cx="278868" cy="284934"/>
          </a:xfrm>
        </p:grpSpPr>
        <p:sp>
          <p:nvSpPr>
            <p:cNvPr id="53" name="Elipse 52">
              <a:extLst>
                <a:ext uri="{FF2B5EF4-FFF2-40B4-BE49-F238E27FC236}">
                  <a16:creationId xmlns:a16="http://schemas.microsoft.com/office/drawing/2014/main" id="{56C47BB4-8145-4FB9-B264-DDD5BD04AFD7}"/>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4" name="CuadroTexto 53">
              <a:extLst>
                <a:ext uri="{FF2B5EF4-FFF2-40B4-BE49-F238E27FC236}">
                  <a16:creationId xmlns:a16="http://schemas.microsoft.com/office/drawing/2014/main" id="{1AD7B218-8B92-4B84-89E2-42E915EEF1F5}"/>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sp>
        <p:nvSpPr>
          <p:cNvPr id="6" name="CuadroTexto 5">
            <a:extLst>
              <a:ext uri="{FF2B5EF4-FFF2-40B4-BE49-F238E27FC236}">
                <a16:creationId xmlns:a16="http://schemas.microsoft.com/office/drawing/2014/main" id="{35077E32-A78E-4560-A67F-5C175B87CC13}"/>
              </a:ext>
            </a:extLst>
          </p:cNvPr>
          <p:cNvSpPr txBox="1"/>
          <p:nvPr/>
        </p:nvSpPr>
        <p:spPr>
          <a:xfrm>
            <a:off x="725118" y="5998779"/>
            <a:ext cx="4035972" cy="338554"/>
          </a:xfrm>
          <a:prstGeom prst="rect">
            <a:avLst/>
          </a:prstGeom>
          <a:noFill/>
        </p:spPr>
        <p:txBody>
          <a:bodyPr wrap="square" rtlCol="0">
            <a:spAutoFit/>
          </a:bodyPr>
          <a:lstStyle/>
          <a:p>
            <a:r>
              <a:rPr lang="es-ES" sz="1600" b="1" dirty="0">
                <a:latin typeface="Century Gothic" panose="020B0502020202020204" pitchFamily="34" charset="0"/>
              </a:rPr>
              <a:t>Día / Mes / Año</a:t>
            </a:r>
            <a:endParaRPr lang="en-GB" sz="1600" b="1" dirty="0">
              <a:latin typeface="Century Gothic" panose="020B0502020202020204" pitchFamily="34" charset="0"/>
            </a:endParaRPr>
          </a:p>
        </p:txBody>
      </p:sp>
      <p:sp>
        <p:nvSpPr>
          <p:cNvPr id="55" name="Rectángulo 54">
            <a:extLst>
              <a:ext uri="{FF2B5EF4-FFF2-40B4-BE49-F238E27FC236}">
                <a16:creationId xmlns:a16="http://schemas.microsoft.com/office/drawing/2014/main" id="{ED69CDBE-AA30-40BC-A92E-BD0BE677F024}"/>
              </a:ext>
            </a:extLst>
          </p:cNvPr>
          <p:cNvSpPr/>
          <p:nvPr/>
        </p:nvSpPr>
        <p:spPr>
          <a:xfrm>
            <a:off x="756745" y="5959366"/>
            <a:ext cx="2057400" cy="443691"/>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Rectángulo 34">
            <a:extLst>
              <a:ext uri="{FF2B5EF4-FFF2-40B4-BE49-F238E27FC236}">
                <a16:creationId xmlns:a16="http://schemas.microsoft.com/office/drawing/2014/main" id="{BE334113-3D98-455C-8590-A9202855984D}"/>
              </a:ext>
            </a:extLst>
          </p:cNvPr>
          <p:cNvSpPr/>
          <p:nvPr/>
        </p:nvSpPr>
        <p:spPr>
          <a:xfrm>
            <a:off x="7025329" y="2678935"/>
            <a:ext cx="3705540" cy="3373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CuadroTexto 35">
            <a:extLst>
              <a:ext uri="{FF2B5EF4-FFF2-40B4-BE49-F238E27FC236}">
                <a16:creationId xmlns:a16="http://schemas.microsoft.com/office/drawing/2014/main" id="{0452155D-E03B-4B44-9B91-6F52000A5539}"/>
              </a:ext>
            </a:extLst>
          </p:cNvPr>
          <p:cNvSpPr txBox="1"/>
          <p:nvPr/>
        </p:nvSpPr>
        <p:spPr>
          <a:xfrm>
            <a:off x="7150019" y="2755136"/>
            <a:ext cx="3449781"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Título</a:t>
            </a:r>
            <a:r>
              <a:rPr lang="es-ES" sz="1400" b="0" dirty="0">
                <a:latin typeface="Arial" panose="020B0604020202020204" pitchFamily="34" charset="0"/>
                <a:cs typeface="Arial" panose="020B0604020202020204" pitchFamily="34" charset="0"/>
              </a:rPr>
              <a:t>:</a:t>
            </a:r>
            <a:r>
              <a:rPr lang="es-ES" sz="1400" b="0" baseline="0" dirty="0">
                <a:latin typeface="Arial" panose="020B0604020202020204" pitchFamily="34" charset="0"/>
                <a:cs typeface="Arial" panose="020B0604020202020204" pitchFamily="34" charset="0"/>
              </a:rPr>
              <a:t> </a:t>
            </a:r>
            <a:r>
              <a:rPr lang="es-ES" sz="1400" b="0" dirty="0">
                <a:latin typeface="Century Gothic" panose="020B0502020202020204" pitchFamily="34" charset="0"/>
              </a:rPr>
              <a:t>Century Gothic Regular,</a:t>
            </a:r>
            <a:r>
              <a:rPr lang="es-ES" sz="1400" b="0" baseline="0" dirty="0">
                <a:latin typeface="Century Gothic" panose="020B0502020202020204" pitchFamily="34" charset="0"/>
              </a:rPr>
              <a:t> </a:t>
            </a:r>
            <a:r>
              <a:rPr lang="es-ES" sz="1400" b="0" dirty="0">
                <a:latin typeface="+mn-lt"/>
              </a:rPr>
              <a:t>28</a:t>
            </a:r>
            <a:r>
              <a:rPr lang="es-ES" sz="1400" b="0" baseline="0" dirty="0">
                <a:latin typeface="+mn-lt"/>
              </a:rPr>
              <a:t> - </a:t>
            </a:r>
            <a:r>
              <a:rPr lang="es-ES" sz="1400" b="0" dirty="0">
                <a:latin typeface="+mn-lt"/>
              </a:rPr>
              <a:t>40 pt</a:t>
            </a:r>
            <a:endParaRPr lang="en-GB" sz="1400" b="0" dirty="0">
              <a:latin typeface="+mn-lt"/>
            </a:endParaRPr>
          </a:p>
        </p:txBody>
      </p:sp>
      <p:grpSp>
        <p:nvGrpSpPr>
          <p:cNvPr id="44" name="Grupo 43">
            <a:extLst>
              <a:ext uri="{FF2B5EF4-FFF2-40B4-BE49-F238E27FC236}">
                <a16:creationId xmlns:a16="http://schemas.microsoft.com/office/drawing/2014/main" id="{D1BE9959-B196-45AF-B12B-DD99EA8926FC}"/>
              </a:ext>
            </a:extLst>
          </p:cNvPr>
          <p:cNvGrpSpPr/>
          <p:nvPr/>
        </p:nvGrpSpPr>
        <p:grpSpPr>
          <a:xfrm>
            <a:off x="10605412" y="2583117"/>
            <a:ext cx="262136" cy="267838"/>
            <a:chOff x="6737824" y="5895368"/>
            <a:chExt cx="278868" cy="284934"/>
          </a:xfrm>
        </p:grpSpPr>
        <p:sp>
          <p:nvSpPr>
            <p:cNvPr id="45" name="Elipse 44">
              <a:extLst>
                <a:ext uri="{FF2B5EF4-FFF2-40B4-BE49-F238E27FC236}">
                  <a16:creationId xmlns:a16="http://schemas.microsoft.com/office/drawing/2014/main" id="{10AC13ED-B05D-4811-9192-C0B87F082DDA}"/>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CuadroTexto 45">
              <a:extLst>
                <a:ext uri="{FF2B5EF4-FFF2-40B4-BE49-F238E27FC236}">
                  <a16:creationId xmlns:a16="http://schemas.microsoft.com/office/drawing/2014/main" id="{95BDDFA2-96C7-4837-953D-633B863AB8F1}"/>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pic>
        <p:nvPicPr>
          <p:cNvPr id="29"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56170" y="357106"/>
            <a:ext cx="1895475" cy="356242"/>
          </a:xfrm>
          <a:prstGeom prst="rect">
            <a:avLst/>
          </a:prstGeom>
        </p:spPr>
      </p:pic>
    </p:spTree>
    <p:extLst>
      <p:ext uri="{BB962C8B-B14F-4D97-AF65-F5344CB8AC3E}">
        <p14:creationId xmlns:p14="http://schemas.microsoft.com/office/powerpoint/2010/main" val="3535322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SPECIFICACIONES PORTADA">
    <p:spTree>
      <p:nvGrpSpPr>
        <p:cNvPr id="1" name=""/>
        <p:cNvGrpSpPr/>
        <p:nvPr/>
      </p:nvGrpSpPr>
      <p:grpSpPr>
        <a:xfrm>
          <a:off x="0" y="0"/>
          <a:ext cx="0" cy="0"/>
          <a:chOff x="0" y="0"/>
          <a:chExt cx="0" cy="0"/>
        </a:xfrm>
      </p:grpSpPr>
      <p:pic>
        <p:nvPicPr>
          <p:cNvPr id="13" name="Imagen 12" descr="Imagen que contiene sostener, hombre, aire&#10;&#10;Descripción generada automáticamente">
            <a:extLst>
              <a:ext uri="{FF2B5EF4-FFF2-40B4-BE49-F238E27FC236}">
                <a16:creationId xmlns:a16="http://schemas.microsoft.com/office/drawing/2014/main" id="{ADBF3F85-142B-49AB-82D3-5495804FFE2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3929" r="11142" b="4314"/>
          <a:stretch/>
        </p:blipFill>
        <p:spPr>
          <a:xfrm>
            <a:off x="-10758" y="-1"/>
            <a:ext cx="12203250" cy="6858001"/>
          </a:xfrm>
          <a:prstGeom prst="rect">
            <a:avLst/>
          </a:prstGeom>
        </p:spPr>
      </p:pic>
      <p:sp>
        <p:nvSpPr>
          <p:cNvPr id="7" name="Rectángulo 6">
            <a:extLst>
              <a:ext uri="{FF2B5EF4-FFF2-40B4-BE49-F238E27FC236}">
                <a16:creationId xmlns:a16="http://schemas.microsoft.com/office/drawing/2014/main" id="{6BC09724-535A-4518-BD9D-95581BF3FB82}"/>
              </a:ext>
            </a:extLst>
          </p:cNvPr>
          <p:cNvSpPr/>
          <p:nvPr/>
        </p:nvSpPr>
        <p:spPr>
          <a:xfrm>
            <a:off x="7556500" y="927295"/>
            <a:ext cx="4126878" cy="12547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CuadroTexto 8">
            <a:extLst>
              <a:ext uri="{FF2B5EF4-FFF2-40B4-BE49-F238E27FC236}">
                <a16:creationId xmlns:a16="http://schemas.microsoft.com/office/drawing/2014/main" id="{BA1A3AA3-7968-49DD-BA60-0F0DB57D8E2A}"/>
              </a:ext>
            </a:extLst>
          </p:cNvPr>
          <p:cNvSpPr txBox="1"/>
          <p:nvPr/>
        </p:nvSpPr>
        <p:spPr>
          <a:xfrm>
            <a:off x="7668491" y="1003497"/>
            <a:ext cx="3855028" cy="1077218"/>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Cuando</a:t>
            </a:r>
            <a:r>
              <a:rPr lang="es-ES" sz="1400" b="0" baseline="0"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la imagen llegue hasta los bordes del documento, ésta deberá ser cambiada desde la vista patrón.</a:t>
            </a:r>
          </a:p>
          <a:p>
            <a:endParaRPr lang="es-ES" sz="1400" b="0" dirty="0">
              <a:latin typeface="Arial" panose="020B0604020202020204" pitchFamily="34" charset="0"/>
              <a:cs typeface="Arial" panose="020B0604020202020204" pitchFamily="34" charset="0"/>
            </a:endParaRPr>
          </a:p>
          <a:p>
            <a:r>
              <a:rPr lang="es-ES" sz="1400" b="1" dirty="0">
                <a:latin typeface="Arial" panose="020B0604020202020204" pitchFamily="34" charset="0"/>
                <a:cs typeface="Arial" panose="020B0604020202020204" pitchFamily="34" charset="0"/>
              </a:rPr>
              <a:t>Menú principal / Vista / Patrón de diapositivas</a:t>
            </a:r>
            <a:endParaRPr lang="en-GB" sz="1400" b="1" dirty="0">
              <a:latin typeface="Arial" panose="020B0604020202020204" pitchFamily="34" charset="0"/>
              <a:cs typeface="Arial" panose="020B0604020202020204" pitchFamily="34" charset="0"/>
            </a:endParaRPr>
          </a:p>
        </p:txBody>
      </p:sp>
      <p:grpSp>
        <p:nvGrpSpPr>
          <p:cNvPr id="10" name="Grupo 9">
            <a:extLst>
              <a:ext uri="{FF2B5EF4-FFF2-40B4-BE49-F238E27FC236}">
                <a16:creationId xmlns:a16="http://schemas.microsoft.com/office/drawing/2014/main" id="{03A2F7EF-0CD4-4058-958C-D3AC8B50A0BE}"/>
              </a:ext>
            </a:extLst>
          </p:cNvPr>
          <p:cNvGrpSpPr/>
          <p:nvPr/>
        </p:nvGrpSpPr>
        <p:grpSpPr>
          <a:xfrm>
            <a:off x="11537905" y="831477"/>
            <a:ext cx="262136" cy="267838"/>
            <a:chOff x="6737824" y="5895368"/>
            <a:chExt cx="278868" cy="284934"/>
          </a:xfrm>
        </p:grpSpPr>
        <p:sp>
          <p:nvSpPr>
            <p:cNvPr id="11" name="Elipse 10">
              <a:extLst>
                <a:ext uri="{FF2B5EF4-FFF2-40B4-BE49-F238E27FC236}">
                  <a16:creationId xmlns:a16="http://schemas.microsoft.com/office/drawing/2014/main" id="{61378CF4-B44C-4CFA-B022-4BAF1421A07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CuadroTexto 11">
              <a:extLst>
                <a:ext uri="{FF2B5EF4-FFF2-40B4-BE49-F238E27FC236}">
                  <a16:creationId xmlns:a16="http://schemas.microsoft.com/office/drawing/2014/main" id="{B104EC28-9A57-4B0B-9175-57475E8980ED}"/>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sp>
        <p:nvSpPr>
          <p:cNvPr id="2" name="CuadroTexto 1">
            <a:extLst>
              <a:ext uri="{FF2B5EF4-FFF2-40B4-BE49-F238E27FC236}">
                <a16:creationId xmlns:a16="http://schemas.microsoft.com/office/drawing/2014/main" id="{65CF76D5-CC9F-4723-9096-807A1610EDEC}"/>
              </a:ext>
            </a:extLst>
          </p:cNvPr>
          <p:cNvSpPr txBox="1"/>
          <p:nvPr/>
        </p:nvSpPr>
        <p:spPr>
          <a:xfrm>
            <a:off x="805926" y="2095500"/>
            <a:ext cx="5880100" cy="1107996"/>
          </a:xfrm>
          <a:prstGeom prst="rect">
            <a:avLst/>
          </a:prstGeom>
          <a:noFill/>
        </p:spPr>
        <p:txBody>
          <a:bodyPr wrap="square" lIns="0" tIns="0" rIns="0" bIns="0" rtlCol="0">
            <a:spAutoFit/>
          </a:bodyPr>
          <a:lstStyle/>
          <a:p>
            <a:r>
              <a:rPr lang="es-ES" sz="3600" dirty="0">
                <a:latin typeface="Century Gothic" panose="020B0502020202020204" pitchFamily="34" charset="0"/>
              </a:rPr>
              <a:t>Lorem ipsum dolor sit amet, consectetuer</a:t>
            </a:r>
            <a:endParaRPr lang="en-GB" sz="3600" dirty="0">
              <a:latin typeface="Century Gothic" panose="020B0502020202020204" pitchFamily="34" charset="0"/>
            </a:endParaRPr>
          </a:p>
        </p:txBody>
      </p:sp>
      <p:sp>
        <p:nvSpPr>
          <p:cNvPr id="14" name="CuadroTexto 13">
            <a:extLst>
              <a:ext uri="{FF2B5EF4-FFF2-40B4-BE49-F238E27FC236}">
                <a16:creationId xmlns:a16="http://schemas.microsoft.com/office/drawing/2014/main" id="{0C1B72D0-809C-4C82-AF4C-C8A335849406}"/>
              </a:ext>
            </a:extLst>
          </p:cNvPr>
          <p:cNvSpPr txBox="1"/>
          <p:nvPr/>
        </p:nvSpPr>
        <p:spPr>
          <a:xfrm>
            <a:off x="816684" y="3789537"/>
            <a:ext cx="10464800" cy="246221"/>
          </a:xfrm>
          <a:prstGeom prst="rect">
            <a:avLst/>
          </a:prstGeom>
          <a:noFill/>
        </p:spPr>
        <p:txBody>
          <a:bodyPr wrap="square" lIns="0" tIns="0" rIns="0" bIns="0" rtlCol="0">
            <a:spAutoFit/>
          </a:bodyPr>
          <a:lstStyle/>
          <a:p>
            <a:r>
              <a:rPr lang="en-GB" sz="1600" b="1" i="0" kern="1200" dirty="0">
                <a:solidFill>
                  <a:schemeClr val="tx1"/>
                </a:solidFill>
                <a:effectLst/>
                <a:latin typeface="Century Gothic" panose="020B0502020202020204" pitchFamily="34" charset="0"/>
                <a:ea typeface="+mn-ea"/>
                <a:cs typeface="+mn-cs"/>
              </a:rPr>
              <a:t>Lorem ipsum dolor sit amet, consectetur</a:t>
            </a:r>
            <a:endParaRPr lang="en-GB" sz="3200" b="1" dirty="0">
              <a:latin typeface="Century Gothic" panose="020B0502020202020204" pitchFamily="34" charset="0"/>
            </a:endParaRPr>
          </a:p>
        </p:txBody>
      </p:sp>
      <p:sp>
        <p:nvSpPr>
          <p:cNvPr id="15" name="CuadroTexto 14">
            <a:extLst>
              <a:ext uri="{FF2B5EF4-FFF2-40B4-BE49-F238E27FC236}">
                <a16:creationId xmlns:a16="http://schemas.microsoft.com/office/drawing/2014/main" id="{30062E6D-5DB8-4467-9CD0-8630023EA3AA}"/>
              </a:ext>
            </a:extLst>
          </p:cNvPr>
          <p:cNvSpPr txBox="1"/>
          <p:nvPr/>
        </p:nvSpPr>
        <p:spPr>
          <a:xfrm>
            <a:off x="719861" y="6011446"/>
            <a:ext cx="5257801"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600" b="1" dirty="0">
                <a:latin typeface="Century Gothic" panose="020B0502020202020204" pitchFamily="34" charset="0"/>
              </a:rPr>
              <a:t>Día / Mes / Año</a:t>
            </a:r>
          </a:p>
        </p:txBody>
      </p:sp>
      <p:pic>
        <p:nvPicPr>
          <p:cNvPr id="16"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56170" y="357106"/>
            <a:ext cx="1895475" cy="356242"/>
          </a:xfrm>
          <a:prstGeom prst="rect">
            <a:avLst/>
          </a:prstGeom>
        </p:spPr>
      </p:pic>
    </p:spTree>
    <p:extLst>
      <p:ext uri="{BB962C8B-B14F-4D97-AF65-F5344CB8AC3E}">
        <p14:creationId xmlns:p14="http://schemas.microsoft.com/office/powerpoint/2010/main" val="2417032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ESPECIFICACIONES TEXTOS">
    <p:spTree>
      <p:nvGrpSpPr>
        <p:cNvPr id="1" name=""/>
        <p:cNvGrpSpPr/>
        <p:nvPr/>
      </p:nvGrpSpPr>
      <p:grpSpPr>
        <a:xfrm>
          <a:off x="0" y="0"/>
          <a:ext cx="0" cy="0"/>
          <a:chOff x="0" y="0"/>
          <a:chExt cx="0" cy="0"/>
        </a:xfrm>
      </p:grpSpPr>
      <p:sp>
        <p:nvSpPr>
          <p:cNvPr id="25" name="Rectángulo 24">
            <a:extLst>
              <a:ext uri="{FF2B5EF4-FFF2-40B4-BE49-F238E27FC236}">
                <a16:creationId xmlns:a16="http://schemas.microsoft.com/office/drawing/2014/main" id="{5B7757DE-DC58-4005-929A-7A2EA07D4BD2}"/>
              </a:ext>
            </a:extLst>
          </p:cNvPr>
          <p:cNvSpPr/>
          <p:nvPr/>
        </p:nvSpPr>
        <p:spPr>
          <a:xfrm>
            <a:off x="268412" y="285868"/>
            <a:ext cx="542925" cy="48458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flipV="1">
            <a:off x="811337" y="544505"/>
            <a:ext cx="1190625" cy="535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5EE47B29-4E04-4EC4-AF7F-BDBBF0247B1A}"/>
              </a:ext>
            </a:extLst>
          </p:cNvPr>
          <p:cNvCxnSpPr>
            <a:cxnSpLocks/>
          </p:cNvCxnSpPr>
          <p:nvPr/>
        </p:nvCxnSpPr>
        <p:spPr>
          <a:xfrm>
            <a:off x="11149161" y="683977"/>
            <a:ext cx="0" cy="581025"/>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650283" y="1159666"/>
            <a:ext cx="3307011" cy="43495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ángulo 13">
            <a:extLst>
              <a:ext uri="{FF2B5EF4-FFF2-40B4-BE49-F238E27FC236}">
                <a16:creationId xmlns:a16="http://schemas.microsoft.com/office/drawing/2014/main" id="{7231CA8C-8ECE-4743-B906-DB4F10319F4F}"/>
              </a:ext>
            </a:extLst>
          </p:cNvPr>
          <p:cNvSpPr/>
          <p:nvPr/>
        </p:nvSpPr>
        <p:spPr>
          <a:xfrm>
            <a:off x="645602" y="2219469"/>
            <a:ext cx="4421722" cy="273699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ángulo 6">
            <a:extLst>
              <a:ext uri="{FF2B5EF4-FFF2-40B4-BE49-F238E27FC236}">
                <a16:creationId xmlns:a16="http://schemas.microsoft.com/office/drawing/2014/main" id="{E8F80293-276E-41BC-A263-120D0AD7C325}"/>
              </a:ext>
            </a:extLst>
          </p:cNvPr>
          <p:cNvSpPr/>
          <p:nvPr/>
        </p:nvSpPr>
        <p:spPr>
          <a:xfrm>
            <a:off x="5646055" y="2666698"/>
            <a:ext cx="3729756" cy="362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2" y="1219200"/>
            <a:ext cx="4743450" cy="338554"/>
          </a:xfrm>
          <a:prstGeom prst="rect">
            <a:avLst/>
          </a:prstGeom>
          <a:noFill/>
        </p:spPr>
        <p:txBody>
          <a:bodyPr wrap="square" lIns="0" tIns="0" rIns="0" bIns="0" rtlCol="0">
            <a:spAutoFit/>
          </a:bodyPr>
          <a:lstStyle/>
          <a:p>
            <a:r>
              <a:rPr lang="es-ES" sz="2200" b="0" dirty="0">
                <a:latin typeface="Century Gothic" panose="020B0502020202020204" pitchFamily="34" charset="0"/>
              </a:rPr>
              <a:t>Títulos y encabezados</a:t>
            </a:r>
            <a:endParaRPr lang="en-GB" sz="2200" b="0" dirty="0">
              <a:latin typeface="Century Gothic" panose="020B0502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833984" y="2389406"/>
            <a:ext cx="4141641" cy="2369880"/>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Cuerpos de texto. </a:t>
            </a:r>
            <a:r>
              <a:rPr lang="en-GB" sz="14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a:t>
            </a:r>
            <a:r>
              <a:rPr lang="en-GB" sz="1400" b="1" i="0" kern="1200" dirty="0">
                <a:solidFill>
                  <a:schemeClr val="accent6"/>
                </a:solidFill>
                <a:effectLst/>
                <a:latin typeface="Arial" panose="020B0604020202020204" pitchFamily="34" charset="0"/>
                <a:ea typeface="+mn-ea"/>
                <a:cs typeface="Arial" panose="020B0604020202020204" pitchFamily="34" charset="0"/>
              </a:rPr>
              <a:t>Morbi arcu augue, </a:t>
            </a:r>
            <a:r>
              <a:rPr lang="en-GB" sz="1400" b="0" i="0" kern="1200" dirty="0">
                <a:solidFill>
                  <a:schemeClr val="tx1"/>
                </a:solidFill>
                <a:effectLst/>
                <a:latin typeface="Arial" panose="020B0604020202020204" pitchFamily="34" charset="0"/>
                <a:ea typeface="+mn-ea"/>
                <a:cs typeface="Arial" panose="020B0604020202020204" pitchFamily="34" charset="0"/>
              </a:rPr>
              <a:t>pellentesque at magna</a:t>
            </a:r>
            <a:r>
              <a:rPr lang="en-GB" sz="1400" b="1" i="0" kern="1200" dirty="0">
                <a:solidFill>
                  <a:schemeClr val="accent6"/>
                </a:solidFill>
                <a:effectLst/>
                <a:latin typeface="Arial" panose="020B0604020202020204" pitchFamily="34" charset="0"/>
                <a:ea typeface="+mn-ea"/>
                <a:cs typeface="Arial" panose="020B0604020202020204" pitchFamily="34" charset="0"/>
              </a:rPr>
              <a:t> </a:t>
            </a:r>
            <a:r>
              <a:rPr lang="en-GB" sz="1400" b="0" i="0" kern="1200" dirty="0">
                <a:solidFill>
                  <a:schemeClr val="tx1"/>
                </a:solidFill>
                <a:effectLst/>
                <a:latin typeface="Arial" panose="020B0604020202020204" pitchFamily="34" charset="0"/>
                <a:ea typeface="+mn-ea"/>
                <a:cs typeface="Arial" panose="020B0604020202020204" pitchFamily="34" charset="0"/>
              </a:rPr>
              <a:t>eget, auctor lobortis enim. Quisque interdum, tortor et convallis tempor, orci nisl pretium turpis, quis iaculis nibh erat ut eros. Proin quam justo, efficitur eu dictum a, vulputate quis massa. </a:t>
            </a:r>
            <a:endParaRPr lang="en-GB" sz="1400" b="0" dirty="0">
              <a:latin typeface="Arial" panose="020B0604020202020204" pitchFamily="34" charset="0"/>
              <a:cs typeface="Arial" panose="020B0604020202020204" pitchFamily="34" charset="0"/>
            </a:endParaRPr>
          </a:p>
        </p:txBody>
      </p:sp>
      <p:sp>
        <p:nvSpPr>
          <p:cNvPr id="12" name="CuadroTexto 11">
            <a:extLst>
              <a:ext uri="{FF2B5EF4-FFF2-40B4-BE49-F238E27FC236}">
                <a16:creationId xmlns:a16="http://schemas.microsoft.com/office/drawing/2014/main" id="{4CFB3066-E586-4519-B8AB-500B35D75BE4}"/>
              </a:ext>
            </a:extLst>
          </p:cNvPr>
          <p:cNvSpPr txBox="1"/>
          <p:nvPr/>
        </p:nvSpPr>
        <p:spPr>
          <a:xfrm>
            <a:off x="5769384" y="2728040"/>
            <a:ext cx="3431847"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Cuerpos de texto</a:t>
            </a:r>
            <a:r>
              <a:rPr lang="es-ES" sz="1400" b="0" dirty="0">
                <a:latin typeface="Arial" panose="020B0604020202020204" pitchFamily="34" charset="0"/>
                <a:cs typeface="Arial" panose="020B0604020202020204" pitchFamily="34" charset="0"/>
              </a:rPr>
              <a:t>: Arial Regular</a:t>
            </a:r>
            <a:r>
              <a:rPr lang="es-ES" sz="1400" b="0" dirty="0">
                <a:latin typeface="+mn-lt"/>
              </a:rPr>
              <a:t>, 11 - 14pt</a:t>
            </a:r>
            <a:endParaRPr lang="en-GB" sz="1400" b="0" dirty="0">
              <a:latin typeface="+mn-lt"/>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3957294" y="1376737"/>
            <a:ext cx="1706919" cy="438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04CC66C8-2CD0-49BC-B69B-262B7DE2FEFD}"/>
              </a:ext>
            </a:extLst>
          </p:cNvPr>
          <p:cNvCxnSpPr>
            <a:cxnSpLocks/>
          </p:cNvCxnSpPr>
          <p:nvPr/>
        </p:nvCxnSpPr>
        <p:spPr>
          <a:xfrm>
            <a:off x="5067324" y="2846764"/>
            <a:ext cx="57873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FA4E7A8E-70C9-4F5E-8708-BC8F3573B323}"/>
              </a:ext>
            </a:extLst>
          </p:cNvPr>
          <p:cNvSpPr/>
          <p:nvPr/>
        </p:nvSpPr>
        <p:spPr>
          <a:xfrm>
            <a:off x="9538855" y="1019174"/>
            <a:ext cx="2411557" cy="8245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CuadroTexto 19">
            <a:extLst>
              <a:ext uri="{FF2B5EF4-FFF2-40B4-BE49-F238E27FC236}">
                <a16:creationId xmlns:a16="http://schemas.microsoft.com/office/drawing/2014/main" id="{C7D2DB1D-A4A0-4EB8-B24B-3078993A3820}"/>
              </a:ext>
            </a:extLst>
          </p:cNvPr>
          <p:cNvSpPr txBox="1"/>
          <p:nvPr/>
        </p:nvSpPr>
        <p:spPr>
          <a:xfrm>
            <a:off x="9677731" y="1095375"/>
            <a:ext cx="2173853" cy="646331"/>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Título</a:t>
            </a:r>
            <a:r>
              <a:rPr lang="es-ES" sz="1400" b="1" baseline="0" dirty="0">
                <a:latin typeface="Arial" panose="020B0604020202020204" pitchFamily="34" charset="0"/>
                <a:cs typeface="Arial" panose="020B0604020202020204" pitchFamily="34" charset="0"/>
              </a:rPr>
              <a:t> Apartado</a:t>
            </a:r>
            <a:r>
              <a:rPr lang="es-ES" sz="1400" b="0" baseline="0" dirty="0">
                <a:latin typeface="Arial" panose="020B0604020202020204" pitchFamily="34" charset="0"/>
                <a:cs typeface="Arial" panose="020B0604020202020204" pitchFamily="34" charset="0"/>
              </a:rPr>
              <a:t>: </a:t>
            </a:r>
            <a:r>
              <a:rPr lang="es-ES" sz="1400" b="1" baseline="0" dirty="0">
                <a:latin typeface="+mn-lt"/>
              </a:rPr>
              <a:t>C</a:t>
            </a:r>
            <a:r>
              <a:rPr lang="es-ES" sz="1400" b="1" dirty="0">
                <a:latin typeface="Century Gothic" panose="020B0502020202020204" pitchFamily="34" charset="0"/>
              </a:rPr>
              <a:t>entury Gothic Negrita</a:t>
            </a:r>
            <a:r>
              <a:rPr lang="es-ES" sz="1400" b="0" dirty="0">
                <a:latin typeface="Arial" panose="020B0604020202020204" pitchFamily="34" charset="0"/>
                <a:cs typeface="Arial" panose="020B0604020202020204" pitchFamily="34" charset="0"/>
              </a:rPr>
              <a:t>, siempre en tamaño de 10pt</a:t>
            </a:r>
            <a:endParaRPr lang="en-GB" sz="1400" b="0" dirty="0">
              <a:latin typeface="Arial" panose="020B0604020202020204" pitchFamily="34" charset="0"/>
              <a:cs typeface="Arial" panose="020B0604020202020204" pitchFamily="34" charset="0"/>
            </a:endParaRPr>
          </a:p>
        </p:txBody>
      </p:sp>
      <p:sp>
        <p:nvSpPr>
          <p:cNvPr id="24" name="Rectángulo 23">
            <a:extLst>
              <a:ext uri="{FF2B5EF4-FFF2-40B4-BE49-F238E27FC236}">
                <a16:creationId xmlns:a16="http://schemas.microsoft.com/office/drawing/2014/main" id="{16006673-A633-4198-87CC-7C8AB5B9A58A}"/>
              </a:ext>
            </a:extLst>
          </p:cNvPr>
          <p:cNvSpPr/>
          <p:nvPr/>
        </p:nvSpPr>
        <p:spPr>
          <a:xfrm>
            <a:off x="10203522" y="352935"/>
            <a:ext cx="1866900" cy="34056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ángulo 25">
            <a:extLst>
              <a:ext uri="{FF2B5EF4-FFF2-40B4-BE49-F238E27FC236}">
                <a16:creationId xmlns:a16="http://schemas.microsoft.com/office/drawing/2014/main" id="{7CB944FB-F56D-44D0-AFCB-F54C1B28A1A0}"/>
              </a:ext>
            </a:extLst>
          </p:cNvPr>
          <p:cNvSpPr/>
          <p:nvPr/>
        </p:nvSpPr>
        <p:spPr>
          <a:xfrm>
            <a:off x="1847850" y="179461"/>
            <a:ext cx="3921519" cy="5762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1928613" y="255662"/>
            <a:ext cx="3586372" cy="430887"/>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El </a:t>
            </a:r>
            <a:r>
              <a:rPr lang="es-ES" sz="1400" b="1" dirty="0">
                <a:latin typeface="Arial" panose="020B0604020202020204" pitchFamily="34" charset="0"/>
                <a:cs typeface="Arial" panose="020B0604020202020204" pitchFamily="34" charset="0"/>
              </a:rPr>
              <a:t>símbolo</a:t>
            </a:r>
            <a:r>
              <a:rPr lang="es-ES" sz="1400" b="0" dirty="0">
                <a:latin typeface="Arial" panose="020B0604020202020204" pitchFamily="34" charset="0"/>
                <a:cs typeface="Arial" panose="020B0604020202020204" pitchFamily="34" charset="0"/>
              </a:rPr>
              <a:t> del logotipo</a:t>
            </a:r>
            <a:r>
              <a:rPr lang="es-ES" sz="1400" b="0" baseline="0"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deberá estar siempre presente en todas las </a:t>
            </a:r>
            <a:r>
              <a:rPr lang="es-ES" sz="1400" b="1" dirty="0" err="1">
                <a:latin typeface="Arial" panose="020B0604020202020204" pitchFamily="34" charset="0"/>
                <a:cs typeface="Arial" panose="020B0604020202020204" pitchFamily="34" charset="0"/>
              </a:rPr>
              <a:t>slides</a:t>
            </a:r>
            <a:r>
              <a:rPr lang="es-ES" sz="1400" b="1" dirty="0">
                <a:latin typeface="Arial" panose="020B0604020202020204" pitchFamily="34" charset="0"/>
                <a:cs typeface="Arial" panose="020B0604020202020204" pitchFamily="34" charset="0"/>
              </a:rPr>
              <a:t> interiores</a:t>
            </a:r>
            <a:r>
              <a:rPr lang="es-ES" sz="1400" b="0" dirty="0">
                <a:latin typeface="Arial" panose="020B0604020202020204" pitchFamily="34" charset="0"/>
                <a:cs typeface="Arial" panose="020B0604020202020204" pitchFamily="34" charset="0"/>
              </a:rPr>
              <a:t>.</a:t>
            </a:r>
            <a:endParaRPr lang="en-GB" sz="1400" b="0" dirty="0">
              <a:latin typeface="Arial" panose="020B0604020202020204" pitchFamily="34" charset="0"/>
              <a:cs typeface="Arial" panose="020B0604020202020204" pitchFamily="34" charset="0"/>
            </a:endParaRPr>
          </a:p>
        </p:txBody>
      </p:sp>
      <p:sp>
        <p:nvSpPr>
          <p:cNvPr id="31" name="CuadroTexto 30">
            <a:extLst>
              <a:ext uri="{FF2B5EF4-FFF2-40B4-BE49-F238E27FC236}">
                <a16:creationId xmlns:a16="http://schemas.microsoft.com/office/drawing/2014/main" id="{6596F38C-4943-4FAB-B000-C2384D9B4CE0}"/>
              </a:ext>
            </a:extLst>
          </p:cNvPr>
          <p:cNvSpPr txBox="1"/>
          <p:nvPr/>
        </p:nvSpPr>
        <p:spPr>
          <a:xfrm>
            <a:off x="2758505" y="466402"/>
            <a:ext cx="9067800" cy="153888"/>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s-ES" sz="1000" b="1" dirty="0">
                <a:latin typeface="Century Gothic" panose="020B0502020202020204" pitchFamily="34" charset="0"/>
                <a:cs typeface="Arial" panose="020B0604020202020204" pitchFamily="34" charset="0"/>
              </a:rPr>
              <a:t>APARTADO</a:t>
            </a:r>
            <a:endParaRPr lang="en-GB" sz="1000" b="1" dirty="0">
              <a:latin typeface="Century Gothic" panose="020B0502020202020204" pitchFamily="34" charset="0"/>
              <a:cs typeface="Arial" panose="020B0604020202020204" pitchFamily="34" charset="0"/>
            </a:endParaRPr>
          </a:p>
        </p:txBody>
      </p:sp>
      <p:grpSp>
        <p:nvGrpSpPr>
          <p:cNvPr id="46" name="Grupo 45">
            <a:extLst>
              <a:ext uri="{FF2B5EF4-FFF2-40B4-BE49-F238E27FC236}">
                <a16:creationId xmlns:a16="http://schemas.microsoft.com/office/drawing/2014/main" id="{4AF5B61E-50D2-4C2D-8499-28EC15D8FE3D}"/>
              </a:ext>
            </a:extLst>
          </p:cNvPr>
          <p:cNvGrpSpPr/>
          <p:nvPr/>
        </p:nvGrpSpPr>
        <p:grpSpPr>
          <a:xfrm>
            <a:off x="9217585" y="2563450"/>
            <a:ext cx="262136" cy="267838"/>
            <a:chOff x="6737824" y="5895368"/>
            <a:chExt cx="278868" cy="284934"/>
          </a:xfrm>
        </p:grpSpPr>
        <p:sp>
          <p:nvSpPr>
            <p:cNvPr id="47" name="Elipse 46">
              <a:extLst>
                <a:ext uri="{FF2B5EF4-FFF2-40B4-BE49-F238E27FC236}">
                  <a16:creationId xmlns:a16="http://schemas.microsoft.com/office/drawing/2014/main" id="{D9A30B1D-F156-4A13-A6C2-21A92DFD82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8" name="CuadroTexto 47">
              <a:extLst>
                <a:ext uri="{FF2B5EF4-FFF2-40B4-BE49-F238E27FC236}">
                  <a16:creationId xmlns:a16="http://schemas.microsoft.com/office/drawing/2014/main" id="{EC62D3F6-A68C-49D3-849D-7F1BDADDEF00}"/>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grpSp>
        <p:nvGrpSpPr>
          <p:cNvPr id="49" name="Grupo 48">
            <a:extLst>
              <a:ext uri="{FF2B5EF4-FFF2-40B4-BE49-F238E27FC236}">
                <a16:creationId xmlns:a16="http://schemas.microsoft.com/office/drawing/2014/main" id="{1BE397A5-5BB5-4D48-AEC6-83AF9B42834C}"/>
              </a:ext>
            </a:extLst>
          </p:cNvPr>
          <p:cNvGrpSpPr/>
          <p:nvPr/>
        </p:nvGrpSpPr>
        <p:grpSpPr>
          <a:xfrm>
            <a:off x="5591739" y="56376"/>
            <a:ext cx="262136" cy="267838"/>
            <a:chOff x="6737824" y="5895368"/>
            <a:chExt cx="278868" cy="284934"/>
          </a:xfrm>
        </p:grpSpPr>
        <p:sp>
          <p:nvSpPr>
            <p:cNvPr id="50" name="Elipse 49">
              <a:extLst>
                <a:ext uri="{FF2B5EF4-FFF2-40B4-BE49-F238E27FC236}">
                  <a16:creationId xmlns:a16="http://schemas.microsoft.com/office/drawing/2014/main" id="{2B2DE840-1375-4EED-B525-E5B1DA8FFA81}"/>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CuadroTexto 50">
              <a:extLst>
                <a:ext uri="{FF2B5EF4-FFF2-40B4-BE49-F238E27FC236}">
                  <a16:creationId xmlns:a16="http://schemas.microsoft.com/office/drawing/2014/main" id="{B387FDEA-D1ED-4B02-8977-283F6DA690C1}"/>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grpSp>
        <p:nvGrpSpPr>
          <p:cNvPr id="58" name="Grupo 57">
            <a:extLst>
              <a:ext uri="{FF2B5EF4-FFF2-40B4-BE49-F238E27FC236}">
                <a16:creationId xmlns:a16="http://schemas.microsoft.com/office/drawing/2014/main" id="{4ACDFAC8-F8EE-417A-82F9-D9F5B4642139}"/>
              </a:ext>
            </a:extLst>
          </p:cNvPr>
          <p:cNvGrpSpPr/>
          <p:nvPr/>
        </p:nvGrpSpPr>
        <p:grpSpPr>
          <a:xfrm>
            <a:off x="11786212" y="891828"/>
            <a:ext cx="262136" cy="267838"/>
            <a:chOff x="6737824" y="5895368"/>
            <a:chExt cx="278868" cy="284934"/>
          </a:xfrm>
        </p:grpSpPr>
        <p:sp>
          <p:nvSpPr>
            <p:cNvPr id="59" name="Elipse 58">
              <a:extLst>
                <a:ext uri="{FF2B5EF4-FFF2-40B4-BE49-F238E27FC236}">
                  <a16:creationId xmlns:a16="http://schemas.microsoft.com/office/drawing/2014/main" id="{69E6393E-8D48-492A-8353-2FDA689136EF}"/>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CuadroTexto 59">
              <a:extLst>
                <a:ext uri="{FF2B5EF4-FFF2-40B4-BE49-F238E27FC236}">
                  <a16:creationId xmlns:a16="http://schemas.microsoft.com/office/drawing/2014/main" id="{FB2295E7-1BBA-4D8E-96F6-5FC310DA4533}"/>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sp>
        <p:nvSpPr>
          <p:cNvPr id="34" name="Rectángulo 33">
            <a:extLst>
              <a:ext uri="{FF2B5EF4-FFF2-40B4-BE49-F238E27FC236}">
                <a16:creationId xmlns:a16="http://schemas.microsoft.com/office/drawing/2014/main" id="{43E7D89D-A10B-4554-A3FD-B45DC1984776}"/>
              </a:ext>
            </a:extLst>
          </p:cNvPr>
          <p:cNvSpPr/>
          <p:nvPr/>
        </p:nvSpPr>
        <p:spPr>
          <a:xfrm>
            <a:off x="645603" y="1657350"/>
            <a:ext cx="3457166" cy="40096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CuadroTexto 35">
            <a:extLst>
              <a:ext uri="{FF2B5EF4-FFF2-40B4-BE49-F238E27FC236}">
                <a16:creationId xmlns:a16="http://schemas.microsoft.com/office/drawing/2014/main" id="{EB390D25-DE19-4E97-951A-80ECD2551D2F}"/>
              </a:ext>
            </a:extLst>
          </p:cNvPr>
          <p:cNvSpPr txBox="1"/>
          <p:nvPr/>
        </p:nvSpPr>
        <p:spPr>
          <a:xfrm>
            <a:off x="838944" y="1707573"/>
            <a:ext cx="4743450" cy="276999"/>
          </a:xfrm>
          <a:prstGeom prst="rect">
            <a:avLst/>
          </a:prstGeom>
          <a:noFill/>
        </p:spPr>
        <p:txBody>
          <a:bodyPr wrap="square" lIns="0" tIns="0" rIns="0" bIns="0" rtlCol="0">
            <a:spAutoFit/>
          </a:bodyPr>
          <a:lstStyle/>
          <a:p>
            <a:r>
              <a:rPr lang="es-ES" sz="1800" b="1" dirty="0">
                <a:latin typeface="Century Gothic" panose="020B0502020202020204" pitchFamily="34" charset="0"/>
              </a:rPr>
              <a:t>Subtítulos y encabezados</a:t>
            </a:r>
            <a:endParaRPr lang="en-GB" sz="1800" b="1" dirty="0">
              <a:latin typeface="Century Gothic" panose="020B0502020202020204" pitchFamily="34" charset="0"/>
            </a:endParaRPr>
          </a:p>
        </p:txBody>
      </p:sp>
      <p:cxnSp>
        <p:nvCxnSpPr>
          <p:cNvPr id="38" name="Conector recto 37">
            <a:extLst>
              <a:ext uri="{FF2B5EF4-FFF2-40B4-BE49-F238E27FC236}">
                <a16:creationId xmlns:a16="http://schemas.microsoft.com/office/drawing/2014/main" id="{B5972FAA-FB67-42BA-8BAE-8013FDAC1F95}"/>
              </a:ext>
            </a:extLst>
          </p:cNvPr>
          <p:cNvCxnSpPr>
            <a:cxnSpLocks/>
          </p:cNvCxnSpPr>
          <p:nvPr/>
        </p:nvCxnSpPr>
        <p:spPr>
          <a:xfrm>
            <a:off x="4102769" y="1869498"/>
            <a:ext cx="1376128" cy="377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2" name="Rectángulo 51">
            <a:extLst>
              <a:ext uri="{FF2B5EF4-FFF2-40B4-BE49-F238E27FC236}">
                <a16:creationId xmlns:a16="http://schemas.microsoft.com/office/drawing/2014/main" id="{4066D12E-0740-458F-9D83-18B33BBC5385}"/>
              </a:ext>
            </a:extLst>
          </p:cNvPr>
          <p:cNvSpPr/>
          <p:nvPr/>
        </p:nvSpPr>
        <p:spPr>
          <a:xfrm>
            <a:off x="5646055" y="3395425"/>
            <a:ext cx="3040745" cy="1077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53" name="Conector recto 52">
            <a:extLst>
              <a:ext uri="{FF2B5EF4-FFF2-40B4-BE49-F238E27FC236}">
                <a16:creationId xmlns:a16="http://schemas.microsoft.com/office/drawing/2014/main" id="{28E97C44-D81C-410A-A757-57D1AF3319DC}"/>
              </a:ext>
            </a:extLst>
          </p:cNvPr>
          <p:cNvCxnSpPr>
            <a:cxnSpLocks/>
          </p:cNvCxnSpPr>
          <p:nvPr/>
        </p:nvCxnSpPr>
        <p:spPr>
          <a:xfrm>
            <a:off x="3052119" y="3811712"/>
            <a:ext cx="2612094"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4" name="Rectángulo 53">
            <a:extLst>
              <a:ext uri="{FF2B5EF4-FFF2-40B4-BE49-F238E27FC236}">
                <a16:creationId xmlns:a16="http://schemas.microsoft.com/office/drawing/2014/main" id="{9AEBC5C5-5D89-4E2E-B472-C563FC9E285C}"/>
              </a:ext>
            </a:extLst>
          </p:cNvPr>
          <p:cNvSpPr/>
          <p:nvPr/>
        </p:nvSpPr>
        <p:spPr>
          <a:xfrm>
            <a:off x="1510083" y="3656212"/>
            <a:ext cx="1542036" cy="284650"/>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highlight>
                <a:srgbClr val="FFFF00"/>
              </a:highlight>
            </a:endParaRPr>
          </a:p>
        </p:txBody>
      </p:sp>
      <p:sp>
        <p:nvSpPr>
          <p:cNvPr id="61" name="CuadroTexto 60">
            <a:extLst>
              <a:ext uri="{FF2B5EF4-FFF2-40B4-BE49-F238E27FC236}">
                <a16:creationId xmlns:a16="http://schemas.microsoft.com/office/drawing/2014/main" id="{54D426AF-6543-4644-BEA3-FD4E85BBC0D4}"/>
              </a:ext>
            </a:extLst>
          </p:cNvPr>
          <p:cNvSpPr txBox="1"/>
          <p:nvPr/>
        </p:nvSpPr>
        <p:spPr>
          <a:xfrm>
            <a:off x="5769384" y="3467160"/>
            <a:ext cx="2709288" cy="1077218"/>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Palabras destacados</a:t>
            </a:r>
            <a:r>
              <a:rPr lang="es-ES" sz="1400" b="1" baseline="0" dirty="0">
                <a:latin typeface="Arial" panose="020B0604020202020204" pitchFamily="34" charset="0"/>
                <a:cs typeface="Arial" panose="020B0604020202020204" pitchFamily="34" charset="0"/>
              </a:rPr>
              <a:t> y links</a:t>
            </a:r>
            <a:r>
              <a:rPr lang="es-ES" sz="1400" b="1" dirty="0">
                <a:latin typeface="Arial" panose="020B0604020202020204" pitchFamily="34" charset="0"/>
                <a:cs typeface="Arial" panose="020B0604020202020204" pitchFamily="34" charset="0"/>
              </a:rPr>
              <a:t>:</a:t>
            </a:r>
            <a:r>
              <a:rPr lang="es-ES" sz="1400" b="1" baseline="0" dirty="0">
                <a:latin typeface="Arial" panose="020B0604020202020204" pitchFamily="34" charset="0"/>
                <a:cs typeface="Arial" panose="020B0604020202020204" pitchFamily="34" charset="0"/>
              </a:rPr>
              <a:t>  </a:t>
            </a:r>
            <a:r>
              <a:rPr lang="es-ES" sz="1400" b="1" dirty="0">
                <a:latin typeface="Arial" panose="020B0604020202020204" pitchFamily="34" charset="0"/>
                <a:cs typeface="Arial" panose="020B0604020202020204" pitchFamily="34" charset="0"/>
              </a:rPr>
              <a:t>Arial Negrita</a:t>
            </a:r>
            <a:r>
              <a:rPr lang="es-ES" sz="1400" b="1" baseline="0"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en el mismo tamaño del cuerpo de texto donde se integren (entre 11pt y 14 pt).</a:t>
            </a:r>
          </a:p>
          <a:p>
            <a:endParaRPr lang="es-ES" sz="1400" b="0" dirty="0">
              <a:latin typeface="+mn-lt"/>
            </a:endParaRPr>
          </a:p>
        </p:txBody>
      </p:sp>
      <p:sp>
        <p:nvSpPr>
          <p:cNvPr id="35" name="Rectángulo 34">
            <a:extLst>
              <a:ext uri="{FF2B5EF4-FFF2-40B4-BE49-F238E27FC236}">
                <a16:creationId xmlns:a16="http://schemas.microsoft.com/office/drawing/2014/main" id="{F53F581A-6991-46DE-8F55-993B29A87957}"/>
              </a:ext>
            </a:extLst>
          </p:cNvPr>
          <p:cNvSpPr/>
          <p:nvPr/>
        </p:nvSpPr>
        <p:spPr>
          <a:xfrm>
            <a:off x="5006291" y="1692225"/>
            <a:ext cx="4147961" cy="3620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CuadroTexto 36">
            <a:extLst>
              <a:ext uri="{FF2B5EF4-FFF2-40B4-BE49-F238E27FC236}">
                <a16:creationId xmlns:a16="http://schemas.microsoft.com/office/drawing/2014/main" id="{6E676913-C5F3-4567-BA2A-B86660F72444}"/>
              </a:ext>
            </a:extLst>
          </p:cNvPr>
          <p:cNvSpPr txBox="1"/>
          <p:nvPr/>
        </p:nvSpPr>
        <p:spPr>
          <a:xfrm>
            <a:off x="5162381" y="1768426"/>
            <a:ext cx="3820225"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Subtítulos</a:t>
            </a:r>
            <a:r>
              <a:rPr lang="es-ES" sz="1400" b="0" dirty="0">
                <a:latin typeface="Arial" panose="020B0604020202020204" pitchFamily="34" charset="0"/>
                <a:cs typeface="Arial" panose="020B0604020202020204" pitchFamily="34" charset="0"/>
              </a:rPr>
              <a:t>: </a:t>
            </a:r>
            <a:r>
              <a:rPr lang="es-ES" sz="1400" b="1" dirty="0">
                <a:latin typeface="Century Gothic" panose="020B0502020202020204" pitchFamily="34" charset="0"/>
              </a:rPr>
              <a:t>Century</a:t>
            </a:r>
            <a:r>
              <a:rPr lang="es-ES" sz="1400" b="1" baseline="0" dirty="0">
                <a:latin typeface="Century Gothic" panose="020B0502020202020204" pitchFamily="34" charset="0"/>
              </a:rPr>
              <a:t> Gothic Negrita</a:t>
            </a:r>
            <a:r>
              <a:rPr lang="es-ES" sz="1400" b="0" baseline="0" dirty="0">
                <a:latin typeface="Arial" panose="020B0604020202020204" pitchFamily="34" charset="0"/>
                <a:cs typeface="Arial" panose="020B0604020202020204" pitchFamily="34" charset="0"/>
              </a:rPr>
              <a:t>, 16 - 20pt</a:t>
            </a:r>
            <a:endParaRPr lang="en-GB" sz="1400" b="0" dirty="0">
              <a:latin typeface="Arial" panose="020B0604020202020204" pitchFamily="34" charset="0"/>
              <a:cs typeface="Arial" panose="020B0604020202020204" pitchFamily="34" charset="0"/>
            </a:endParaRPr>
          </a:p>
        </p:txBody>
      </p:sp>
      <p:grpSp>
        <p:nvGrpSpPr>
          <p:cNvPr id="39" name="Grupo 38">
            <a:extLst>
              <a:ext uri="{FF2B5EF4-FFF2-40B4-BE49-F238E27FC236}">
                <a16:creationId xmlns:a16="http://schemas.microsoft.com/office/drawing/2014/main" id="{22B5AD7C-1D38-4EA8-A235-574CBA684D80}"/>
              </a:ext>
            </a:extLst>
          </p:cNvPr>
          <p:cNvGrpSpPr/>
          <p:nvPr/>
        </p:nvGrpSpPr>
        <p:grpSpPr>
          <a:xfrm>
            <a:off x="8982607" y="1596407"/>
            <a:ext cx="262136" cy="267838"/>
            <a:chOff x="6737824" y="5895368"/>
            <a:chExt cx="278868" cy="284934"/>
          </a:xfrm>
        </p:grpSpPr>
        <p:sp>
          <p:nvSpPr>
            <p:cNvPr id="40" name="Elipse 39">
              <a:extLst>
                <a:ext uri="{FF2B5EF4-FFF2-40B4-BE49-F238E27FC236}">
                  <a16:creationId xmlns:a16="http://schemas.microsoft.com/office/drawing/2014/main" id="{83064989-7D49-4292-B945-7171B4CB0A20}"/>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CuadroTexto 40">
              <a:extLst>
                <a:ext uri="{FF2B5EF4-FFF2-40B4-BE49-F238E27FC236}">
                  <a16:creationId xmlns:a16="http://schemas.microsoft.com/office/drawing/2014/main" id="{C72EB8BD-744D-491A-845A-9720161464D0}"/>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sp>
        <p:nvSpPr>
          <p:cNvPr id="8" name="Rectángulo 7">
            <a:extLst>
              <a:ext uri="{FF2B5EF4-FFF2-40B4-BE49-F238E27FC236}">
                <a16:creationId xmlns:a16="http://schemas.microsoft.com/office/drawing/2014/main" id="{027FB43C-B73E-419E-9EF1-914799BA2434}"/>
              </a:ext>
            </a:extLst>
          </p:cNvPr>
          <p:cNvSpPr/>
          <p:nvPr/>
        </p:nvSpPr>
        <p:spPr>
          <a:xfrm>
            <a:off x="5006293" y="967445"/>
            <a:ext cx="3203864" cy="5619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CuadroTexto 9">
            <a:extLst>
              <a:ext uri="{FF2B5EF4-FFF2-40B4-BE49-F238E27FC236}">
                <a16:creationId xmlns:a16="http://schemas.microsoft.com/office/drawing/2014/main" id="{C28FFFEA-951E-43B3-A7C0-9A465AB7D8B2}"/>
              </a:ext>
            </a:extLst>
          </p:cNvPr>
          <p:cNvSpPr txBox="1"/>
          <p:nvPr/>
        </p:nvSpPr>
        <p:spPr>
          <a:xfrm>
            <a:off x="5161662" y="1033254"/>
            <a:ext cx="2914357" cy="430887"/>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Títulos</a:t>
            </a:r>
            <a:r>
              <a:rPr lang="es-ES" sz="1400" b="1" baseline="0" dirty="0">
                <a:latin typeface="Arial" panose="020B0604020202020204" pitchFamily="34" charset="0"/>
                <a:cs typeface="Arial" panose="020B0604020202020204" pitchFamily="34" charset="0"/>
              </a:rPr>
              <a:t> </a:t>
            </a:r>
            <a:r>
              <a:rPr lang="es-ES" sz="1400" b="1" dirty="0">
                <a:latin typeface="Arial" panose="020B0604020202020204" pitchFamily="34" charset="0"/>
                <a:cs typeface="Arial" panose="020B0604020202020204" pitchFamily="34" charset="0"/>
              </a:rPr>
              <a:t>y encabezados:</a:t>
            </a:r>
            <a:r>
              <a:rPr lang="es-ES" sz="1400" b="1" baseline="0" dirty="0">
                <a:latin typeface="Arial" panose="020B0604020202020204" pitchFamily="34" charset="0"/>
                <a:cs typeface="Arial" panose="020B0604020202020204" pitchFamily="34" charset="0"/>
              </a:rPr>
              <a:t> </a:t>
            </a:r>
            <a:r>
              <a:rPr lang="es-ES" sz="1400" b="0" baseline="0" dirty="0">
                <a:latin typeface="Century Gothic" panose="020B0502020202020204" pitchFamily="34" charset="0"/>
              </a:rPr>
              <a:t>C</a:t>
            </a:r>
            <a:r>
              <a:rPr lang="es-ES" sz="1400" b="0" dirty="0">
                <a:latin typeface="Century Gothic" panose="020B0502020202020204" pitchFamily="34" charset="0"/>
              </a:rPr>
              <a:t>entury Gothic Regular</a:t>
            </a:r>
            <a:r>
              <a:rPr lang="es-ES" sz="1400" b="0" baseline="0" dirty="0">
                <a:latin typeface="Century Gothic" panose="020B0502020202020204" pitchFamily="34" charset="0"/>
              </a:rPr>
              <a:t>, </a:t>
            </a:r>
            <a:r>
              <a:rPr lang="es-ES" sz="1400" b="0" baseline="0" dirty="0">
                <a:latin typeface="Arial" panose="020B0604020202020204" pitchFamily="34" charset="0"/>
                <a:cs typeface="Arial" panose="020B0604020202020204" pitchFamily="34" charset="0"/>
              </a:rPr>
              <a:t>22 - 24 pt</a:t>
            </a:r>
            <a:endParaRPr lang="en-GB" sz="1400" b="0" dirty="0">
              <a:latin typeface="Arial" panose="020B0604020202020204" pitchFamily="34" charset="0"/>
              <a:cs typeface="Arial" panose="020B0604020202020204" pitchFamily="34" charset="0"/>
            </a:endParaRPr>
          </a:p>
        </p:txBody>
      </p:sp>
      <p:grpSp>
        <p:nvGrpSpPr>
          <p:cNvPr id="55" name="Grupo 54">
            <a:extLst>
              <a:ext uri="{FF2B5EF4-FFF2-40B4-BE49-F238E27FC236}">
                <a16:creationId xmlns:a16="http://schemas.microsoft.com/office/drawing/2014/main" id="{31612541-B3AD-4270-B2F4-3F60B7AE5EF2}"/>
              </a:ext>
            </a:extLst>
          </p:cNvPr>
          <p:cNvGrpSpPr/>
          <p:nvPr/>
        </p:nvGrpSpPr>
        <p:grpSpPr>
          <a:xfrm>
            <a:off x="8047595" y="871626"/>
            <a:ext cx="262136" cy="267838"/>
            <a:chOff x="6737824" y="5895368"/>
            <a:chExt cx="278868" cy="284934"/>
          </a:xfrm>
        </p:grpSpPr>
        <p:sp>
          <p:nvSpPr>
            <p:cNvPr id="56" name="Elipse 55">
              <a:extLst>
                <a:ext uri="{FF2B5EF4-FFF2-40B4-BE49-F238E27FC236}">
                  <a16:creationId xmlns:a16="http://schemas.microsoft.com/office/drawing/2014/main" id="{5D7DDEA4-FD7C-48B6-A911-1BC39C8134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CuadroTexto 56">
              <a:extLst>
                <a:ext uri="{FF2B5EF4-FFF2-40B4-BE49-F238E27FC236}">
                  <a16:creationId xmlns:a16="http://schemas.microsoft.com/office/drawing/2014/main" id="{7DA7032A-889F-4967-B996-C783DF6306BA}"/>
                </a:ext>
              </a:extLst>
            </p:cNvPr>
            <p:cNvSpPr txBox="1"/>
            <p:nvPr/>
          </p:nvSpPr>
          <p:spPr>
            <a:xfrm>
              <a:off x="6838944"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grpSp>
        <p:nvGrpSpPr>
          <p:cNvPr id="62" name="Grupo 61">
            <a:extLst>
              <a:ext uri="{FF2B5EF4-FFF2-40B4-BE49-F238E27FC236}">
                <a16:creationId xmlns:a16="http://schemas.microsoft.com/office/drawing/2014/main" id="{3FEA71F6-9051-40CC-B58C-940A7B003F3C}"/>
              </a:ext>
            </a:extLst>
          </p:cNvPr>
          <p:cNvGrpSpPr/>
          <p:nvPr/>
        </p:nvGrpSpPr>
        <p:grpSpPr>
          <a:xfrm>
            <a:off x="8525238" y="3293186"/>
            <a:ext cx="262136" cy="267838"/>
            <a:chOff x="6737824" y="5895368"/>
            <a:chExt cx="278868" cy="284934"/>
          </a:xfrm>
        </p:grpSpPr>
        <p:sp>
          <p:nvSpPr>
            <p:cNvPr id="63" name="Elipse 62">
              <a:extLst>
                <a:ext uri="{FF2B5EF4-FFF2-40B4-BE49-F238E27FC236}">
                  <a16:creationId xmlns:a16="http://schemas.microsoft.com/office/drawing/2014/main" id="{A0D596A1-5D9A-476C-A7F2-38D43987ED9D}"/>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4" name="CuadroTexto 63">
              <a:extLst>
                <a:ext uri="{FF2B5EF4-FFF2-40B4-BE49-F238E27FC236}">
                  <a16:creationId xmlns:a16="http://schemas.microsoft.com/office/drawing/2014/main" id="{D98D0E84-370B-44B2-9C58-885D555ECBEF}"/>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sp>
        <p:nvSpPr>
          <p:cNvPr id="65" name="CuadroTexto 64">
            <a:extLst>
              <a:ext uri="{FF2B5EF4-FFF2-40B4-BE49-F238E27FC236}">
                <a16:creationId xmlns:a16="http://schemas.microsoft.com/office/drawing/2014/main" id="{8CFF5067-E38D-4037-A1AE-F7FE3B74AFEC}"/>
              </a:ext>
            </a:extLst>
          </p:cNvPr>
          <p:cNvSpPr txBox="1"/>
          <p:nvPr/>
        </p:nvSpPr>
        <p:spPr>
          <a:xfrm>
            <a:off x="822742" y="5236514"/>
            <a:ext cx="4141641" cy="738664"/>
          </a:xfrm>
          <a:prstGeom prst="rect">
            <a:avLst/>
          </a:prstGeom>
          <a:noFill/>
        </p:spPr>
        <p:txBody>
          <a:bodyPr wrap="square" lIns="0" tIns="0" rIns="0" bIns="0" rtlCol="0">
            <a:spAutoFit/>
          </a:bodyPr>
          <a:lstStyle/>
          <a:p>
            <a:r>
              <a:rPr lang="en-GB" sz="2400" b="0" i="0" kern="1200" dirty="0">
                <a:solidFill>
                  <a:schemeClr val="accent6"/>
                </a:solidFill>
                <a:effectLst/>
                <a:latin typeface="Century Gothic" panose="020B0502020202020204" pitchFamily="34" charset="0"/>
                <a:ea typeface="+mn-ea"/>
                <a:cs typeface="Arial" panose="020B0604020202020204" pitchFamily="34" charset="0"/>
              </a:rPr>
              <a:t>Lorem ipsum dolor sit amet, consectetur adipiscing elit. </a:t>
            </a:r>
            <a:endParaRPr lang="en-GB" sz="2400" b="0" dirty="0">
              <a:solidFill>
                <a:schemeClr val="accent6"/>
              </a:solidFill>
              <a:latin typeface="Century Gothic" panose="020B0502020202020204" pitchFamily="34" charset="0"/>
              <a:cs typeface="Arial" panose="020B0604020202020204" pitchFamily="34" charset="0"/>
            </a:endParaRPr>
          </a:p>
        </p:txBody>
      </p:sp>
      <p:sp>
        <p:nvSpPr>
          <p:cNvPr id="66" name="Rectángulo 65">
            <a:extLst>
              <a:ext uri="{FF2B5EF4-FFF2-40B4-BE49-F238E27FC236}">
                <a16:creationId xmlns:a16="http://schemas.microsoft.com/office/drawing/2014/main" id="{D3E5D0F9-F4D6-4295-9C7C-DC99C52E633B}"/>
              </a:ext>
            </a:extLst>
          </p:cNvPr>
          <p:cNvSpPr/>
          <p:nvPr/>
        </p:nvSpPr>
        <p:spPr>
          <a:xfrm>
            <a:off x="5646055" y="5186878"/>
            <a:ext cx="4360390" cy="8191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67" name="Conector recto 66">
            <a:extLst>
              <a:ext uri="{FF2B5EF4-FFF2-40B4-BE49-F238E27FC236}">
                <a16:creationId xmlns:a16="http://schemas.microsoft.com/office/drawing/2014/main" id="{75B0E6BB-9876-46A1-8C8D-829F06FBF2E3}"/>
              </a:ext>
            </a:extLst>
          </p:cNvPr>
          <p:cNvCxnSpPr>
            <a:cxnSpLocks/>
          </p:cNvCxnSpPr>
          <p:nvPr/>
        </p:nvCxnSpPr>
        <p:spPr>
          <a:xfrm>
            <a:off x="5067324" y="5606260"/>
            <a:ext cx="578732"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8" name="Rectángulo 67">
            <a:extLst>
              <a:ext uri="{FF2B5EF4-FFF2-40B4-BE49-F238E27FC236}">
                <a16:creationId xmlns:a16="http://schemas.microsoft.com/office/drawing/2014/main" id="{1D764998-DEBF-40DA-925B-2026E7CA58FF}"/>
              </a:ext>
            </a:extLst>
          </p:cNvPr>
          <p:cNvSpPr/>
          <p:nvPr/>
        </p:nvSpPr>
        <p:spPr>
          <a:xfrm>
            <a:off x="645602" y="5196612"/>
            <a:ext cx="4421721" cy="91161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highlight>
                <a:srgbClr val="FFFF00"/>
              </a:highlight>
            </a:endParaRPr>
          </a:p>
        </p:txBody>
      </p:sp>
      <p:sp>
        <p:nvSpPr>
          <p:cNvPr id="69" name="CuadroTexto 68">
            <a:extLst>
              <a:ext uri="{FF2B5EF4-FFF2-40B4-BE49-F238E27FC236}">
                <a16:creationId xmlns:a16="http://schemas.microsoft.com/office/drawing/2014/main" id="{F8936575-18F3-4C95-BC4E-059D2FA03A83}"/>
              </a:ext>
            </a:extLst>
          </p:cNvPr>
          <p:cNvSpPr txBox="1"/>
          <p:nvPr/>
        </p:nvSpPr>
        <p:spPr>
          <a:xfrm>
            <a:off x="5769384" y="5258613"/>
            <a:ext cx="4081198" cy="646331"/>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Destacados de texto:</a:t>
            </a:r>
            <a:r>
              <a:rPr lang="es-ES" sz="1400" b="1" baseline="0" dirty="0">
                <a:latin typeface="Arial" panose="020B0604020202020204" pitchFamily="34" charset="0"/>
                <a:cs typeface="Arial" panose="020B0604020202020204" pitchFamily="34" charset="0"/>
              </a:rPr>
              <a:t>  </a:t>
            </a:r>
            <a:r>
              <a:rPr lang="es-ES" sz="1400" b="0" dirty="0">
                <a:latin typeface="Century Gothic" panose="020B0502020202020204" pitchFamily="34" charset="0"/>
                <a:cs typeface="Arial" panose="020B0604020202020204" pitchFamily="34" charset="0"/>
              </a:rPr>
              <a:t>Century Gothic Regular</a:t>
            </a:r>
            <a:r>
              <a:rPr lang="es-ES" sz="1400" b="1"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para tipos de 22 – 24 pt y </a:t>
            </a:r>
            <a:r>
              <a:rPr lang="es-ES" sz="1400" b="1" dirty="0">
                <a:latin typeface="Century Gothic" panose="020B0502020202020204" pitchFamily="34" charset="0"/>
                <a:cs typeface="Arial" panose="020B0604020202020204" pitchFamily="34" charset="0"/>
              </a:rPr>
              <a:t>Century Gothic Negrita </a:t>
            </a:r>
            <a:r>
              <a:rPr lang="es-ES" sz="1400" b="0" dirty="0">
                <a:latin typeface="Arial" panose="020B0604020202020204" pitchFamily="34" charset="0"/>
                <a:cs typeface="Arial" panose="020B0604020202020204" pitchFamily="34" charset="0"/>
              </a:rPr>
              <a:t>para tipos de16 – 20pt</a:t>
            </a:r>
            <a:endParaRPr lang="es-ES" sz="1400" b="0" dirty="0">
              <a:latin typeface="+mn-lt"/>
            </a:endParaRPr>
          </a:p>
        </p:txBody>
      </p:sp>
      <p:grpSp>
        <p:nvGrpSpPr>
          <p:cNvPr id="70" name="Grupo 69">
            <a:extLst>
              <a:ext uri="{FF2B5EF4-FFF2-40B4-BE49-F238E27FC236}">
                <a16:creationId xmlns:a16="http://schemas.microsoft.com/office/drawing/2014/main" id="{916D1877-C33D-43E6-B2E8-4EA840192FE5}"/>
              </a:ext>
            </a:extLst>
          </p:cNvPr>
          <p:cNvGrpSpPr/>
          <p:nvPr/>
        </p:nvGrpSpPr>
        <p:grpSpPr>
          <a:xfrm>
            <a:off x="9867637" y="5084639"/>
            <a:ext cx="262136" cy="267838"/>
            <a:chOff x="6737824" y="5895368"/>
            <a:chExt cx="278868" cy="284934"/>
          </a:xfrm>
        </p:grpSpPr>
        <p:sp>
          <p:nvSpPr>
            <p:cNvPr id="71" name="Elipse 70">
              <a:extLst>
                <a:ext uri="{FF2B5EF4-FFF2-40B4-BE49-F238E27FC236}">
                  <a16:creationId xmlns:a16="http://schemas.microsoft.com/office/drawing/2014/main" id="{8EA043DF-C587-4CBF-B1DC-831E1B41CD2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2" name="CuadroTexto 71">
              <a:extLst>
                <a:ext uri="{FF2B5EF4-FFF2-40B4-BE49-F238E27FC236}">
                  <a16:creationId xmlns:a16="http://schemas.microsoft.com/office/drawing/2014/main" id="{F1C1DB7B-B82C-459B-80E2-FAAD5BAFFEC7}"/>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pic>
        <p:nvPicPr>
          <p:cNvPr id="7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Tree>
    <p:extLst>
      <p:ext uri="{BB962C8B-B14F-4D97-AF65-F5344CB8AC3E}">
        <p14:creationId xmlns:p14="http://schemas.microsoft.com/office/powerpoint/2010/main" val="1037094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SPECIFICACIONES ICONOS Y COLOR">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BB58DC6-E14B-436C-8F10-C16F29066EA2}"/>
              </a:ext>
            </a:extLst>
          </p:cNvPr>
          <p:cNvSpPr txBox="1"/>
          <p:nvPr/>
        </p:nvSpPr>
        <p:spPr>
          <a:xfrm>
            <a:off x="2758505" y="466402"/>
            <a:ext cx="9067800" cy="153888"/>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s-ES" sz="1000" b="1" dirty="0">
                <a:latin typeface="Century Gothic" panose="020B0502020202020204" pitchFamily="34" charset="0"/>
                <a:cs typeface="Arial" panose="020B0604020202020204" pitchFamily="34" charset="0"/>
              </a:rPr>
              <a:t>ICONOS Y COLOR</a:t>
            </a:r>
            <a:endParaRPr lang="en-GB" sz="1000" b="1" dirty="0">
              <a:latin typeface="Century Gothic" panose="020B0502020202020204" pitchFamily="34" charset="0"/>
              <a:cs typeface="Arial" panose="020B0604020202020204" pitchFamily="34" charset="0"/>
            </a:endParaRPr>
          </a:p>
        </p:txBody>
      </p:sp>
      <p:sp>
        <p:nvSpPr>
          <p:cNvPr id="46" name="Rectángulo 45">
            <a:extLst>
              <a:ext uri="{FF2B5EF4-FFF2-40B4-BE49-F238E27FC236}">
                <a16:creationId xmlns:a16="http://schemas.microsoft.com/office/drawing/2014/main" id="{398367C1-B3F3-4BD9-8D23-A36A8D32019C}"/>
              </a:ext>
            </a:extLst>
          </p:cNvPr>
          <p:cNvSpPr/>
          <p:nvPr/>
        </p:nvSpPr>
        <p:spPr>
          <a:xfrm>
            <a:off x="911423" y="905317"/>
            <a:ext cx="6422827" cy="122872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9" name="Conector recto 48">
            <a:extLst>
              <a:ext uri="{FF2B5EF4-FFF2-40B4-BE49-F238E27FC236}">
                <a16:creationId xmlns:a16="http://schemas.microsoft.com/office/drawing/2014/main" id="{8E2256CF-B990-49E3-894D-3F727496A929}"/>
              </a:ext>
            </a:extLst>
          </p:cNvPr>
          <p:cNvCxnSpPr>
            <a:cxnSpLocks/>
          </p:cNvCxnSpPr>
          <p:nvPr/>
        </p:nvCxnSpPr>
        <p:spPr>
          <a:xfrm>
            <a:off x="7372350" y="1476817"/>
            <a:ext cx="763732"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1" name="Rectángulo 50">
            <a:extLst>
              <a:ext uri="{FF2B5EF4-FFF2-40B4-BE49-F238E27FC236}">
                <a16:creationId xmlns:a16="http://schemas.microsoft.com/office/drawing/2014/main" id="{72D8ECE9-0C05-4706-B53C-F2DA4A2091B5}"/>
              </a:ext>
            </a:extLst>
          </p:cNvPr>
          <p:cNvSpPr/>
          <p:nvPr/>
        </p:nvSpPr>
        <p:spPr>
          <a:xfrm>
            <a:off x="1076325" y="2780207"/>
            <a:ext cx="752475" cy="7048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2" name="Rectángulo 51">
            <a:extLst>
              <a:ext uri="{FF2B5EF4-FFF2-40B4-BE49-F238E27FC236}">
                <a16:creationId xmlns:a16="http://schemas.microsoft.com/office/drawing/2014/main" id="{0588707F-9E54-4146-A56D-6C632C1C71DC}"/>
              </a:ext>
            </a:extLst>
          </p:cNvPr>
          <p:cNvSpPr/>
          <p:nvPr/>
        </p:nvSpPr>
        <p:spPr>
          <a:xfrm>
            <a:off x="2114228" y="2780207"/>
            <a:ext cx="752475" cy="704850"/>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4" name="Rectángulo 53">
            <a:extLst>
              <a:ext uri="{FF2B5EF4-FFF2-40B4-BE49-F238E27FC236}">
                <a16:creationId xmlns:a16="http://schemas.microsoft.com/office/drawing/2014/main" id="{0712CEB9-01EA-4654-BD39-B86552E2AFC0}"/>
              </a:ext>
            </a:extLst>
          </p:cNvPr>
          <p:cNvSpPr/>
          <p:nvPr/>
        </p:nvSpPr>
        <p:spPr>
          <a:xfrm>
            <a:off x="3495031" y="2780207"/>
            <a:ext cx="752475" cy="7048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6" name="Rectángulo 55">
            <a:extLst>
              <a:ext uri="{FF2B5EF4-FFF2-40B4-BE49-F238E27FC236}">
                <a16:creationId xmlns:a16="http://schemas.microsoft.com/office/drawing/2014/main" id="{5435A614-E700-4380-A8E2-FF77DD2727E5}"/>
              </a:ext>
            </a:extLst>
          </p:cNvPr>
          <p:cNvSpPr/>
          <p:nvPr/>
        </p:nvSpPr>
        <p:spPr>
          <a:xfrm>
            <a:off x="4518001" y="2780207"/>
            <a:ext cx="752475" cy="7048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Rectángulo 56">
            <a:extLst>
              <a:ext uri="{FF2B5EF4-FFF2-40B4-BE49-F238E27FC236}">
                <a16:creationId xmlns:a16="http://schemas.microsoft.com/office/drawing/2014/main" id="{091CCA4F-C9E3-48AD-A7E5-1EE451B908BB}"/>
              </a:ext>
            </a:extLst>
          </p:cNvPr>
          <p:cNvSpPr/>
          <p:nvPr/>
        </p:nvSpPr>
        <p:spPr>
          <a:xfrm>
            <a:off x="5555904" y="2780207"/>
            <a:ext cx="752475" cy="7048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Rectángulo 58">
            <a:extLst>
              <a:ext uri="{FF2B5EF4-FFF2-40B4-BE49-F238E27FC236}">
                <a16:creationId xmlns:a16="http://schemas.microsoft.com/office/drawing/2014/main" id="{200325CF-86A0-46F4-AAF4-70A0CF210B7B}"/>
              </a:ext>
            </a:extLst>
          </p:cNvPr>
          <p:cNvSpPr/>
          <p:nvPr/>
        </p:nvSpPr>
        <p:spPr>
          <a:xfrm>
            <a:off x="6582991" y="2780207"/>
            <a:ext cx="752475" cy="7048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Rectángulo 59">
            <a:extLst>
              <a:ext uri="{FF2B5EF4-FFF2-40B4-BE49-F238E27FC236}">
                <a16:creationId xmlns:a16="http://schemas.microsoft.com/office/drawing/2014/main" id="{D9DC91ED-E3B1-4A2E-8774-17FFB480E98B}"/>
              </a:ext>
            </a:extLst>
          </p:cNvPr>
          <p:cNvSpPr/>
          <p:nvPr/>
        </p:nvSpPr>
        <p:spPr>
          <a:xfrm>
            <a:off x="1076325" y="5036819"/>
            <a:ext cx="752475" cy="704850"/>
          </a:xfrm>
          <a:prstGeom prst="rect">
            <a:avLst/>
          </a:prstGeom>
          <a:solidFill>
            <a:srgbClr val="F0A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64" name="Conector recto 63">
            <a:extLst>
              <a:ext uri="{FF2B5EF4-FFF2-40B4-BE49-F238E27FC236}">
                <a16:creationId xmlns:a16="http://schemas.microsoft.com/office/drawing/2014/main" id="{BF93BC05-4BDF-42EA-8092-09E9AEC42040}"/>
              </a:ext>
            </a:extLst>
          </p:cNvPr>
          <p:cNvCxnSpPr>
            <a:cxnSpLocks/>
          </p:cNvCxnSpPr>
          <p:nvPr/>
        </p:nvCxnSpPr>
        <p:spPr>
          <a:xfrm>
            <a:off x="7485782" y="3041880"/>
            <a:ext cx="819150"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5" name="Rectángulo 64">
            <a:extLst>
              <a:ext uri="{FF2B5EF4-FFF2-40B4-BE49-F238E27FC236}">
                <a16:creationId xmlns:a16="http://schemas.microsoft.com/office/drawing/2014/main" id="{78D5D3C3-D56D-46D4-8306-25F52D35FAEC}"/>
              </a:ext>
            </a:extLst>
          </p:cNvPr>
          <p:cNvSpPr/>
          <p:nvPr/>
        </p:nvSpPr>
        <p:spPr>
          <a:xfrm>
            <a:off x="3305175" y="2641561"/>
            <a:ext cx="4176280" cy="156702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6" name="Rectángulo 65">
            <a:extLst>
              <a:ext uri="{FF2B5EF4-FFF2-40B4-BE49-F238E27FC236}">
                <a16:creationId xmlns:a16="http://schemas.microsoft.com/office/drawing/2014/main" id="{5C5F3AAD-3A14-4608-AE36-4653DE696865}"/>
              </a:ext>
            </a:extLst>
          </p:cNvPr>
          <p:cNvSpPr/>
          <p:nvPr/>
        </p:nvSpPr>
        <p:spPr>
          <a:xfrm>
            <a:off x="911424" y="2641561"/>
            <a:ext cx="2155626" cy="156702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8" name="CuadroTexto 67">
            <a:extLst>
              <a:ext uri="{FF2B5EF4-FFF2-40B4-BE49-F238E27FC236}">
                <a16:creationId xmlns:a16="http://schemas.microsoft.com/office/drawing/2014/main" id="{80EDBE7E-BBF8-428D-9DDE-D1F823FE72EF}"/>
              </a:ext>
            </a:extLst>
          </p:cNvPr>
          <p:cNvSpPr txBox="1"/>
          <p:nvPr/>
        </p:nvSpPr>
        <p:spPr>
          <a:xfrm>
            <a:off x="1076325" y="3564308"/>
            <a:ext cx="752476" cy="553998"/>
          </a:xfrm>
          <a:prstGeom prst="rect">
            <a:avLst/>
          </a:prstGeom>
          <a:noFill/>
        </p:spPr>
        <p:txBody>
          <a:bodyPr wrap="square" lIns="0" tIns="0" rIns="0" bIns="0" rtlCol="0">
            <a:spAutoFit/>
          </a:bodyPr>
          <a:lstStyle/>
          <a:p>
            <a:r>
              <a:rPr lang="es-ES" sz="1200" b="0" dirty="0">
                <a:latin typeface="+mn-lt"/>
              </a:rPr>
              <a:t>R: 0</a:t>
            </a:r>
          </a:p>
          <a:p>
            <a:r>
              <a:rPr lang="es-ES" sz="1200" b="0" dirty="0">
                <a:latin typeface="+mn-lt"/>
              </a:rPr>
              <a:t>G: 0</a:t>
            </a:r>
          </a:p>
          <a:p>
            <a:r>
              <a:rPr lang="es-ES" sz="1200" b="0" dirty="0">
                <a:latin typeface="+mn-lt"/>
              </a:rPr>
              <a:t>B: 0</a:t>
            </a:r>
            <a:endParaRPr lang="en-GB" sz="1200" b="0" dirty="0">
              <a:latin typeface="+mn-lt"/>
            </a:endParaRPr>
          </a:p>
        </p:txBody>
      </p:sp>
      <p:sp>
        <p:nvSpPr>
          <p:cNvPr id="69" name="CuadroTexto 68">
            <a:extLst>
              <a:ext uri="{FF2B5EF4-FFF2-40B4-BE49-F238E27FC236}">
                <a16:creationId xmlns:a16="http://schemas.microsoft.com/office/drawing/2014/main" id="{D044E84C-20BC-414B-BD35-966BBEBDA839}"/>
              </a:ext>
            </a:extLst>
          </p:cNvPr>
          <p:cNvSpPr txBox="1"/>
          <p:nvPr/>
        </p:nvSpPr>
        <p:spPr>
          <a:xfrm>
            <a:off x="2126035" y="3564308"/>
            <a:ext cx="752476" cy="553998"/>
          </a:xfrm>
          <a:prstGeom prst="rect">
            <a:avLst/>
          </a:prstGeom>
          <a:noFill/>
        </p:spPr>
        <p:txBody>
          <a:bodyPr wrap="square" lIns="0" tIns="0" rIns="0" bIns="0" rtlCol="0">
            <a:spAutoFit/>
          </a:bodyPr>
          <a:lstStyle/>
          <a:p>
            <a:r>
              <a:rPr lang="es-ES" sz="1200" b="0" dirty="0">
                <a:latin typeface="+mn-lt"/>
              </a:rPr>
              <a:t>R: 255</a:t>
            </a:r>
          </a:p>
          <a:p>
            <a:r>
              <a:rPr lang="es-ES" sz="1200" b="0" dirty="0">
                <a:latin typeface="+mn-lt"/>
              </a:rPr>
              <a:t>G: 211</a:t>
            </a:r>
          </a:p>
          <a:p>
            <a:r>
              <a:rPr lang="es-ES" sz="1200" b="0" dirty="0">
                <a:latin typeface="+mn-lt"/>
              </a:rPr>
              <a:t>B: 0</a:t>
            </a:r>
            <a:endParaRPr lang="en-GB" sz="1200" b="0" dirty="0">
              <a:latin typeface="+mn-lt"/>
            </a:endParaRPr>
          </a:p>
        </p:txBody>
      </p:sp>
      <p:sp>
        <p:nvSpPr>
          <p:cNvPr id="70" name="CuadroTexto 69">
            <a:extLst>
              <a:ext uri="{FF2B5EF4-FFF2-40B4-BE49-F238E27FC236}">
                <a16:creationId xmlns:a16="http://schemas.microsoft.com/office/drawing/2014/main" id="{67551955-5BEE-4BE1-A500-9184EB005FE8}"/>
              </a:ext>
            </a:extLst>
          </p:cNvPr>
          <p:cNvSpPr txBox="1"/>
          <p:nvPr/>
        </p:nvSpPr>
        <p:spPr>
          <a:xfrm>
            <a:off x="3509045" y="3564308"/>
            <a:ext cx="752476" cy="553998"/>
          </a:xfrm>
          <a:prstGeom prst="rect">
            <a:avLst/>
          </a:prstGeom>
          <a:noFill/>
        </p:spPr>
        <p:txBody>
          <a:bodyPr wrap="square" lIns="0" tIns="0" rIns="0" bIns="0" rtlCol="0">
            <a:spAutoFit/>
          </a:bodyPr>
          <a:lstStyle/>
          <a:p>
            <a:r>
              <a:rPr lang="es-ES" sz="1200" b="0" dirty="0">
                <a:latin typeface="+mn-lt"/>
              </a:rPr>
              <a:t>R: 120</a:t>
            </a:r>
          </a:p>
          <a:p>
            <a:r>
              <a:rPr lang="es-ES" sz="1200" b="0" dirty="0">
                <a:latin typeface="+mn-lt"/>
              </a:rPr>
              <a:t>G: 203</a:t>
            </a:r>
          </a:p>
          <a:p>
            <a:r>
              <a:rPr lang="es-ES" sz="1200" b="0" dirty="0">
                <a:latin typeface="+mn-lt"/>
              </a:rPr>
              <a:t>B: 207</a:t>
            </a:r>
            <a:endParaRPr lang="en-GB" sz="1200" b="0" dirty="0">
              <a:latin typeface="+mn-lt"/>
            </a:endParaRPr>
          </a:p>
        </p:txBody>
      </p:sp>
      <p:sp>
        <p:nvSpPr>
          <p:cNvPr id="71" name="CuadroTexto 70">
            <a:extLst>
              <a:ext uri="{FF2B5EF4-FFF2-40B4-BE49-F238E27FC236}">
                <a16:creationId xmlns:a16="http://schemas.microsoft.com/office/drawing/2014/main" id="{F0C90E39-692A-43D4-934C-9957C5DCF4BF}"/>
              </a:ext>
            </a:extLst>
          </p:cNvPr>
          <p:cNvSpPr txBox="1"/>
          <p:nvPr/>
        </p:nvSpPr>
        <p:spPr>
          <a:xfrm>
            <a:off x="4511824" y="3564308"/>
            <a:ext cx="752476" cy="553998"/>
          </a:xfrm>
          <a:prstGeom prst="rect">
            <a:avLst/>
          </a:prstGeom>
          <a:noFill/>
        </p:spPr>
        <p:txBody>
          <a:bodyPr wrap="square" lIns="0" tIns="0" rIns="0" bIns="0" rtlCol="0">
            <a:spAutoFit/>
          </a:bodyPr>
          <a:lstStyle/>
          <a:p>
            <a:r>
              <a:rPr lang="es-ES" sz="1200" b="0" dirty="0">
                <a:latin typeface="+mn-lt"/>
              </a:rPr>
              <a:t>R: 99</a:t>
            </a:r>
          </a:p>
          <a:p>
            <a:r>
              <a:rPr lang="es-ES" sz="1200" b="0" dirty="0">
                <a:latin typeface="+mn-lt"/>
              </a:rPr>
              <a:t>G: 122</a:t>
            </a:r>
          </a:p>
          <a:p>
            <a:r>
              <a:rPr lang="es-ES" sz="1200" b="0" dirty="0">
                <a:latin typeface="+mn-lt"/>
              </a:rPr>
              <a:t>B: 124</a:t>
            </a:r>
            <a:endParaRPr lang="en-GB" sz="1200" b="0" dirty="0">
              <a:latin typeface="+mn-lt"/>
            </a:endParaRPr>
          </a:p>
        </p:txBody>
      </p:sp>
      <p:sp>
        <p:nvSpPr>
          <p:cNvPr id="72" name="CuadroTexto 71">
            <a:extLst>
              <a:ext uri="{FF2B5EF4-FFF2-40B4-BE49-F238E27FC236}">
                <a16:creationId xmlns:a16="http://schemas.microsoft.com/office/drawing/2014/main" id="{FCD0CFE3-13EB-4E50-8FA0-362BBA73037A}"/>
              </a:ext>
            </a:extLst>
          </p:cNvPr>
          <p:cNvSpPr txBox="1"/>
          <p:nvPr/>
        </p:nvSpPr>
        <p:spPr>
          <a:xfrm>
            <a:off x="5572894" y="3564308"/>
            <a:ext cx="752476" cy="553998"/>
          </a:xfrm>
          <a:prstGeom prst="rect">
            <a:avLst/>
          </a:prstGeom>
          <a:noFill/>
        </p:spPr>
        <p:txBody>
          <a:bodyPr wrap="square" lIns="0" tIns="0" rIns="0" bIns="0" rtlCol="0">
            <a:spAutoFit/>
          </a:bodyPr>
          <a:lstStyle/>
          <a:p>
            <a:r>
              <a:rPr lang="es-ES" sz="1200" b="0" dirty="0">
                <a:latin typeface="+mn-lt"/>
              </a:rPr>
              <a:t>R: 243</a:t>
            </a:r>
          </a:p>
          <a:p>
            <a:r>
              <a:rPr lang="es-ES" sz="1200" b="0" dirty="0">
                <a:latin typeface="+mn-lt"/>
              </a:rPr>
              <a:t>G: 129</a:t>
            </a:r>
          </a:p>
          <a:p>
            <a:r>
              <a:rPr lang="es-ES" sz="1200" b="0" dirty="0">
                <a:latin typeface="+mn-lt"/>
              </a:rPr>
              <a:t>B: 60</a:t>
            </a:r>
            <a:endParaRPr lang="en-GB" sz="1200" b="0" dirty="0">
              <a:latin typeface="+mn-lt"/>
            </a:endParaRPr>
          </a:p>
        </p:txBody>
      </p:sp>
      <p:sp>
        <p:nvSpPr>
          <p:cNvPr id="73" name="CuadroTexto 72">
            <a:extLst>
              <a:ext uri="{FF2B5EF4-FFF2-40B4-BE49-F238E27FC236}">
                <a16:creationId xmlns:a16="http://schemas.microsoft.com/office/drawing/2014/main" id="{DD5E5A19-A812-46E3-AA2E-D659F10BB88F}"/>
              </a:ext>
            </a:extLst>
          </p:cNvPr>
          <p:cNvSpPr txBox="1"/>
          <p:nvPr/>
        </p:nvSpPr>
        <p:spPr>
          <a:xfrm>
            <a:off x="6581006" y="3564308"/>
            <a:ext cx="752476" cy="553998"/>
          </a:xfrm>
          <a:prstGeom prst="rect">
            <a:avLst/>
          </a:prstGeom>
          <a:noFill/>
        </p:spPr>
        <p:txBody>
          <a:bodyPr wrap="square" lIns="0" tIns="0" rIns="0" bIns="0" rtlCol="0">
            <a:spAutoFit/>
          </a:bodyPr>
          <a:lstStyle/>
          <a:p>
            <a:r>
              <a:rPr lang="es-ES" sz="1200" b="0" dirty="0">
                <a:latin typeface="+mn-lt"/>
              </a:rPr>
              <a:t>R: 157</a:t>
            </a:r>
          </a:p>
          <a:p>
            <a:r>
              <a:rPr lang="es-ES" sz="1200" b="0" dirty="0">
                <a:latin typeface="+mn-lt"/>
              </a:rPr>
              <a:t>G: 159</a:t>
            </a:r>
          </a:p>
          <a:p>
            <a:r>
              <a:rPr lang="es-ES" sz="1200" b="0" dirty="0">
                <a:latin typeface="+mn-lt"/>
              </a:rPr>
              <a:t>B: 162</a:t>
            </a:r>
            <a:endParaRPr lang="en-GB" sz="1200" b="0" dirty="0">
              <a:latin typeface="+mn-lt"/>
            </a:endParaRPr>
          </a:p>
        </p:txBody>
      </p:sp>
      <p:sp>
        <p:nvSpPr>
          <p:cNvPr id="74" name="CuadroTexto 73">
            <a:extLst>
              <a:ext uri="{FF2B5EF4-FFF2-40B4-BE49-F238E27FC236}">
                <a16:creationId xmlns:a16="http://schemas.microsoft.com/office/drawing/2014/main" id="{212DB250-2738-483F-8ADE-9A4E5C653582}"/>
              </a:ext>
            </a:extLst>
          </p:cNvPr>
          <p:cNvSpPr txBox="1"/>
          <p:nvPr/>
        </p:nvSpPr>
        <p:spPr>
          <a:xfrm>
            <a:off x="1063599" y="5820920"/>
            <a:ext cx="752476" cy="553998"/>
          </a:xfrm>
          <a:prstGeom prst="rect">
            <a:avLst/>
          </a:prstGeom>
          <a:noFill/>
        </p:spPr>
        <p:txBody>
          <a:bodyPr wrap="square" lIns="0" tIns="0" rIns="0" bIns="0" rtlCol="0">
            <a:spAutoFit/>
          </a:bodyPr>
          <a:lstStyle/>
          <a:p>
            <a:r>
              <a:rPr lang="es-ES" sz="1200" b="0" dirty="0">
                <a:latin typeface="+mn-lt"/>
              </a:rPr>
              <a:t>R: 240</a:t>
            </a:r>
          </a:p>
          <a:p>
            <a:r>
              <a:rPr lang="es-ES" sz="1200" b="0" dirty="0">
                <a:latin typeface="+mn-lt"/>
              </a:rPr>
              <a:t>G: 170</a:t>
            </a:r>
          </a:p>
          <a:p>
            <a:r>
              <a:rPr lang="es-ES" sz="1200" b="0" dirty="0">
                <a:latin typeface="+mn-lt"/>
              </a:rPr>
              <a:t>B: 0</a:t>
            </a:r>
            <a:endParaRPr lang="en-GB" sz="1200" b="0" dirty="0">
              <a:latin typeface="+mn-lt"/>
            </a:endParaRPr>
          </a:p>
        </p:txBody>
      </p:sp>
      <p:sp>
        <p:nvSpPr>
          <p:cNvPr id="76" name="CuadroTexto 75">
            <a:extLst>
              <a:ext uri="{FF2B5EF4-FFF2-40B4-BE49-F238E27FC236}">
                <a16:creationId xmlns:a16="http://schemas.microsoft.com/office/drawing/2014/main" id="{C2348BDF-A1DF-4D0A-AD3F-DE2EA9DC3B11}"/>
              </a:ext>
            </a:extLst>
          </p:cNvPr>
          <p:cNvSpPr txBox="1"/>
          <p:nvPr/>
        </p:nvSpPr>
        <p:spPr>
          <a:xfrm>
            <a:off x="911424" y="2352387"/>
            <a:ext cx="1762125" cy="184666"/>
          </a:xfrm>
          <a:prstGeom prst="rect">
            <a:avLst/>
          </a:prstGeom>
          <a:noFill/>
        </p:spPr>
        <p:txBody>
          <a:bodyPr wrap="square" lIns="0" tIns="0" rIns="0" bIns="0" rtlCol="0">
            <a:spAutoFit/>
          </a:bodyPr>
          <a:lstStyle/>
          <a:p>
            <a:r>
              <a:rPr lang="es-ES" sz="1200" b="1" dirty="0">
                <a:latin typeface="+mn-lt"/>
              </a:rPr>
              <a:t>COLORES PRINCIPALES</a:t>
            </a:r>
            <a:endParaRPr lang="en-GB" sz="1200" b="1" dirty="0">
              <a:latin typeface="+mn-lt"/>
            </a:endParaRPr>
          </a:p>
        </p:txBody>
      </p:sp>
      <p:sp>
        <p:nvSpPr>
          <p:cNvPr id="77" name="CuadroTexto 76">
            <a:extLst>
              <a:ext uri="{FF2B5EF4-FFF2-40B4-BE49-F238E27FC236}">
                <a16:creationId xmlns:a16="http://schemas.microsoft.com/office/drawing/2014/main" id="{59CD1385-41CB-410B-A5F3-E30606E3C429}"/>
              </a:ext>
            </a:extLst>
          </p:cNvPr>
          <p:cNvSpPr txBox="1"/>
          <p:nvPr/>
        </p:nvSpPr>
        <p:spPr>
          <a:xfrm>
            <a:off x="3287688" y="2352387"/>
            <a:ext cx="1762125" cy="184666"/>
          </a:xfrm>
          <a:prstGeom prst="rect">
            <a:avLst/>
          </a:prstGeom>
          <a:noFill/>
        </p:spPr>
        <p:txBody>
          <a:bodyPr wrap="square" lIns="0" tIns="0" rIns="0" bIns="0" rtlCol="0">
            <a:spAutoFit/>
          </a:bodyPr>
          <a:lstStyle/>
          <a:p>
            <a:r>
              <a:rPr lang="es-ES" sz="1200" b="0" dirty="0">
                <a:latin typeface="+mn-lt"/>
              </a:rPr>
              <a:t>COLORES SECUNDARIOS</a:t>
            </a:r>
            <a:endParaRPr lang="en-GB" sz="1200" b="0" dirty="0">
              <a:latin typeface="+mn-lt"/>
            </a:endParaRPr>
          </a:p>
        </p:txBody>
      </p:sp>
      <p:sp>
        <p:nvSpPr>
          <p:cNvPr id="75" name="Rectángulo 74">
            <a:extLst>
              <a:ext uri="{FF2B5EF4-FFF2-40B4-BE49-F238E27FC236}">
                <a16:creationId xmlns:a16="http://schemas.microsoft.com/office/drawing/2014/main" id="{49107B30-20DE-4CD9-9082-1AC11FFBAFBF}"/>
              </a:ext>
            </a:extLst>
          </p:cNvPr>
          <p:cNvSpPr/>
          <p:nvPr/>
        </p:nvSpPr>
        <p:spPr>
          <a:xfrm>
            <a:off x="911424" y="4892390"/>
            <a:ext cx="1107505" cy="156702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5" name="CuadroTexto 84">
            <a:extLst>
              <a:ext uri="{FF2B5EF4-FFF2-40B4-BE49-F238E27FC236}">
                <a16:creationId xmlns:a16="http://schemas.microsoft.com/office/drawing/2014/main" id="{D0E5904D-79E4-4000-B611-5965A8D7DD2B}"/>
              </a:ext>
            </a:extLst>
          </p:cNvPr>
          <p:cNvSpPr txBox="1"/>
          <p:nvPr/>
        </p:nvSpPr>
        <p:spPr>
          <a:xfrm>
            <a:off x="911425" y="4415649"/>
            <a:ext cx="1473836" cy="369332"/>
          </a:xfrm>
          <a:prstGeom prst="rect">
            <a:avLst/>
          </a:prstGeom>
          <a:noFill/>
        </p:spPr>
        <p:txBody>
          <a:bodyPr wrap="square" lIns="0" tIns="0" rIns="0" bIns="0" rtlCol="0">
            <a:spAutoFit/>
          </a:bodyPr>
          <a:lstStyle/>
          <a:p>
            <a:r>
              <a:rPr lang="es-ES" sz="1200" b="0" dirty="0">
                <a:latin typeface="+mn-lt"/>
              </a:rPr>
              <a:t>AMARILLO PARA TEXTOS DESTACADOS</a:t>
            </a:r>
            <a:endParaRPr lang="en-GB" sz="1200" b="0" dirty="0">
              <a:latin typeface="+mn-lt"/>
            </a:endParaRPr>
          </a:p>
        </p:txBody>
      </p:sp>
      <p:sp>
        <p:nvSpPr>
          <p:cNvPr id="86" name="Rectángulo 85">
            <a:extLst>
              <a:ext uri="{FF2B5EF4-FFF2-40B4-BE49-F238E27FC236}">
                <a16:creationId xmlns:a16="http://schemas.microsoft.com/office/drawing/2014/main" id="{21F4BF03-2053-4010-96EE-8F8B5CC8CCC4}"/>
              </a:ext>
            </a:extLst>
          </p:cNvPr>
          <p:cNvSpPr/>
          <p:nvPr/>
        </p:nvSpPr>
        <p:spPr>
          <a:xfrm>
            <a:off x="2825723" y="4814899"/>
            <a:ext cx="2837321" cy="14686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87" name="Conector recto 86">
            <a:extLst>
              <a:ext uri="{FF2B5EF4-FFF2-40B4-BE49-F238E27FC236}">
                <a16:creationId xmlns:a16="http://schemas.microsoft.com/office/drawing/2014/main" id="{FBDC85A4-DD48-4F60-B6B5-104CC79F0A87}"/>
              </a:ext>
            </a:extLst>
          </p:cNvPr>
          <p:cNvCxnSpPr>
            <a:cxnSpLocks/>
          </p:cNvCxnSpPr>
          <p:nvPr/>
        </p:nvCxnSpPr>
        <p:spPr>
          <a:xfrm>
            <a:off x="2006574" y="5291151"/>
            <a:ext cx="819150"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88" name="CuadroTexto 87">
            <a:extLst>
              <a:ext uri="{FF2B5EF4-FFF2-40B4-BE49-F238E27FC236}">
                <a16:creationId xmlns:a16="http://schemas.microsoft.com/office/drawing/2014/main" id="{AB12436B-A163-4732-948D-5D8A83FD64EF}"/>
              </a:ext>
            </a:extLst>
          </p:cNvPr>
          <p:cNvSpPr txBox="1"/>
          <p:nvPr/>
        </p:nvSpPr>
        <p:spPr>
          <a:xfrm>
            <a:off x="2961671" y="4886909"/>
            <a:ext cx="2505330" cy="1292662"/>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Este color ha sido desarrollado específicamente para su uso </a:t>
            </a:r>
            <a:r>
              <a:rPr lang="es-ES" sz="1400" b="1" dirty="0">
                <a:latin typeface="Arial" panose="020B0604020202020204" pitchFamily="34" charset="0"/>
                <a:cs typeface="Arial" panose="020B0604020202020204" pitchFamily="34" charset="0"/>
              </a:rPr>
              <a:t>en textos destacados, links y urls</a:t>
            </a:r>
            <a:r>
              <a:rPr lang="es-ES" sz="1400" b="0" dirty="0">
                <a:latin typeface="Arial" panose="020B0604020202020204" pitchFamily="34" charset="0"/>
                <a:cs typeface="Arial" panose="020B0604020202020204" pitchFamily="34" charset="0"/>
              </a:rPr>
              <a:t> por su mayor contraste con fondos blancos  frente al “amarillo principal”.</a:t>
            </a:r>
            <a:endParaRPr lang="en-GB" sz="1400" b="0" dirty="0">
              <a:latin typeface="Arial" panose="020B0604020202020204" pitchFamily="34" charset="0"/>
              <a:cs typeface="Arial" panose="020B0604020202020204" pitchFamily="34" charset="0"/>
            </a:endParaRPr>
          </a:p>
        </p:txBody>
      </p:sp>
      <p:grpSp>
        <p:nvGrpSpPr>
          <p:cNvPr id="89" name="Grupo 88">
            <a:extLst>
              <a:ext uri="{FF2B5EF4-FFF2-40B4-BE49-F238E27FC236}">
                <a16:creationId xmlns:a16="http://schemas.microsoft.com/office/drawing/2014/main" id="{D5FFC1A1-8FA8-49A1-952D-A715E085A51E}"/>
              </a:ext>
            </a:extLst>
          </p:cNvPr>
          <p:cNvGrpSpPr/>
          <p:nvPr/>
        </p:nvGrpSpPr>
        <p:grpSpPr>
          <a:xfrm>
            <a:off x="5522646" y="4696409"/>
            <a:ext cx="262136" cy="267838"/>
            <a:chOff x="6737824" y="5895368"/>
            <a:chExt cx="278868" cy="284934"/>
          </a:xfrm>
        </p:grpSpPr>
        <p:sp>
          <p:nvSpPr>
            <p:cNvPr id="90" name="Elipse 89">
              <a:extLst>
                <a:ext uri="{FF2B5EF4-FFF2-40B4-BE49-F238E27FC236}">
                  <a16:creationId xmlns:a16="http://schemas.microsoft.com/office/drawing/2014/main" id="{23023450-86AE-4674-B68F-1D3B09DB991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1" name="CuadroTexto 90">
              <a:extLst>
                <a:ext uri="{FF2B5EF4-FFF2-40B4-BE49-F238E27FC236}">
                  <a16:creationId xmlns:a16="http://schemas.microsoft.com/office/drawing/2014/main" id="{EEA46C86-7700-4C68-8E34-A85E006D34C8}"/>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pic>
        <p:nvPicPr>
          <p:cNvPr id="3" name="Gráfico 2">
            <a:extLst>
              <a:ext uri="{FF2B5EF4-FFF2-40B4-BE49-F238E27FC236}">
                <a16:creationId xmlns:a16="http://schemas.microsoft.com/office/drawing/2014/main" id="{83CE0C02-1057-4F68-B835-B152393061C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8904" y="983613"/>
            <a:ext cx="925662" cy="1032648"/>
          </a:xfrm>
          <a:prstGeom prst="rect">
            <a:avLst/>
          </a:prstGeom>
        </p:spPr>
      </p:pic>
      <p:pic>
        <p:nvPicPr>
          <p:cNvPr id="6" name="Gráfico 5">
            <a:extLst>
              <a:ext uri="{FF2B5EF4-FFF2-40B4-BE49-F238E27FC236}">
                <a16:creationId xmlns:a16="http://schemas.microsoft.com/office/drawing/2014/main" id="{A9028F78-0E88-4FDC-BDB0-29DB46496B0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78923" y="1058038"/>
            <a:ext cx="758206" cy="883798"/>
          </a:xfrm>
          <a:prstGeom prst="rect">
            <a:avLst/>
          </a:prstGeom>
        </p:spPr>
      </p:pic>
      <p:pic>
        <p:nvPicPr>
          <p:cNvPr id="8" name="Gráfico 7">
            <a:extLst>
              <a:ext uri="{FF2B5EF4-FFF2-40B4-BE49-F238E27FC236}">
                <a16:creationId xmlns:a16="http://schemas.microsoft.com/office/drawing/2014/main" id="{C0C5FEA8-72FC-4F36-AC58-227071C4F5E2}"/>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576414" y="1144092"/>
            <a:ext cx="879146" cy="711690"/>
          </a:xfrm>
          <a:prstGeom prst="rect">
            <a:avLst/>
          </a:prstGeom>
        </p:spPr>
      </p:pic>
      <p:pic>
        <p:nvPicPr>
          <p:cNvPr id="53" name="Gráfico 52">
            <a:extLst>
              <a:ext uri="{FF2B5EF4-FFF2-40B4-BE49-F238E27FC236}">
                <a16:creationId xmlns:a16="http://schemas.microsoft.com/office/drawing/2014/main" id="{B56FF75E-86AB-4199-979E-7FE18683D438}"/>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967210" y="1178979"/>
            <a:ext cx="1009390" cy="641916"/>
          </a:xfrm>
          <a:prstGeom prst="rect">
            <a:avLst/>
          </a:prstGeom>
        </p:spPr>
      </p:pic>
      <p:sp>
        <p:nvSpPr>
          <p:cNvPr id="47" name="Rectángulo 46">
            <a:extLst>
              <a:ext uri="{FF2B5EF4-FFF2-40B4-BE49-F238E27FC236}">
                <a16:creationId xmlns:a16="http://schemas.microsoft.com/office/drawing/2014/main" id="{5501D967-6DC4-41A0-BA78-8B3420FF9AAE}"/>
              </a:ext>
            </a:extLst>
          </p:cNvPr>
          <p:cNvSpPr/>
          <p:nvPr/>
        </p:nvSpPr>
        <p:spPr>
          <a:xfrm>
            <a:off x="8021782" y="1114866"/>
            <a:ext cx="3642680" cy="823867"/>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8" name="CuadroTexto 47">
            <a:extLst>
              <a:ext uri="{FF2B5EF4-FFF2-40B4-BE49-F238E27FC236}">
                <a16:creationId xmlns:a16="http://schemas.microsoft.com/office/drawing/2014/main" id="{D02DA0D4-5849-4FF5-B4CC-2E7320887FE7}"/>
              </a:ext>
            </a:extLst>
          </p:cNvPr>
          <p:cNvSpPr txBox="1"/>
          <p:nvPr/>
        </p:nvSpPr>
        <p:spPr>
          <a:xfrm>
            <a:off x="8168354" y="1191067"/>
            <a:ext cx="3324425" cy="646331"/>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Cuando se necesite ilustrar conceptos con iconos se deberán utilizar únicamente iconos corporativos PROSEGUR.</a:t>
            </a:r>
            <a:endParaRPr lang="en-GB" sz="1400" b="0" dirty="0">
              <a:latin typeface="Arial" panose="020B0604020202020204" pitchFamily="34" charset="0"/>
              <a:cs typeface="Arial" panose="020B0604020202020204" pitchFamily="34" charset="0"/>
            </a:endParaRPr>
          </a:p>
        </p:txBody>
      </p:sp>
      <p:grpSp>
        <p:nvGrpSpPr>
          <p:cNvPr id="79" name="Grupo 78">
            <a:extLst>
              <a:ext uri="{FF2B5EF4-FFF2-40B4-BE49-F238E27FC236}">
                <a16:creationId xmlns:a16="http://schemas.microsoft.com/office/drawing/2014/main" id="{361D251F-2A50-461C-92F0-3703F8C6983E}"/>
              </a:ext>
            </a:extLst>
          </p:cNvPr>
          <p:cNvGrpSpPr/>
          <p:nvPr/>
        </p:nvGrpSpPr>
        <p:grpSpPr>
          <a:xfrm>
            <a:off x="11501633" y="969024"/>
            <a:ext cx="262136" cy="267838"/>
            <a:chOff x="6737824" y="5895368"/>
            <a:chExt cx="278868" cy="284934"/>
          </a:xfrm>
        </p:grpSpPr>
        <p:sp>
          <p:nvSpPr>
            <p:cNvPr id="80" name="Elipse 79">
              <a:extLst>
                <a:ext uri="{FF2B5EF4-FFF2-40B4-BE49-F238E27FC236}">
                  <a16:creationId xmlns:a16="http://schemas.microsoft.com/office/drawing/2014/main" id="{9BB5A628-CB50-49A4-943D-8FDAB3312E6E}"/>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1" name="CuadroTexto 80">
              <a:extLst>
                <a:ext uri="{FF2B5EF4-FFF2-40B4-BE49-F238E27FC236}">
                  <a16:creationId xmlns:a16="http://schemas.microsoft.com/office/drawing/2014/main" id="{12A130D9-F05D-4B6F-955D-23DD910CD745}"/>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sp>
        <p:nvSpPr>
          <p:cNvPr id="92" name="Rectángulo 91">
            <a:extLst>
              <a:ext uri="{FF2B5EF4-FFF2-40B4-BE49-F238E27FC236}">
                <a16:creationId xmlns:a16="http://schemas.microsoft.com/office/drawing/2014/main" id="{D30D773F-A265-4797-8C87-2DA8FD378ABA}"/>
              </a:ext>
            </a:extLst>
          </p:cNvPr>
          <p:cNvSpPr/>
          <p:nvPr/>
        </p:nvSpPr>
        <p:spPr>
          <a:xfrm>
            <a:off x="8193548" y="2557918"/>
            <a:ext cx="2364050" cy="1437671"/>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7" name="CuadroTexto 66">
            <a:extLst>
              <a:ext uri="{FF2B5EF4-FFF2-40B4-BE49-F238E27FC236}">
                <a16:creationId xmlns:a16="http://schemas.microsoft.com/office/drawing/2014/main" id="{977E3499-FB58-448C-80EB-A6EB19825603}"/>
              </a:ext>
            </a:extLst>
          </p:cNvPr>
          <p:cNvSpPr txBox="1"/>
          <p:nvPr/>
        </p:nvSpPr>
        <p:spPr>
          <a:xfrm>
            <a:off x="8325714" y="2637638"/>
            <a:ext cx="2057399" cy="1292662"/>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Los colores secundarios se usarán en casos concretos como</a:t>
            </a:r>
            <a:r>
              <a:rPr lang="es-ES" sz="1400" b="1" dirty="0">
                <a:solidFill>
                  <a:srgbClr val="FF0000"/>
                </a:solidFill>
                <a:latin typeface="Arial" panose="020B0604020202020204" pitchFamily="34" charset="0"/>
                <a:cs typeface="Arial" panose="020B0604020202020204" pitchFamily="34" charset="0"/>
              </a:rPr>
              <a:t> </a:t>
            </a:r>
            <a:r>
              <a:rPr lang="es-ES" sz="1400" b="1" dirty="0">
                <a:solidFill>
                  <a:schemeClr val="tx1"/>
                </a:solidFill>
                <a:latin typeface="Arial" panose="020B0604020202020204" pitchFamily="34" charset="0"/>
                <a:cs typeface="Arial" panose="020B0604020202020204" pitchFamily="34" charset="0"/>
              </a:rPr>
              <a:t>cifras, pequeños destacados de texto, valores en gráficos e iconos. </a:t>
            </a:r>
            <a:endParaRPr lang="en-GB" sz="1400" b="0" dirty="0">
              <a:latin typeface="Arial" panose="020B0604020202020204" pitchFamily="34" charset="0"/>
              <a:cs typeface="Arial" panose="020B0604020202020204" pitchFamily="34" charset="0"/>
            </a:endParaRPr>
          </a:p>
        </p:txBody>
      </p:sp>
      <p:grpSp>
        <p:nvGrpSpPr>
          <p:cNvPr id="82" name="Grupo 81">
            <a:extLst>
              <a:ext uri="{FF2B5EF4-FFF2-40B4-BE49-F238E27FC236}">
                <a16:creationId xmlns:a16="http://schemas.microsoft.com/office/drawing/2014/main" id="{48B03B99-3F61-40C8-B305-12765C3C1C2F}"/>
              </a:ext>
            </a:extLst>
          </p:cNvPr>
          <p:cNvGrpSpPr/>
          <p:nvPr/>
        </p:nvGrpSpPr>
        <p:grpSpPr>
          <a:xfrm>
            <a:off x="10364849" y="2447138"/>
            <a:ext cx="262136" cy="267838"/>
            <a:chOff x="6737824" y="5895368"/>
            <a:chExt cx="278868" cy="284934"/>
          </a:xfrm>
        </p:grpSpPr>
        <p:sp>
          <p:nvSpPr>
            <p:cNvPr id="83" name="Elipse 82">
              <a:extLst>
                <a:ext uri="{FF2B5EF4-FFF2-40B4-BE49-F238E27FC236}">
                  <a16:creationId xmlns:a16="http://schemas.microsoft.com/office/drawing/2014/main" id="{C38739BD-62CE-4DB4-B0D7-E95E001F392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4" name="CuadroTexto 83">
              <a:extLst>
                <a:ext uri="{FF2B5EF4-FFF2-40B4-BE49-F238E27FC236}">
                  <a16:creationId xmlns:a16="http://schemas.microsoft.com/office/drawing/2014/main" id="{69768205-8517-4020-9E3E-53363396741D}"/>
                </a:ext>
              </a:extLst>
            </p:cNvPr>
            <p:cNvSpPr txBox="1"/>
            <p:nvPr/>
          </p:nvSpPr>
          <p:spPr>
            <a:xfrm>
              <a:off x="6838950" y="5896584"/>
              <a:ext cx="81476"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b="1" dirty="0">
                <a:solidFill>
                  <a:schemeClr val="bg1"/>
                </a:solidFill>
                <a:latin typeface="Times New Roman" panose="02020603050405020304" pitchFamily="18" charset="0"/>
                <a:cs typeface="Times New Roman" panose="02020603050405020304" pitchFamily="18" charset="0"/>
              </a:endParaRPr>
            </a:p>
          </p:txBody>
        </p:sp>
      </p:grpSp>
      <p:pic>
        <p:nvPicPr>
          <p:cNvPr id="55"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r="80847" b="-1640"/>
          <a:stretch/>
        </p:blipFill>
        <p:spPr>
          <a:xfrm>
            <a:off x="356170" y="357106"/>
            <a:ext cx="363021" cy="362085"/>
          </a:xfrm>
          <a:prstGeom prst="rect">
            <a:avLst/>
          </a:prstGeom>
        </p:spPr>
      </p:pic>
    </p:spTree>
    <p:extLst>
      <p:ext uri="{BB962C8B-B14F-4D97-AF65-F5344CB8AC3E}">
        <p14:creationId xmlns:p14="http://schemas.microsoft.com/office/powerpoint/2010/main" val="2012906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theme" Target="../theme/theme2.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0.xml"/><Relationship Id="rId1"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82393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24612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7258918"/>
      </p:ext>
    </p:extLst>
  </p:cSld>
  <p:clrMap bg1="lt1" tx1="dk1" bg2="lt2" tx2="dk2" accent1="accent1" accent2="accent2" accent3="accent3" accent4="accent4" accent5="accent5" accent6="accent6" hlink="hlink" folHlink="folHlink"/>
  <p:sldLayoutIdLst>
    <p:sldLayoutId id="2147483701" r:id="rId1"/>
    <p:sldLayoutId id="214748370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1.xml"/><Relationship Id="rId5" Type="http://schemas.openxmlformats.org/officeDocument/2006/relationships/image" Target="../media/image24.svg"/><Relationship Id="rId4" Type="http://schemas.openxmlformats.org/officeDocument/2006/relationships/image" Target="../media/image23.png"/></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hyperlink" Target="http://www.prosegurcrypto.com/" TargetMode="External"/><Relationship Id="rId2" Type="http://schemas.openxmlformats.org/officeDocument/2006/relationships/image" Target="../media/image22.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5E6F2984-BA8F-EA4F-8E6A-1C9774E0914A}"/>
              </a:ext>
            </a:extLst>
          </p:cNvPr>
          <p:cNvPicPr>
            <a:picLocks noChangeAspect="1"/>
          </p:cNvPicPr>
          <p:nvPr/>
        </p:nvPicPr>
        <p:blipFill rotWithShape="1">
          <a:blip r:embed="rId2"/>
          <a:srcRect r="28803"/>
          <a:stretch/>
        </p:blipFill>
        <p:spPr>
          <a:xfrm>
            <a:off x="3511686" y="0"/>
            <a:ext cx="8680314" cy="6858000"/>
          </a:xfrm>
          <a:prstGeom prst="rect">
            <a:avLst/>
          </a:prstGeom>
        </p:spPr>
      </p:pic>
      <p:sp>
        <p:nvSpPr>
          <p:cNvPr id="13" name="Rectángulo 12">
            <a:extLst>
              <a:ext uri="{FF2B5EF4-FFF2-40B4-BE49-F238E27FC236}">
                <a16:creationId xmlns:a16="http://schemas.microsoft.com/office/drawing/2014/main" id="{45911885-9539-1C49-9E4A-085DAD7F6363}"/>
              </a:ext>
            </a:extLst>
          </p:cNvPr>
          <p:cNvSpPr/>
          <p:nvPr/>
        </p:nvSpPr>
        <p:spPr>
          <a:xfrm>
            <a:off x="0" y="0"/>
            <a:ext cx="11908441" cy="6858000"/>
          </a:xfrm>
          <a:prstGeom prst="rect">
            <a:avLst/>
          </a:prstGeom>
          <a:gradFill flip="none" rotWithShape="1">
            <a:gsLst>
              <a:gs pos="0">
                <a:schemeClr val="accent1"/>
              </a:gs>
              <a:gs pos="40000">
                <a:schemeClr val="accent1"/>
              </a:gs>
              <a:gs pos="74000">
                <a:schemeClr val="accent1">
                  <a:lumMod val="100000"/>
                  <a:alpha val="50000"/>
                </a:schemeClr>
              </a:gs>
              <a:gs pos="100000">
                <a:schemeClr val="accent1">
                  <a:lumMod val="60000"/>
                  <a:lumOff val="40000"/>
                  <a:alpha val="12"/>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4" name="Imagen 3">
            <a:extLst>
              <a:ext uri="{FF2B5EF4-FFF2-40B4-BE49-F238E27FC236}">
                <a16:creationId xmlns:a16="http://schemas.microsoft.com/office/drawing/2014/main" id="{F43B2D37-3D94-AD41-A023-B1752F22F868}"/>
              </a:ext>
            </a:extLst>
          </p:cNvPr>
          <p:cNvPicPr>
            <a:picLocks noChangeAspect="1"/>
          </p:cNvPicPr>
          <p:nvPr/>
        </p:nvPicPr>
        <p:blipFill>
          <a:blip r:embed="rId3"/>
          <a:stretch>
            <a:fillRect/>
          </a:stretch>
        </p:blipFill>
        <p:spPr>
          <a:xfrm>
            <a:off x="283559" y="268067"/>
            <a:ext cx="2028461" cy="683503"/>
          </a:xfrm>
          <a:prstGeom prst="rect">
            <a:avLst/>
          </a:prstGeom>
        </p:spPr>
      </p:pic>
      <p:sp>
        <p:nvSpPr>
          <p:cNvPr id="9" name="Marcador de texto 2">
            <a:extLst>
              <a:ext uri="{FF2B5EF4-FFF2-40B4-BE49-F238E27FC236}">
                <a16:creationId xmlns:a16="http://schemas.microsoft.com/office/drawing/2014/main" id="{5048CEC1-90D9-E14C-8738-738B9E6C302E}"/>
              </a:ext>
            </a:extLst>
          </p:cNvPr>
          <p:cNvSpPr txBox="1">
            <a:spLocks/>
          </p:cNvSpPr>
          <p:nvPr/>
        </p:nvSpPr>
        <p:spPr>
          <a:xfrm>
            <a:off x="731838" y="2410480"/>
            <a:ext cx="3671169" cy="1421928"/>
          </a:xfrm>
          <a:prstGeom prst="rect">
            <a:avLst/>
          </a:prstGeom>
        </p:spPr>
        <p:txBody>
          <a:bodyPr wrap="square">
            <a:spAutoFit/>
          </a:bodyPr>
          <a:lstStyle>
            <a:lvl1pPr marL="0" indent="0" algn="l" defTabSz="914400" rtl="0" eaLnBrk="1" latinLnBrk="0" hangingPunct="1">
              <a:lnSpc>
                <a:spcPct val="90000"/>
              </a:lnSpc>
              <a:spcBef>
                <a:spcPts val="1000"/>
              </a:spcBef>
              <a:buFont typeface="Arial" panose="020B0604020202020204" pitchFamily="34" charset="0"/>
              <a:buNone/>
              <a:defRPr sz="36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ES" sz="4800" b="0" i="0" u="none" strike="noStrike" kern="1200" cap="none" spc="0" normalizeH="0" baseline="0" noProof="0" dirty="0">
                <a:ln>
                  <a:noFill/>
                </a:ln>
                <a:solidFill>
                  <a:srgbClr val="000000"/>
                </a:solidFill>
                <a:effectLst/>
                <a:uLnTx/>
                <a:uFillTx/>
                <a:latin typeface="Century Gothic"/>
                <a:ea typeface="+mn-ea"/>
                <a:cs typeface="+mn-cs"/>
              </a:rPr>
              <a:t>Prosegur </a:t>
            </a:r>
            <a:r>
              <a:rPr kumimoji="0" lang="es-ES" sz="4800" b="0" i="0" u="none" strike="noStrike" kern="1200" cap="none" spc="0" normalizeH="0" baseline="0" noProof="0" dirty="0" err="1">
                <a:ln>
                  <a:noFill/>
                </a:ln>
                <a:solidFill>
                  <a:srgbClr val="000000"/>
                </a:solidFill>
                <a:effectLst/>
                <a:uLnTx/>
                <a:uFillTx/>
                <a:latin typeface="Century Gothic"/>
                <a:ea typeface="+mn-ea"/>
                <a:cs typeface="+mn-cs"/>
              </a:rPr>
              <a:t>Crypto</a:t>
            </a:r>
            <a:endParaRPr kumimoji="0" lang="es-ES" sz="4800" b="0" i="0" u="none" strike="noStrike" kern="1200" cap="none" spc="0" normalizeH="0" baseline="0" noProof="0" dirty="0">
              <a:ln>
                <a:noFill/>
              </a:ln>
              <a:solidFill>
                <a:srgbClr val="000000"/>
              </a:solidFill>
              <a:effectLst/>
              <a:uLnTx/>
              <a:uFillTx/>
              <a:latin typeface="Century Gothic"/>
              <a:ea typeface="+mn-ea"/>
              <a:cs typeface="+mn-cs"/>
            </a:endParaRPr>
          </a:p>
        </p:txBody>
      </p:sp>
      <p:sp>
        <p:nvSpPr>
          <p:cNvPr id="10" name="Marcador de texto 3">
            <a:extLst>
              <a:ext uri="{FF2B5EF4-FFF2-40B4-BE49-F238E27FC236}">
                <a16:creationId xmlns:a16="http://schemas.microsoft.com/office/drawing/2014/main" id="{EDAE967F-CECF-C647-BAC3-A0A8FA70DC80}"/>
              </a:ext>
            </a:extLst>
          </p:cNvPr>
          <p:cNvSpPr txBox="1">
            <a:spLocks/>
          </p:cNvSpPr>
          <p:nvPr/>
        </p:nvSpPr>
        <p:spPr>
          <a:xfrm>
            <a:off x="735459" y="6021288"/>
            <a:ext cx="4514851" cy="3810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6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s-ES" sz="1600" b="1" i="0" u="none" strike="noStrike" kern="1200" cap="none" spc="0" normalizeH="0" baseline="0" noProof="0" dirty="0">
              <a:ln>
                <a:noFill/>
              </a:ln>
              <a:solidFill>
                <a:srgbClr val="000000"/>
              </a:solidFill>
              <a:effectLst/>
              <a:uLnTx/>
              <a:uFillTx/>
              <a:latin typeface="Century Gothic"/>
              <a:ea typeface="+mn-ea"/>
              <a:cs typeface="+mn-cs"/>
            </a:endParaRPr>
          </a:p>
        </p:txBody>
      </p:sp>
      <p:sp>
        <p:nvSpPr>
          <p:cNvPr id="2" name="Marcador de texto 16">
            <a:extLst>
              <a:ext uri="{FF2B5EF4-FFF2-40B4-BE49-F238E27FC236}">
                <a16:creationId xmlns:a16="http://schemas.microsoft.com/office/drawing/2014/main" id="{88491A44-B154-4282-AA41-8426E7507A1C}"/>
              </a:ext>
            </a:extLst>
          </p:cNvPr>
          <p:cNvSpPr>
            <a:spLocks noGrp="1"/>
          </p:cNvSpPr>
          <p:nvPr/>
        </p:nvSpPr>
        <p:spPr>
          <a:xfrm>
            <a:off x="731838" y="6021288"/>
            <a:ext cx="4514851" cy="3810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buNone/>
            </a:pPr>
            <a:r>
              <a:rPr lang="es-ES" sz="1200" b="1" dirty="0">
                <a:latin typeface="Arial" panose="020B0604020202020204" pitchFamily="34" charset="0"/>
                <a:cs typeface="Arial" panose="020B0604020202020204" pitchFamily="34" charset="0"/>
              </a:rPr>
              <a:t>Día / Mes / Año</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0730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7FDE66D8-38CA-0A41-A444-C98416D0FD44}"/>
              </a:ext>
            </a:extLst>
          </p:cNvPr>
          <p:cNvSpPr/>
          <p:nvPr/>
        </p:nvSpPr>
        <p:spPr>
          <a:xfrm>
            <a:off x="0" y="0"/>
            <a:ext cx="336232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 name="Gráfico 5">
            <a:extLst>
              <a:ext uri="{FF2B5EF4-FFF2-40B4-BE49-F238E27FC236}">
                <a16:creationId xmlns:a16="http://schemas.microsoft.com/office/drawing/2014/main" id="{F3707B14-17CD-7C48-9091-C0DEC140B1D6}"/>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7" name="Marcador de texto 1">
            <a:extLst>
              <a:ext uri="{FF2B5EF4-FFF2-40B4-BE49-F238E27FC236}">
                <a16:creationId xmlns:a16="http://schemas.microsoft.com/office/drawing/2014/main" id="{9EEAA09F-F33C-4F42-A6F8-862CF8D74F74}"/>
              </a:ext>
            </a:extLst>
          </p:cNvPr>
          <p:cNvSpPr txBox="1">
            <a:spLocks/>
          </p:cNvSpPr>
          <p:nvPr/>
        </p:nvSpPr>
        <p:spPr>
          <a:xfrm>
            <a:off x="731838" y="1401186"/>
            <a:ext cx="2630487" cy="443198"/>
          </a:xfrm>
          <a:prstGeom prst="rect">
            <a:avLst/>
          </a:prstGeom>
        </p:spPr>
        <p:txBody>
          <a:bodyPr wrap="square" lIns="0" tIns="0" rIns="0" bIns="0">
            <a:spAutoFit/>
          </a:bodyPr>
          <a:lstStyle>
            <a:lvl1pPr marL="0" indent="0" algn="l" defTabSz="914400" rtl="0" eaLnBrk="1" latinLnBrk="0" hangingPunct="1">
              <a:lnSpc>
                <a:spcPct val="90000"/>
              </a:lnSpc>
              <a:spcBef>
                <a:spcPts val="1000"/>
              </a:spcBef>
              <a:buFont typeface="Arial" panose="020B0604020202020204" pitchFamily="34" charset="0"/>
              <a:buNone/>
              <a:defRPr sz="2200" b="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ES" sz="3200" b="0" i="0" u="none" strike="noStrike" kern="1200" cap="none" spc="0" normalizeH="0" baseline="0" noProof="0" dirty="0">
                <a:ln>
                  <a:noFill/>
                </a:ln>
                <a:solidFill>
                  <a:srgbClr val="000000"/>
                </a:solidFill>
                <a:effectLst/>
                <a:uLnTx/>
                <a:uFillTx/>
                <a:latin typeface="Century Gothic"/>
                <a:ea typeface="+mn-ea"/>
                <a:cs typeface="+mn-cs"/>
              </a:rPr>
              <a:t>Contenido</a:t>
            </a:r>
          </a:p>
        </p:txBody>
      </p:sp>
      <p:sp>
        <p:nvSpPr>
          <p:cNvPr id="8" name="Marcador de texto 2">
            <a:extLst>
              <a:ext uri="{FF2B5EF4-FFF2-40B4-BE49-F238E27FC236}">
                <a16:creationId xmlns:a16="http://schemas.microsoft.com/office/drawing/2014/main" id="{B191B530-9AF9-EF4C-BA03-EFF1F34BBC62}"/>
              </a:ext>
            </a:extLst>
          </p:cNvPr>
          <p:cNvSpPr txBox="1">
            <a:spLocks/>
          </p:cNvSpPr>
          <p:nvPr/>
        </p:nvSpPr>
        <p:spPr>
          <a:xfrm>
            <a:off x="3657600" y="1514475"/>
            <a:ext cx="6143625" cy="4162425"/>
          </a:xfrm>
          <a:prstGeom prst="rect">
            <a:avLst/>
          </a:prstGeom>
        </p:spPr>
        <p:txBody>
          <a:bodyPr lIns="0" tIns="0" rIns="0" bIns="0"/>
          <a:lstStyle>
            <a:lvl1pPr marL="457200" indent="-457200" algn="l" defTabSz="914400" rtl="0" eaLnBrk="1" latinLnBrk="0" hangingPunct="1">
              <a:lnSpc>
                <a:spcPct val="90000"/>
              </a:lnSpc>
              <a:spcBef>
                <a:spcPts val="1000"/>
              </a:spcBef>
              <a:buClr>
                <a:schemeClr val="accent4"/>
              </a:buClr>
              <a:buFont typeface="+mj-lt"/>
              <a:buAutoNum type="arabicPeriod"/>
              <a:defRPr sz="2000" b="1" kern="1200">
                <a:solidFill>
                  <a:schemeClr val="tx1"/>
                </a:solidFill>
                <a:latin typeface="Century Gothic" panose="020B0502020202020204" pitchFamily="34" charset="0"/>
                <a:ea typeface="+mn-ea"/>
                <a:cs typeface="+mn-cs"/>
              </a:defRPr>
            </a:lvl1pPr>
            <a:lvl2pPr marL="914400" indent="-457200" algn="l" defTabSz="914400" rtl="0" eaLnBrk="1" latinLnBrk="0" hangingPunct="1">
              <a:lnSpc>
                <a:spcPct val="90000"/>
              </a:lnSpc>
              <a:spcBef>
                <a:spcPts val="500"/>
              </a:spcBef>
              <a:buFont typeface="+mj-lt"/>
              <a:buAutoNum type="arabicPeriod"/>
              <a:defRPr sz="2400" kern="1200">
                <a:solidFill>
                  <a:schemeClr val="tx1"/>
                </a:solidFill>
                <a:latin typeface="+mn-lt"/>
                <a:ea typeface="+mn-ea"/>
                <a:cs typeface="+mn-cs"/>
              </a:defRPr>
            </a:lvl2pPr>
            <a:lvl3pPr marL="1371600" indent="-457200" algn="l" defTabSz="914400" rtl="0" eaLnBrk="1" latinLnBrk="0" hangingPunct="1">
              <a:lnSpc>
                <a:spcPct val="90000"/>
              </a:lnSpc>
              <a:spcBef>
                <a:spcPts val="500"/>
              </a:spcBef>
              <a:buFont typeface="+mj-lt"/>
              <a:buAutoNum type="arabicPeriod"/>
              <a:defRPr sz="2000" kern="1200">
                <a:solidFill>
                  <a:schemeClr val="tx1"/>
                </a:solidFill>
                <a:latin typeface="+mn-lt"/>
                <a:ea typeface="+mn-ea"/>
                <a:cs typeface="+mn-cs"/>
              </a:defRPr>
            </a:lvl3pPr>
            <a:lvl4pPr marL="1714500" indent="-342900" algn="l" defTabSz="914400" rtl="0" eaLnBrk="1" latinLnBrk="0" hangingPunct="1">
              <a:lnSpc>
                <a:spcPct val="90000"/>
              </a:lnSpc>
              <a:spcBef>
                <a:spcPts val="500"/>
              </a:spcBef>
              <a:buFont typeface="+mj-lt"/>
              <a:buAutoNum type="arabicPeriod"/>
              <a:defRPr sz="1800" kern="1200">
                <a:solidFill>
                  <a:schemeClr val="tx1"/>
                </a:solidFill>
                <a:latin typeface="+mn-lt"/>
                <a:ea typeface="+mn-ea"/>
                <a:cs typeface="+mn-cs"/>
              </a:defRPr>
            </a:lvl4pPr>
            <a:lvl5pPr marL="2171700" indent="-342900" algn="l" defTabSz="914400" rtl="0" eaLnBrk="1" latinLnBrk="0" hangingPunct="1">
              <a:lnSpc>
                <a:spcPct val="90000"/>
              </a:lnSpc>
              <a:spcBef>
                <a:spcPts val="500"/>
              </a:spcBef>
              <a:buFont typeface="+mj-lt"/>
              <a:buAutoNum type="arabicPeriod"/>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
                <a:srgbClr val="F3813C"/>
              </a:buClr>
              <a:buSzTx/>
              <a:buFont typeface="+mj-lt"/>
              <a:buAutoNum type="arabicPeriod"/>
              <a:tabLst/>
              <a:defRPr/>
            </a:pPr>
            <a:r>
              <a:rPr kumimoji="0" lang="es-ES" sz="20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Prosegur </a:t>
            </a:r>
            <a:r>
              <a:rPr kumimoji="0" lang="es-ES" sz="2000" b="1" i="0" u="none" strike="noStrike" kern="1200" cap="none" spc="0" normalizeH="0" baseline="0" noProof="0" dirty="0" err="1">
                <a:ln>
                  <a:noFill/>
                </a:ln>
                <a:solidFill>
                  <a:srgbClr val="000000"/>
                </a:solidFill>
                <a:effectLst/>
                <a:uLnTx/>
                <a:uFillTx/>
                <a:latin typeface="Century Gothic" panose="020B0502020202020204" pitchFamily="34" charset="0"/>
                <a:ea typeface="+mn-ea"/>
                <a:cs typeface="+mn-cs"/>
              </a:rPr>
              <a:t>Crypto</a:t>
            </a:r>
            <a:endParaRPr kumimoji="0" lang="es-ES" sz="20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endParaRPr>
          </a:p>
          <a:p>
            <a:pPr marL="457200" marR="0" lvl="0" indent="-457200" algn="l" defTabSz="914400" rtl="0" eaLnBrk="1" fontAlgn="auto" latinLnBrk="0" hangingPunct="1">
              <a:lnSpc>
                <a:spcPct val="90000"/>
              </a:lnSpc>
              <a:spcBef>
                <a:spcPts val="1000"/>
              </a:spcBef>
              <a:spcAft>
                <a:spcPts val="0"/>
              </a:spcAft>
              <a:buClr>
                <a:srgbClr val="F3813C"/>
              </a:buClr>
              <a:buSzTx/>
              <a:buFont typeface="+mj-lt"/>
              <a:buAutoNum type="arabicPeriod"/>
              <a:tabLst/>
              <a:defRPr/>
            </a:pPr>
            <a:r>
              <a:rPr lang="es-ES" dirty="0">
                <a:solidFill>
                  <a:srgbClr val="000000"/>
                </a:solidFill>
              </a:rPr>
              <a:t>Nuestro Servicio</a:t>
            </a:r>
          </a:p>
          <a:p>
            <a:pPr marL="457200" marR="0" lvl="0" indent="-457200" algn="l" defTabSz="914400" rtl="0" eaLnBrk="1" fontAlgn="auto" latinLnBrk="0" hangingPunct="1">
              <a:lnSpc>
                <a:spcPct val="90000"/>
              </a:lnSpc>
              <a:spcBef>
                <a:spcPts val="1000"/>
              </a:spcBef>
              <a:spcAft>
                <a:spcPts val="0"/>
              </a:spcAft>
              <a:buClr>
                <a:srgbClr val="F3813C"/>
              </a:buClr>
              <a:buSzTx/>
              <a:buFont typeface="+mj-lt"/>
              <a:buAutoNum type="arabicPeriod"/>
              <a:tabLst/>
              <a:defRPr/>
            </a:pPr>
            <a:r>
              <a:rPr kumimoji="0" lang="es-ES" sz="20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Qué nos diferencia</a:t>
            </a:r>
          </a:p>
          <a:p>
            <a:pPr>
              <a:buClr>
                <a:srgbClr val="F3813C"/>
              </a:buClr>
            </a:pPr>
            <a:r>
              <a:rPr lang="es-ES" dirty="0"/>
              <a:t>Qué aportamos a las entidades financieras</a:t>
            </a:r>
          </a:p>
          <a:p>
            <a:pPr marL="0" marR="0" lvl="0" indent="0" algn="l" defTabSz="914400" rtl="0" eaLnBrk="1" fontAlgn="auto" latinLnBrk="0" hangingPunct="1">
              <a:lnSpc>
                <a:spcPct val="90000"/>
              </a:lnSpc>
              <a:spcBef>
                <a:spcPts val="1000"/>
              </a:spcBef>
              <a:spcAft>
                <a:spcPts val="0"/>
              </a:spcAft>
              <a:buClr>
                <a:srgbClr val="F3813C"/>
              </a:buClr>
              <a:buSzTx/>
              <a:buNone/>
              <a:tabLst/>
              <a:defRPr/>
            </a:pPr>
            <a:endParaRPr kumimoji="0" lang="es-ES" sz="20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endParaRPr>
          </a:p>
        </p:txBody>
      </p:sp>
      <p:sp>
        <p:nvSpPr>
          <p:cNvPr id="12" name="CuadroTexto 11">
            <a:extLst>
              <a:ext uri="{FF2B5EF4-FFF2-40B4-BE49-F238E27FC236}">
                <a16:creationId xmlns:a16="http://schemas.microsoft.com/office/drawing/2014/main" id="{24F00ADD-4000-414E-9D34-292BAAA4FA43}"/>
              </a:ext>
            </a:extLst>
          </p:cNvPr>
          <p:cNvSpPr txBox="1"/>
          <p:nvPr/>
        </p:nvSpPr>
        <p:spPr>
          <a:xfrm>
            <a:off x="11211340" y="5764695"/>
            <a:ext cx="816249" cy="769441"/>
          </a:xfrm>
          <a:prstGeom prst="rect">
            <a:avLst/>
          </a:prstGeom>
          <a:noFill/>
        </p:spPr>
        <p:txBody>
          <a:bodyPr wrap="none" rtlCol="0">
            <a:spAutoFit/>
          </a:bodyPr>
          <a:lstStyle/>
          <a:p>
            <a:pPr algn="r"/>
            <a:r>
              <a:rPr lang="es-ES" sz="4400" b="1" dirty="0">
                <a:solidFill>
                  <a:schemeClr val="accent1">
                    <a:lumMod val="20000"/>
                    <a:lumOff val="80000"/>
                  </a:schemeClr>
                </a:solidFill>
                <a:latin typeface="Century Gothic" panose="020B0502020202020204" pitchFamily="34" charset="0"/>
              </a:rPr>
              <a:t>01</a:t>
            </a:r>
          </a:p>
        </p:txBody>
      </p:sp>
    </p:spTree>
    <p:extLst>
      <p:ext uri="{BB962C8B-B14F-4D97-AF65-F5344CB8AC3E}">
        <p14:creationId xmlns:p14="http://schemas.microsoft.com/office/powerpoint/2010/main" val="3504810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07991574-1261-7D46-B17C-A61C1745E2DA}"/>
              </a:ext>
            </a:extLst>
          </p:cNvPr>
          <p:cNvSpPr/>
          <p:nvPr/>
        </p:nvSpPr>
        <p:spPr>
          <a:xfrm>
            <a:off x="10084904" y="0"/>
            <a:ext cx="210709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 name="Gráfico 5">
            <a:extLst>
              <a:ext uri="{FF2B5EF4-FFF2-40B4-BE49-F238E27FC236}">
                <a16:creationId xmlns:a16="http://schemas.microsoft.com/office/drawing/2014/main" id="{5E265073-1030-EF42-AE0C-3808DAC5298E}"/>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5" name="Marcador de texto 13">
            <a:extLst>
              <a:ext uri="{FF2B5EF4-FFF2-40B4-BE49-F238E27FC236}">
                <a16:creationId xmlns:a16="http://schemas.microsoft.com/office/drawing/2014/main" id="{2E322567-EBF8-D24F-B1A8-D45DE102D147}"/>
              </a:ext>
            </a:extLst>
          </p:cNvPr>
          <p:cNvSpPr txBox="1">
            <a:spLocks/>
          </p:cNvSpPr>
          <p:nvPr/>
        </p:nvSpPr>
        <p:spPr>
          <a:xfrm>
            <a:off x="2739456" y="476675"/>
            <a:ext cx="9086850" cy="138499"/>
          </a:xfrm>
          <a:prstGeom prst="rect">
            <a:avLst/>
          </a:prstGeom>
        </p:spPr>
        <p:txBody>
          <a:bodyPr lIns="0" tIns="0" rIns="0" bIns="0">
            <a:spAutoFit/>
          </a:bodyPr>
          <a:lstStyle>
            <a:lvl1pPr marL="0" indent="0" algn="r" defTabSz="914400" rtl="0" eaLnBrk="1" latinLnBrk="0" hangingPunct="1">
              <a:lnSpc>
                <a:spcPct val="90000"/>
              </a:lnSpc>
              <a:spcBef>
                <a:spcPts val="1000"/>
              </a:spcBef>
              <a:buFont typeface="Arial" panose="020B0604020202020204" pitchFamily="34" charset="0"/>
              <a:buNone/>
              <a:defRPr sz="1000" b="1"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s-ES" dirty="0">
                <a:solidFill>
                  <a:srgbClr val="000000"/>
                </a:solidFill>
                <a:latin typeface="Century Gothic"/>
              </a:rPr>
              <a:t>PROSEGUR CRYPTO</a:t>
            </a:r>
            <a:endParaRPr kumimoji="0" lang="en-GB" sz="1000" b="1" i="0" u="none" strike="noStrike" kern="1200" cap="none" spc="0" normalizeH="0" baseline="0" noProof="0" dirty="0">
              <a:ln>
                <a:noFill/>
              </a:ln>
              <a:solidFill>
                <a:srgbClr val="000000"/>
              </a:solidFill>
              <a:effectLst/>
              <a:uLnTx/>
              <a:uFillTx/>
              <a:latin typeface="Century Gothic"/>
              <a:ea typeface="+mn-ea"/>
              <a:cs typeface="+mn-cs"/>
            </a:endParaRPr>
          </a:p>
        </p:txBody>
      </p:sp>
      <p:sp>
        <p:nvSpPr>
          <p:cNvPr id="8" name="Marcador de texto 1">
            <a:extLst>
              <a:ext uri="{FF2B5EF4-FFF2-40B4-BE49-F238E27FC236}">
                <a16:creationId xmlns:a16="http://schemas.microsoft.com/office/drawing/2014/main" id="{9D06AAAC-8AB2-464A-80B6-2AC7B35D0097}"/>
              </a:ext>
            </a:extLst>
          </p:cNvPr>
          <p:cNvSpPr txBox="1">
            <a:spLocks/>
          </p:cNvSpPr>
          <p:nvPr/>
        </p:nvSpPr>
        <p:spPr>
          <a:xfrm>
            <a:off x="731838" y="1401186"/>
            <a:ext cx="3535362" cy="443198"/>
          </a:xfrm>
          <a:prstGeom prst="rect">
            <a:avLst/>
          </a:prstGeom>
        </p:spPr>
        <p:txBody>
          <a:bodyPr wrap="square" lIns="0" tIns="0" rIns="0" bIns="0">
            <a:spAutoFit/>
          </a:bodyPr>
          <a:lstStyle>
            <a:lvl1pPr marL="0" indent="0" algn="l" defTabSz="914400" rtl="0" eaLnBrk="1" latinLnBrk="0" hangingPunct="1">
              <a:lnSpc>
                <a:spcPct val="90000"/>
              </a:lnSpc>
              <a:spcBef>
                <a:spcPts val="1000"/>
              </a:spcBef>
              <a:buFont typeface="Arial" panose="020B0604020202020204" pitchFamily="34" charset="0"/>
              <a:buNone/>
              <a:defRPr sz="2200" b="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ES" sz="3200" b="0" i="0" u="none" strike="noStrike" kern="1200" cap="none" spc="0" normalizeH="0" baseline="0" noProof="0" dirty="0">
                <a:ln>
                  <a:noFill/>
                </a:ln>
                <a:solidFill>
                  <a:srgbClr val="000000"/>
                </a:solidFill>
                <a:effectLst/>
                <a:uLnTx/>
                <a:uFillTx/>
                <a:latin typeface="Century Gothic"/>
                <a:ea typeface="+mn-ea"/>
                <a:cs typeface="+mn-cs"/>
              </a:rPr>
              <a:t>Prosegur </a:t>
            </a:r>
            <a:r>
              <a:rPr kumimoji="0" lang="es-ES" sz="3200" b="0" i="0" u="none" strike="noStrike" kern="1200" cap="none" spc="0" normalizeH="0" baseline="0" noProof="0" dirty="0" err="1">
                <a:ln>
                  <a:noFill/>
                </a:ln>
                <a:solidFill>
                  <a:srgbClr val="000000"/>
                </a:solidFill>
                <a:effectLst/>
                <a:uLnTx/>
                <a:uFillTx/>
                <a:latin typeface="Century Gothic"/>
                <a:ea typeface="+mn-ea"/>
                <a:cs typeface="+mn-cs"/>
              </a:rPr>
              <a:t>Crypto</a:t>
            </a:r>
            <a:endParaRPr kumimoji="0" lang="es-ES" sz="3200" b="0" i="0" u="none" strike="noStrike" kern="1200" cap="none" spc="0" normalizeH="0" baseline="0" noProof="0" dirty="0">
              <a:ln>
                <a:noFill/>
              </a:ln>
              <a:solidFill>
                <a:srgbClr val="000000"/>
              </a:solidFill>
              <a:effectLst/>
              <a:uLnTx/>
              <a:uFillTx/>
              <a:latin typeface="Century Gothic"/>
              <a:ea typeface="+mn-ea"/>
              <a:cs typeface="+mn-cs"/>
            </a:endParaRPr>
          </a:p>
        </p:txBody>
      </p:sp>
      <p:pic>
        <p:nvPicPr>
          <p:cNvPr id="10" name="Gráfico 9">
            <a:extLst>
              <a:ext uri="{FF2B5EF4-FFF2-40B4-BE49-F238E27FC236}">
                <a16:creationId xmlns:a16="http://schemas.microsoft.com/office/drawing/2014/main" id="{97ED4781-3467-2845-9970-0BDEC9CD111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120201" y="1622785"/>
            <a:ext cx="6215270" cy="4498038"/>
          </a:xfrm>
          <a:prstGeom prst="rect">
            <a:avLst/>
          </a:prstGeom>
        </p:spPr>
      </p:pic>
      <p:sp>
        <p:nvSpPr>
          <p:cNvPr id="11" name="CuadroTexto 10">
            <a:extLst>
              <a:ext uri="{FF2B5EF4-FFF2-40B4-BE49-F238E27FC236}">
                <a16:creationId xmlns:a16="http://schemas.microsoft.com/office/drawing/2014/main" id="{A26647B4-8471-7742-AB1F-B44CE561BA64}"/>
              </a:ext>
            </a:extLst>
          </p:cNvPr>
          <p:cNvSpPr txBox="1"/>
          <p:nvPr/>
        </p:nvSpPr>
        <p:spPr>
          <a:xfrm>
            <a:off x="647429" y="2187817"/>
            <a:ext cx="4472772" cy="1815882"/>
          </a:xfrm>
          <a:prstGeom prst="rect">
            <a:avLst/>
          </a:prstGeom>
          <a:noFill/>
        </p:spPr>
        <p:txBody>
          <a:bodyPr wrap="square" rtlCol="0">
            <a:spAutoFit/>
          </a:bodyPr>
          <a:lstStyle/>
          <a:p>
            <a:r>
              <a:rPr lang="es-ES" sz="1400" dirty="0">
                <a:latin typeface="Arial" panose="020B0604020202020204" pitchFamily="34" charset="0"/>
                <a:cs typeface="Arial" panose="020B0604020202020204" pitchFamily="34" charset="0"/>
              </a:rPr>
              <a:t>Prosegur </a:t>
            </a:r>
            <a:r>
              <a:rPr lang="es-ES" sz="1400" dirty="0" err="1">
                <a:latin typeface="Arial" panose="020B0604020202020204" pitchFamily="34" charset="0"/>
                <a:cs typeface="Arial" panose="020B0604020202020204" pitchFamily="34" charset="0"/>
              </a:rPr>
              <a:t>Crypto</a:t>
            </a:r>
            <a:r>
              <a:rPr lang="es-ES" sz="1400" dirty="0">
                <a:latin typeface="Arial" panose="020B0604020202020204" pitchFamily="34" charset="0"/>
                <a:cs typeface="Arial" panose="020B0604020202020204" pitchFamily="34" charset="0"/>
              </a:rPr>
              <a:t> es el servicio institucional de custodia de activos digitales del Grupo Prosegur.</a:t>
            </a:r>
          </a:p>
          <a:p>
            <a:r>
              <a:rPr lang="es-ES" sz="1400" dirty="0">
                <a:latin typeface="Arial" panose="020B0604020202020204" pitchFamily="34" charset="0"/>
                <a:cs typeface="Arial" panose="020B0604020202020204" pitchFamily="34" charset="0"/>
              </a:rPr>
              <a:t> </a:t>
            </a:r>
          </a:p>
          <a:p>
            <a:r>
              <a:rPr lang="es-ES" sz="1400" dirty="0">
                <a:latin typeface="Arial" panose="020B0604020202020204" pitchFamily="34" charset="0"/>
                <a:cs typeface="Arial" panose="020B0604020202020204" pitchFamily="34" charset="0"/>
              </a:rPr>
              <a:t>Este servicio está dirigido a clientes institucionales que prioricen la seguridad de su patrimonio digital y quieran externalizar la responsabilidad de custodia y gestión de sus activos digitales con un proveedor de máxima confianza. </a:t>
            </a:r>
          </a:p>
        </p:txBody>
      </p:sp>
      <p:sp>
        <p:nvSpPr>
          <p:cNvPr id="13" name="CuadroTexto 12">
            <a:extLst>
              <a:ext uri="{FF2B5EF4-FFF2-40B4-BE49-F238E27FC236}">
                <a16:creationId xmlns:a16="http://schemas.microsoft.com/office/drawing/2014/main" id="{E6E65A97-2D7B-9C4A-B30A-991E51DC4C6D}"/>
              </a:ext>
            </a:extLst>
          </p:cNvPr>
          <p:cNvSpPr txBox="1"/>
          <p:nvPr/>
        </p:nvSpPr>
        <p:spPr>
          <a:xfrm>
            <a:off x="647429" y="4097226"/>
            <a:ext cx="4472771" cy="2123658"/>
          </a:xfrm>
          <a:prstGeom prst="rect">
            <a:avLst/>
          </a:prstGeom>
          <a:noFill/>
        </p:spPr>
        <p:txBody>
          <a:bodyPr wrap="square" rtlCol="0">
            <a:spAutoFit/>
          </a:bodyPr>
          <a:lstStyle/>
          <a:p>
            <a:pPr lvl="0"/>
            <a:r>
              <a:rPr lang="es-ES" sz="1600" b="1" dirty="0">
                <a:solidFill>
                  <a:schemeClr val="accent6"/>
                </a:solidFill>
                <a:latin typeface="Century Gothic" panose="020B0502020202020204" pitchFamily="34" charset="0"/>
                <a:cs typeface="Arial" panose="020B0604020202020204" pitchFamily="34" charset="0"/>
              </a:rPr>
              <a:t>El Grupo Prosegur cuenta con más de 40 años de experiencia y la confianza de más de 200 instituciones financieras y bancos centrales de 20 países en la gestión, transporte y custodia de activos físicos por un valor anual de más de 400.000 millones de euros.</a:t>
            </a:r>
          </a:p>
          <a:p>
            <a:endParaRPr lang="es-ES" sz="2000" dirty="0">
              <a:solidFill>
                <a:schemeClr val="accent6"/>
              </a:solidFill>
              <a:latin typeface="Century Gothic" panose="020B0502020202020204" pitchFamily="34" charset="0"/>
            </a:endParaRPr>
          </a:p>
        </p:txBody>
      </p:sp>
      <p:sp>
        <p:nvSpPr>
          <p:cNvPr id="15" name="CuadroTexto 14">
            <a:extLst>
              <a:ext uri="{FF2B5EF4-FFF2-40B4-BE49-F238E27FC236}">
                <a16:creationId xmlns:a16="http://schemas.microsoft.com/office/drawing/2014/main" id="{20492E37-1508-334B-B836-0990C0779371}"/>
              </a:ext>
            </a:extLst>
          </p:cNvPr>
          <p:cNvSpPr txBox="1"/>
          <p:nvPr/>
        </p:nvSpPr>
        <p:spPr>
          <a:xfrm>
            <a:off x="11118576" y="5764695"/>
            <a:ext cx="816249" cy="769441"/>
          </a:xfrm>
          <a:prstGeom prst="rect">
            <a:avLst/>
          </a:prstGeom>
          <a:noFill/>
        </p:spPr>
        <p:txBody>
          <a:bodyPr wrap="none" rtlCol="0">
            <a:spAutoFit/>
          </a:bodyPr>
          <a:lstStyle/>
          <a:p>
            <a:pPr algn="r"/>
            <a:r>
              <a:rPr lang="es-ES" sz="4400" b="1" dirty="0">
                <a:solidFill>
                  <a:schemeClr val="accent6"/>
                </a:solidFill>
                <a:latin typeface="Century Gothic" panose="020B0502020202020204" pitchFamily="34" charset="0"/>
              </a:rPr>
              <a:t>02</a:t>
            </a:r>
          </a:p>
        </p:txBody>
      </p:sp>
    </p:spTree>
    <p:extLst>
      <p:ext uri="{BB962C8B-B14F-4D97-AF65-F5344CB8AC3E}">
        <p14:creationId xmlns:p14="http://schemas.microsoft.com/office/powerpoint/2010/main" val="2449034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07991574-1261-7D46-B17C-A61C1745E2DA}"/>
              </a:ext>
            </a:extLst>
          </p:cNvPr>
          <p:cNvSpPr/>
          <p:nvPr/>
        </p:nvSpPr>
        <p:spPr>
          <a:xfrm>
            <a:off x="1" y="0"/>
            <a:ext cx="108321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 name="Gráfico 5">
            <a:extLst>
              <a:ext uri="{FF2B5EF4-FFF2-40B4-BE49-F238E27FC236}">
                <a16:creationId xmlns:a16="http://schemas.microsoft.com/office/drawing/2014/main" id="{5E265073-1030-EF42-AE0C-3808DAC5298E}"/>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5" name="Marcador de texto 13">
            <a:extLst>
              <a:ext uri="{FF2B5EF4-FFF2-40B4-BE49-F238E27FC236}">
                <a16:creationId xmlns:a16="http://schemas.microsoft.com/office/drawing/2014/main" id="{2E322567-EBF8-D24F-B1A8-D45DE102D147}"/>
              </a:ext>
            </a:extLst>
          </p:cNvPr>
          <p:cNvSpPr txBox="1">
            <a:spLocks/>
          </p:cNvSpPr>
          <p:nvPr/>
        </p:nvSpPr>
        <p:spPr>
          <a:xfrm>
            <a:off x="2739456" y="476675"/>
            <a:ext cx="9086850" cy="138499"/>
          </a:xfrm>
          <a:prstGeom prst="rect">
            <a:avLst/>
          </a:prstGeom>
        </p:spPr>
        <p:txBody>
          <a:bodyPr lIns="0" tIns="0" rIns="0" bIns="0">
            <a:spAutoFit/>
          </a:bodyPr>
          <a:lstStyle>
            <a:lvl1pPr marL="0" indent="0" algn="r" defTabSz="914400" rtl="0" eaLnBrk="1" latinLnBrk="0" hangingPunct="1">
              <a:lnSpc>
                <a:spcPct val="90000"/>
              </a:lnSpc>
              <a:spcBef>
                <a:spcPts val="1000"/>
              </a:spcBef>
              <a:buFont typeface="Arial" panose="020B0604020202020204" pitchFamily="34" charset="0"/>
              <a:buNone/>
              <a:defRPr sz="1000" b="1"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s-ES" dirty="0">
                <a:solidFill>
                  <a:srgbClr val="000000"/>
                </a:solidFill>
                <a:latin typeface="Century Gothic"/>
              </a:rPr>
              <a:t>PROSEGUR CRYPTO</a:t>
            </a:r>
            <a:endParaRPr lang="en-GB" sz="800" dirty="0">
              <a:solidFill>
                <a:srgbClr val="000000"/>
              </a:solidFill>
              <a:latin typeface="Century Gothic"/>
            </a:endParaRPr>
          </a:p>
        </p:txBody>
      </p:sp>
      <p:sp>
        <p:nvSpPr>
          <p:cNvPr id="8" name="Marcador de texto 1">
            <a:extLst>
              <a:ext uri="{FF2B5EF4-FFF2-40B4-BE49-F238E27FC236}">
                <a16:creationId xmlns:a16="http://schemas.microsoft.com/office/drawing/2014/main" id="{9D06AAAC-8AB2-464A-80B6-2AC7B35D0097}"/>
              </a:ext>
            </a:extLst>
          </p:cNvPr>
          <p:cNvSpPr txBox="1">
            <a:spLocks/>
          </p:cNvSpPr>
          <p:nvPr/>
        </p:nvSpPr>
        <p:spPr>
          <a:xfrm>
            <a:off x="1334025" y="1401186"/>
            <a:ext cx="3535362" cy="443198"/>
          </a:xfrm>
          <a:prstGeom prst="rect">
            <a:avLst/>
          </a:prstGeom>
        </p:spPr>
        <p:txBody>
          <a:bodyPr wrap="square" lIns="0" tIns="0" rIns="0" bIns="0">
            <a:spAutoFit/>
          </a:bodyPr>
          <a:lstStyle>
            <a:lvl1pPr marL="0" indent="0" algn="l" defTabSz="914400" rtl="0" eaLnBrk="1" latinLnBrk="0" hangingPunct="1">
              <a:lnSpc>
                <a:spcPct val="90000"/>
              </a:lnSpc>
              <a:spcBef>
                <a:spcPts val="1000"/>
              </a:spcBef>
              <a:buFont typeface="Arial" panose="020B0604020202020204" pitchFamily="34" charset="0"/>
              <a:buNone/>
              <a:defRPr sz="2200" b="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ES" sz="3200" b="0" i="0" u="none" strike="noStrike" kern="1200" cap="none" spc="0" normalizeH="0" baseline="0" noProof="0" dirty="0">
                <a:ln>
                  <a:noFill/>
                </a:ln>
                <a:solidFill>
                  <a:srgbClr val="000000"/>
                </a:solidFill>
                <a:effectLst/>
                <a:uLnTx/>
                <a:uFillTx/>
                <a:latin typeface="Century Gothic"/>
                <a:ea typeface="+mn-ea"/>
                <a:cs typeface="+mn-cs"/>
              </a:rPr>
              <a:t>Nuestro Servicio</a:t>
            </a:r>
          </a:p>
        </p:txBody>
      </p:sp>
      <p:sp>
        <p:nvSpPr>
          <p:cNvPr id="11" name="CuadroTexto 10">
            <a:extLst>
              <a:ext uri="{FF2B5EF4-FFF2-40B4-BE49-F238E27FC236}">
                <a16:creationId xmlns:a16="http://schemas.microsoft.com/office/drawing/2014/main" id="{A26647B4-8471-7742-AB1F-B44CE561BA64}"/>
              </a:ext>
            </a:extLst>
          </p:cNvPr>
          <p:cNvSpPr txBox="1"/>
          <p:nvPr/>
        </p:nvSpPr>
        <p:spPr>
          <a:xfrm>
            <a:off x="1334025" y="2866526"/>
            <a:ext cx="2591842" cy="1169551"/>
          </a:xfrm>
          <a:prstGeom prst="rect">
            <a:avLst/>
          </a:prstGeom>
          <a:noFill/>
        </p:spPr>
        <p:txBody>
          <a:bodyPr wrap="square" rtlCol="0">
            <a:spAutoFit/>
          </a:bodyPr>
          <a:lstStyle/>
          <a:p>
            <a:pPr lvl="0"/>
            <a:r>
              <a:rPr lang="es-ES" sz="1400" b="1" dirty="0">
                <a:solidFill>
                  <a:schemeClr val="accent4"/>
                </a:solidFill>
                <a:latin typeface="Arial" panose="020B0604020202020204" pitchFamily="34" charset="0"/>
                <a:cs typeface="Arial" panose="020B0604020202020204" pitchFamily="34" charset="0"/>
              </a:rPr>
              <a:t>Custodia de activos digitales </a:t>
            </a:r>
            <a:r>
              <a:rPr lang="es-ES" sz="1400" dirty="0">
                <a:latin typeface="Arial" panose="020B0604020202020204" pitchFamily="34" charset="0"/>
                <a:cs typeface="Arial" panose="020B0604020202020204" pitchFamily="34" charset="0"/>
              </a:rPr>
              <a:t>con la máxima seguridad de almacenamiento y confianza en materia de cumplimiento normativo.</a:t>
            </a:r>
          </a:p>
        </p:txBody>
      </p:sp>
      <p:sp>
        <p:nvSpPr>
          <p:cNvPr id="12" name="CuadroTexto 11">
            <a:extLst>
              <a:ext uri="{FF2B5EF4-FFF2-40B4-BE49-F238E27FC236}">
                <a16:creationId xmlns:a16="http://schemas.microsoft.com/office/drawing/2014/main" id="{4658EE5F-6E7D-454B-AA4E-39FF8301039D}"/>
              </a:ext>
            </a:extLst>
          </p:cNvPr>
          <p:cNvSpPr txBox="1"/>
          <p:nvPr/>
        </p:nvSpPr>
        <p:spPr>
          <a:xfrm>
            <a:off x="4943728" y="2866526"/>
            <a:ext cx="2591842" cy="1169551"/>
          </a:xfrm>
          <a:prstGeom prst="rect">
            <a:avLst/>
          </a:prstGeom>
          <a:noFill/>
        </p:spPr>
        <p:txBody>
          <a:bodyPr wrap="square" rtlCol="0">
            <a:spAutoFit/>
          </a:bodyPr>
          <a:lstStyle/>
          <a:p>
            <a:pPr lvl="0"/>
            <a:r>
              <a:rPr lang="es-ES" sz="1400" b="1" dirty="0">
                <a:solidFill>
                  <a:schemeClr val="accent4"/>
                </a:solidFill>
                <a:latin typeface="Arial" panose="020B0604020202020204" pitchFamily="34" charset="0"/>
                <a:cs typeface="Arial" panose="020B0604020202020204" pitchFamily="34" charset="0"/>
              </a:rPr>
              <a:t>Gestión de los activos </a:t>
            </a:r>
            <a:r>
              <a:rPr lang="es-ES" sz="1400" dirty="0">
                <a:latin typeface="Arial" panose="020B0604020202020204" pitchFamily="34" charset="0"/>
                <a:cs typeface="Arial" panose="020B0604020202020204" pitchFamily="34" charset="0"/>
              </a:rPr>
              <a:t>custodiados a través de sistemas </a:t>
            </a:r>
            <a:r>
              <a:rPr lang="es-ES" sz="1400" dirty="0" err="1">
                <a:latin typeface="Arial" panose="020B0604020202020204" pitchFamily="34" charset="0"/>
                <a:cs typeface="Arial" panose="020B0604020202020204" pitchFamily="34" charset="0"/>
              </a:rPr>
              <a:t>customizables</a:t>
            </a:r>
            <a:r>
              <a:rPr lang="es-ES" sz="1400" dirty="0">
                <a:latin typeface="Arial" panose="020B0604020202020204" pitchFamily="34" charset="0"/>
                <a:cs typeface="Arial" panose="020B0604020202020204" pitchFamily="34" charset="0"/>
              </a:rPr>
              <a:t> a las necesidades de nuestros clientes o vía </a:t>
            </a:r>
            <a:r>
              <a:rPr lang="es-ES" sz="1400" dirty="0" err="1">
                <a:latin typeface="Arial" panose="020B0604020202020204" pitchFamily="34" charset="0"/>
                <a:cs typeface="Arial" panose="020B0604020202020204" pitchFamily="34" charset="0"/>
              </a:rPr>
              <a:t>APIs</a:t>
            </a:r>
            <a:r>
              <a:rPr lang="es-ES" sz="1400" dirty="0">
                <a:latin typeface="Arial" panose="020B0604020202020204" pitchFamily="34" charset="0"/>
                <a:cs typeface="Arial" panose="020B0604020202020204" pitchFamily="34" charset="0"/>
              </a:rPr>
              <a:t>.</a:t>
            </a:r>
          </a:p>
        </p:txBody>
      </p:sp>
      <p:sp>
        <p:nvSpPr>
          <p:cNvPr id="14" name="CuadroTexto 13">
            <a:extLst>
              <a:ext uri="{FF2B5EF4-FFF2-40B4-BE49-F238E27FC236}">
                <a16:creationId xmlns:a16="http://schemas.microsoft.com/office/drawing/2014/main" id="{1621B8F0-4DB0-4A40-9122-BEA88CB79CEE}"/>
              </a:ext>
            </a:extLst>
          </p:cNvPr>
          <p:cNvSpPr txBox="1"/>
          <p:nvPr/>
        </p:nvSpPr>
        <p:spPr>
          <a:xfrm>
            <a:off x="8598844" y="2866526"/>
            <a:ext cx="2591842" cy="738664"/>
          </a:xfrm>
          <a:prstGeom prst="rect">
            <a:avLst/>
          </a:prstGeom>
          <a:noFill/>
        </p:spPr>
        <p:txBody>
          <a:bodyPr wrap="square" rtlCol="0">
            <a:spAutoFit/>
          </a:bodyPr>
          <a:lstStyle/>
          <a:p>
            <a:pPr lvl="0"/>
            <a:r>
              <a:rPr lang="es-ES" sz="1400" b="1" dirty="0">
                <a:solidFill>
                  <a:schemeClr val="accent4"/>
                </a:solidFill>
                <a:latin typeface="Arial" panose="020B0604020202020204" pitchFamily="34" charset="0"/>
                <a:cs typeface="Arial" panose="020B0604020202020204" pitchFamily="34" charset="0"/>
              </a:rPr>
              <a:t>Aceptación de las </a:t>
            </a:r>
            <a:r>
              <a:rPr lang="es-ES" sz="1400" b="1" dirty="0" err="1">
                <a:solidFill>
                  <a:schemeClr val="accent4"/>
                </a:solidFill>
                <a:latin typeface="Arial" panose="020B0604020202020204" pitchFamily="34" charset="0"/>
                <a:cs typeface="Arial" panose="020B0604020202020204" pitchFamily="34" charset="0"/>
              </a:rPr>
              <a:t>criptomonedas</a:t>
            </a:r>
            <a:r>
              <a:rPr lang="es-ES" sz="1400" b="1" dirty="0">
                <a:solidFill>
                  <a:schemeClr val="accent4"/>
                </a:solidFill>
                <a:latin typeface="Arial" panose="020B0604020202020204" pitchFamily="34" charset="0"/>
                <a:cs typeface="Arial" panose="020B0604020202020204" pitchFamily="34" charset="0"/>
              </a:rPr>
              <a:t> </a:t>
            </a:r>
            <a:r>
              <a:rPr lang="es-ES" sz="1400" dirty="0">
                <a:latin typeface="Arial" panose="020B0604020202020204" pitchFamily="34" charset="0"/>
                <a:cs typeface="Arial" panose="020B0604020202020204" pitchFamily="34" charset="0"/>
              </a:rPr>
              <a:t>más relevantes y </a:t>
            </a:r>
            <a:r>
              <a:rPr lang="es-ES" sz="1400" dirty="0" err="1">
                <a:latin typeface="Arial" panose="020B0604020202020204" pitchFamily="34" charset="0"/>
                <a:cs typeface="Arial" panose="020B0604020202020204" pitchFamily="34" charset="0"/>
              </a:rPr>
              <a:t>tokens</a:t>
            </a:r>
            <a:r>
              <a:rPr lang="es-ES" sz="1400" dirty="0">
                <a:latin typeface="Arial" panose="020B0604020202020204" pitchFamily="34" charset="0"/>
                <a:cs typeface="Arial" panose="020B0604020202020204" pitchFamily="34" charset="0"/>
              </a:rPr>
              <a:t> ERC20.</a:t>
            </a:r>
          </a:p>
        </p:txBody>
      </p:sp>
      <p:sp>
        <p:nvSpPr>
          <p:cNvPr id="15" name="CuadroTexto 14">
            <a:extLst>
              <a:ext uri="{FF2B5EF4-FFF2-40B4-BE49-F238E27FC236}">
                <a16:creationId xmlns:a16="http://schemas.microsoft.com/office/drawing/2014/main" id="{EC9C6EE6-CF9A-3F45-8BB3-5C2659F9F026}"/>
              </a:ext>
            </a:extLst>
          </p:cNvPr>
          <p:cNvSpPr txBox="1"/>
          <p:nvPr/>
        </p:nvSpPr>
        <p:spPr>
          <a:xfrm>
            <a:off x="1334025" y="5117878"/>
            <a:ext cx="2591842" cy="738664"/>
          </a:xfrm>
          <a:prstGeom prst="rect">
            <a:avLst/>
          </a:prstGeom>
          <a:noFill/>
        </p:spPr>
        <p:txBody>
          <a:bodyPr wrap="square" rtlCol="0">
            <a:spAutoFit/>
          </a:bodyPr>
          <a:lstStyle/>
          <a:p>
            <a:pPr lvl="0"/>
            <a:r>
              <a:rPr lang="es-ES" sz="1400" b="1" dirty="0">
                <a:solidFill>
                  <a:schemeClr val="accent4"/>
                </a:solidFill>
                <a:latin typeface="Arial" panose="020B0604020202020204" pitchFamily="34" charset="0"/>
                <a:cs typeface="Arial" panose="020B0604020202020204" pitchFamily="34" charset="0"/>
              </a:rPr>
              <a:t>Soporte funcional o técnico </a:t>
            </a:r>
            <a:r>
              <a:rPr lang="es-ES" sz="1400" dirty="0">
                <a:latin typeface="Arial" panose="020B0604020202020204" pitchFamily="34" charset="0"/>
                <a:cs typeface="Arial" panose="020B0604020202020204" pitchFamily="34" charset="0"/>
              </a:rPr>
              <a:t>en cualquier fase del proceso de gestión del servicio.</a:t>
            </a:r>
          </a:p>
        </p:txBody>
      </p:sp>
      <p:sp>
        <p:nvSpPr>
          <p:cNvPr id="16" name="CuadroTexto 15">
            <a:extLst>
              <a:ext uri="{FF2B5EF4-FFF2-40B4-BE49-F238E27FC236}">
                <a16:creationId xmlns:a16="http://schemas.microsoft.com/office/drawing/2014/main" id="{4654D1FB-3C96-E240-90BF-DD2C81CEB0CD}"/>
              </a:ext>
            </a:extLst>
          </p:cNvPr>
          <p:cNvSpPr txBox="1"/>
          <p:nvPr/>
        </p:nvSpPr>
        <p:spPr>
          <a:xfrm>
            <a:off x="4966435" y="5117878"/>
            <a:ext cx="2569135" cy="738664"/>
          </a:xfrm>
          <a:prstGeom prst="rect">
            <a:avLst/>
          </a:prstGeom>
          <a:noFill/>
        </p:spPr>
        <p:txBody>
          <a:bodyPr wrap="square" rtlCol="0">
            <a:spAutoFit/>
          </a:bodyPr>
          <a:lstStyle/>
          <a:p>
            <a:pPr lvl="0"/>
            <a:r>
              <a:rPr lang="es-ES" sz="1400" b="1" dirty="0">
                <a:solidFill>
                  <a:schemeClr val="accent4"/>
                </a:solidFill>
                <a:latin typeface="Arial" panose="020B0604020202020204" pitchFamily="34" charset="0"/>
                <a:cs typeface="Arial" panose="020B0604020202020204" pitchFamily="34" charset="0"/>
              </a:rPr>
              <a:t>Servicios</a:t>
            </a:r>
            <a:r>
              <a:rPr lang="es-ES" sz="1400" dirty="0">
                <a:latin typeface="Arial" panose="020B0604020202020204" pitchFamily="34" charset="0"/>
                <a:cs typeface="Arial" panose="020B0604020202020204" pitchFamily="34" charset="0"/>
              </a:rPr>
              <a:t> de compraventa OTC y rentabilidad vía </a:t>
            </a:r>
            <a:r>
              <a:rPr lang="es-ES" sz="1400" i="1" dirty="0" err="1">
                <a:latin typeface="Arial" panose="020B0604020202020204" pitchFamily="34" charset="0"/>
                <a:cs typeface="Arial" panose="020B0604020202020204" pitchFamily="34" charset="0"/>
              </a:rPr>
              <a:t>staking</a:t>
            </a:r>
            <a:r>
              <a:rPr lang="es-ES" sz="1400" dirty="0">
                <a:latin typeface="Arial" panose="020B0604020202020204" pitchFamily="34" charset="0"/>
                <a:cs typeface="Arial" panose="020B0604020202020204" pitchFamily="34" charset="0"/>
              </a:rPr>
              <a:t> (en desarrollo).</a:t>
            </a:r>
          </a:p>
        </p:txBody>
      </p:sp>
      <p:cxnSp>
        <p:nvCxnSpPr>
          <p:cNvPr id="9" name="Conector recto 8">
            <a:extLst>
              <a:ext uri="{FF2B5EF4-FFF2-40B4-BE49-F238E27FC236}">
                <a16:creationId xmlns:a16="http://schemas.microsoft.com/office/drawing/2014/main" id="{AFBAC129-6B45-A841-AA77-EDC395193BB9}"/>
              </a:ext>
            </a:extLst>
          </p:cNvPr>
          <p:cNvCxnSpPr>
            <a:cxnSpLocks/>
          </p:cNvCxnSpPr>
          <p:nvPr/>
        </p:nvCxnSpPr>
        <p:spPr>
          <a:xfrm>
            <a:off x="1334025" y="2286000"/>
            <a:ext cx="259184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7" name="CuadroTexto 16">
            <a:extLst>
              <a:ext uri="{FF2B5EF4-FFF2-40B4-BE49-F238E27FC236}">
                <a16:creationId xmlns:a16="http://schemas.microsoft.com/office/drawing/2014/main" id="{C078FB8D-528B-FC40-8CAD-C9AEC324F6A0}"/>
              </a:ext>
            </a:extLst>
          </p:cNvPr>
          <p:cNvSpPr txBox="1"/>
          <p:nvPr/>
        </p:nvSpPr>
        <p:spPr>
          <a:xfrm>
            <a:off x="1334025" y="2368786"/>
            <a:ext cx="750526" cy="523220"/>
          </a:xfrm>
          <a:prstGeom prst="rect">
            <a:avLst/>
          </a:prstGeom>
          <a:noFill/>
        </p:spPr>
        <p:txBody>
          <a:bodyPr wrap="none" rtlCol="0">
            <a:spAutoFit/>
          </a:bodyPr>
          <a:lstStyle/>
          <a:p>
            <a:r>
              <a:rPr lang="es-ES" sz="2800" b="1" dirty="0">
                <a:solidFill>
                  <a:schemeClr val="accent5"/>
                </a:solidFill>
                <a:latin typeface="Century Gothic" panose="020B0502020202020204" pitchFamily="34" charset="0"/>
              </a:rPr>
              <a:t>/01</a:t>
            </a:r>
          </a:p>
        </p:txBody>
      </p:sp>
      <p:cxnSp>
        <p:nvCxnSpPr>
          <p:cNvPr id="18" name="Conector recto 17">
            <a:extLst>
              <a:ext uri="{FF2B5EF4-FFF2-40B4-BE49-F238E27FC236}">
                <a16:creationId xmlns:a16="http://schemas.microsoft.com/office/drawing/2014/main" id="{87F53B4D-B194-334D-89BD-6DA521285B2C}"/>
              </a:ext>
            </a:extLst>
          </p:cNvPr>
          <p:cNvCxnSpPr>
            <a:cxnSpLocks/>
          </p:cNvCxnSpPr>
          <p:nvPr/>
        </p:nvCxnSpPr>
        <p:spPr>
          <a:xfrm>
            <a:off x="4966435" y="2286000"/>
            <a:ext cx="259184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Conector recto 18">
            <a:extLst>
              <a:ext uri="{FF2B5EF4-FFF2-40B4-BE49-F238E27FC236}">
                <a16:creationId xmlns:a16="http://schemas.microsoft.com/office/drawing/2014/main" id="{239B495F-4F7F-A246-BCED-37A0F5DF243F}"/>
              </a:ext>
            </a:extLst>
          </p:cNvPr>
          <p:cNvCxnSpPr>
            <a:cxnSpLocks/>
          </p:cNvCxnSpPr>
          <p:nvPr/>
        </p:nvCxnSpPr>
        <p:spPr>
          <a:xfrm>
            <a:off x="8598844" y="2286000"/>
            <a:ext cx="259184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0" name="CuadroTexto 19">
            <a:extLst>
              <a:ext uri="{FF2B5EF4-FFF2-40B4-BE49-F238E27FC236}">
                <a16:creationId xmlns:a16="http://schemas.microsoft.com/office/drawing/2014/main" id="{EBDA4780-0CD1-924B-B4D2-B7996D068034}"/>
              </a:ext>
            </a:extLst>
          </p:cNvPr>
          <p:cNvSpPr txBox="1"/>
          <p:nvPr/>
        </p:nvSpPr>
        <p:spPr>
          <a:xfrm>
            <a:off x="4966435" y="2368786"/>
            <a:ext cx="750526" cy="523220"/>
          </a:xfrm>
          <a:prstGeom prst="rect">
            <a:avLst/>
          </a:prstGeom>
          <a:noFill/>
        </p:spPr>
        <p:txBody>
          <a:bodyPr wrap="none" rtlCol="0">
            <a:spAutoFit/>
          </a:bodyPr>
          <a:lstStyle/>
          <a:p>
            <a:r>
              <a:rPr lang="es-ES" sz="2800" b="1" dirty="0">
                <a:solidFill>
                  <a:schemeClr val="accent5"/>
                </a:solidFill>
                <a:latin typeface="Century Gothic" panose="020B0502020202020204" pitchFamily="34" charset="0"/>
              </a:rPr>
              <a:t>/02</a:t>
            </a:r>
          </a:p>
        </p:txBody>
      </p:sp>
      <p:sp>
        <p:nvSpPr>
          <p:cNvPr id="22" name="CuadroTexto 21">
            <a:extLst>
              <a:ext uri="{FF2B5EF4-FFF2-40B4-BE49-F238E27FC236}">
                <a16:creationId xmlns:a16="http://schemas.microsoft.com/office/drawing/2014/main" id="{50162BBE-5439-0047-9511-31A4451376A2}"/>
              </a:ext>
            </a:extLst>
          </p:cNvPr>
          <p:cNvSpPr txBox="1"/>
          <p:nvPr/>
        </p:nvSpPr>
        <p:spPr>
          <a:xfrm>
            <a:off x="8598844" y="2368786"/>
            <a:ext cx="750526" cy="523220"/>
          </a:xfrm>
          <a:prstGeom prst="rect">
            <a:avLst/>
          </a:prstGeom>
          <a:noFill/>
        </p:spPr>
        <p:txBody>
          <a:bodyPr wrap="none" rtlCol="0">
            <a:spAutoFit/>
          </a:bodyPr>
          <a:lstStyle/>
          <a:p>
            <a:r>
              <a:rPr lang="es-ES" sz="2800" b="1" dirty="0">
                <a:solidFill>
                  <a:schemeClr val="accent5"/>
                </a:solidFill>
                <a:latin typeface="Century Gothic" panose="020B0502020202020204" pitchFamily="34" charset="0"/>
              </a:rPr>
              <a:t>/03</a:t>
            </a:r>
          </a:p>
        </p:txBody>
      </p:sp>
      <p:cxnSp>
        <p:nvCxnSpPr>
          <p:cNvPr id="25" name="Conector recto 24">
            <a:extLst>
              <a:ext uri="{FF2B5EF4-FFF2-40B4-BE49-F238E27FC236}">
                <a16:creationId xmlns:a16="http://schemas.microsoft.com/office/drawing/2014/main" id="{39CFAB0A-9E5F-8B4E-9851-ACCD6B0B8C05}"/>
              </a:ext>
            </a:extLst>
          </p:cNvPr>
          <p:cNvCxnSpPr>
            <a:cxnSpLocks/>
          </p:cNvCxnSpPr>
          <p:nvPr/>
        </p:nvCxnSpPr>
        <p:spPr>
          <a:xfrm>
            <a:off x="1334025" y="4537352"/>
            <a:ext cx="259184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6" name="CuadroTexto 25">
            <a:extLst>
              <a:ext uri="{FF2B5EF4-FFF2-40B4-BE49-F238E27FC236}">
                <a16:creationId xmlns:a16="http://schemas.microsoft.com/office/drawing/2014/main" id="{427AC48C-8802-684F-81C2-89E0E912802A}"/>
              </a:ext>
            </a:extLst>
          </p:cNvPr>
          <p:cNvSpPr txBox="1"/>
          <p:nvPr/>
        </p:nvSpPr>
        <p:spPr>
          <a:xfrm>
            <a:off x="1334025" y="4620138"/>
            <a:ext cx="750526" cy="523220"/>
          </a:xfrm>
          <a:prstGeom prst="rect">
            <a:avLst/>
          </a:prstGeom>
          <a:noFill/>
        </p:spPr>
        <p:txBody>
          <a:bodyPr wrap="none" rtlCol="0">
            <a:spAutoFit/>
          </a:bodyPr>
          <a:lstStyle/>
          <a:p>
            <a:r>
              <a:rPr lang="es-ES" sz="2800" b="1" dirty="0">
                <a:solidFill>
                  <a:schemeClr val="accent5"/>
                </a:solidFill>
                <a:latin typeface="Century Gothic" panose="020B0502020202020204" pitchFamily="34" charset="0"/>
              </a:rPr>
              <a:t>/01</a:t>
            </a:r>
          </a:p>
        </p:txBody>
      </p:sp>
      <p:cxnSp>
        <p:nvCxnSpPr>
          <p:cNvPr id="27" name="Conector recto 26">
            <a:extLst>
              <a:ext uri="{FF2B5EF4-FFF2-40B4-BE49-F238E27FC236}">
                <a16:creationId xmlns:a16="http://schemas.microsoft.com/office/drawing/2014/main" id="{0B2C1696-07F4-1D47-B22D-CC98FCC58619}"/>
              </a:ext>
            </a:extLst>
          </p:cNvPr>
          <p:cNvCxnSpPr>
            <a:cxnSpLocks/>
          </p:cNvCxnSpPr>
          <p:nvPr/>
        </p:nvCxnSpPr>
        <p:spPr>
          <a:xfrm>
            <a:off x="4966435" y="4537352"/>
            <a:ext cx="259184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8" name="CuadroTexto 27">
            <a:extLst>
              <a:ext uri="{FF2B5EF4-FFF2-40B4-BE49-F238E27FC236}">
                <a16:creationId xmlns:a16="http://schemas.microsoft.com/office/drawing/2014/main" id="{1BF033B8-59B4-0C44-9387-10DBAB4A65CE}"/>
              </a:ext>
            </a:extLst>
          </p:cNvPr>
          <p:cNvSpPr txBox="1"/>
          <p:nvPr/>
        </p:nvSpPr>
        <p:spPr>
          <a:xfrm>
            <a:off x="4966435" y="4620138"/>
            <a:ext cx="750526" cy="523220"/>
          </a:xfrm>
          <a:prstGeom prst="rect">
            <a:avLst/>
          </a:prstGeom>
          <a:noFill/>
        </p:spPr>
        <p:txBody>
          <a:bodyPr wrap="none" rtlCol="0">
            <a:spAutoFit/>
          </a:bodyPr>
          <a:lstStyle/>
          <a:p>
            <a:r>
              <a:rPr lang="es-ES" sz="2800" b="1" dirty="0">
                <a:solidFill>
                  <a:schemeClr val="accent5"/>
                </a:solidFill>
                <a:latin typeface="Century Gothic" panose="020B0502020202020204" pitchFamily="34" charset="0"/>
              </a:rPr>
              <a:t>/02</a:t>
            </a:r>
          </a:p>
        </p:txBody>
      </p:sp>
      <p:sp>
        <p:nvSpPr>
          <p:cNvPr id="29" name="CuadroTexto 28">
            <a:extLst>
              <a:ext uri="{FF2B5EF4-FFF2-40B4-BE49-F238E27FC236}">
                <a16:creationId xmlns:a16="http://schemas.microsoft.com/office/drawing/2014/main" id="{08D070EF-5EB7-6D40-8CD1-6C8B2AB67F2F}"/>
              </a:ext>
            </a:extLst>
          </p:cNvPr>
          <p:cNvSpPr txBox="1"/>
          <p:nvPr/>
        </p:nvSpPr>
        <p:spPr>
          <a:xfrm>
            <a:off x="11118576" y="5764695"/>
            <a:ext cx="816249" cy="769441"/>
          </a:xfrm>
          <a:prstGeom prst="rect">
            <a:avLst/>
          </a:prstGeom>
          <a:noFill/>
        </p:spPr>
        <p:txBody>
          <a:bodyPr wrap="none" rtlCol="0">
            <a:spAutoFit/>
          </a:bodyPr>
          <a:lstStyle/>
          <a:p>
            <a:pPr algn="r"/>
            <a:r>
              <a:rPr lang="es-ES" sz="4400" b="1" dirty="0">
                <a:solidFill>
                  <a:schemeClr val="accent1">
                    <a:lumMod val="20000"/>
                    <a:lumOff val="80000"/>
                  </a:schemeClr>
                </a:solidFill>
                <a:latin typeface="Century Gothic" panose="020B0502020202020204" pitchFamily="34" charset="0"/>
              </a:rPr>
              <a:t>03</a:t>
            </a:r>
          </a:p>
        </p:txBody>
      </p:sp>
    </p:spTree>
    <p:extLst>
      <p:ext uri="{BB962C8B-B14F-4D97-AF65-F5344CB8AC3E}">
        <p14:creationId xmlns:p14="http://schemas.microsoft.com/office/powerpoint/2010/main" val="40042216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07991574-1261-7D46-B17C-A61C1745E2DA}"/>
              </a:ext>
            </a:extLst>
          </p:cNvPr>
          <p:cNvSpPr/>
          <p:nvPr/>
        </p:nvSpPr>
        <p:spPr>
          <a:xfrm>
            <a:off x="1" y="0"/>
            <a:ext cx="121919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 name="Gráfico 5">
            <a:extLst>
              <a:ext uri="{FF2B5EF4-FFF2-40B4-BE49-F238E27FC236}">
                <a16:creationId xmlns:a16="http://schemas.microsoft.com/office/drawing/2014/main" id="{5E265073-1030-EF42-AE0C-3808DAC5298E}"/>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5" name="Marcador de texto 13">
            <a:extLst>
              <a:ext uri="{FF2B5EF4-FFF2-40B4-BE49-F238E27FC236}">
                <a16:creationId xmlns:a16="http://schemas.microsoft.com/office/drawing/2014/main" id="{2E322567-EBF8-D24F-B1A8-D45DE102D147}"/>
              </a:ext>
            </a:extLst>
          </p:cNvPr>
          <p:cNvSpPr txBox="1">
            <a:spLocks/>
          </p:cNvSpPr>
          <p:nvPr/>
        </p:nvSpPr>
        <p:spPr>
          <a:xfrm>
            <a:off x="2739456" y="476675"/>
            <a:ext cx="9086850" cy="138499"/>
          </a:xfrm>
          <a:prstGeom prst="rect">
            <a:avLst/>
          </a:prstGeom>
        </p:spPr>
        <p:txBody>
          <a:bodyPr lIns="0" tIns="0" rIns="0" bIns="0">
            <a:spAutoFit/>
          </a:bodyPr>
          <a:lstStyle>
            <a:lvl1pPr marL="0" indent="0" algn="r" defTabSz="914400" rtl="0" eaLnBrk="1" latinLnBrk="0" hangingPunct="1">
              <a:lnSpc>
                <a:spcPct val="90000"/>
              </a:lnSpc>
              <a:spcBef>
                <a:spcPts val="1000"/>
              </a:spcBef>
              <a:buFont typeface="Arial" panose="020B0604020202020204" pitchFamily="34" charset="0"/>
              <a:buNone/>
              <a:defRPr sz="1000" b="1"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s-ES" dirty="0">
                <a:solidFill>
                  <a:srgbClr val="000000"/>
                </a:solidFill>
                <a:latin typeface="Century Gothic"/>
              </a:rPr>
              <a:t>PROSEGUR CRYPTO</a:t>
            </a:r>
            <a:endParaRPr lang="en-GB" sz="800" dirty="0">
              <a:solidFill>
                <a:srgbClr val="000000"/>
              </a:solidFill>
              <a:latin typeface="Century Gothic"/>
            </a:endParaRPr>
          </a:p>
        </p:txBody>
      </p:sp>
      <p:sp>
        <p:nvSpPr>
          <p:cNvPr id="8" name="Marcador de texto 1">
            <a:extLst>
              <a:ext uri="{FF2B5EF4-FFF2-40B4-BE49-F238E27FC236}">
                <a16:creationId xmlns:a16="http://schemas.microsoft.com/office/drawing/2014/main" id="{9D06AAAC-8AB2-464A-80B6-2AC7B35D0097}"/>
              </a:ext>
            </a:extLst>
          </p:cNvPr>
          <p:cNvSpPr txBox="1">
            <a:spLocks/>
          </p:cNvSpPr>
          <p:nvPr/>
        </p:nvSpPr>
        <p:spPr>
          <a:xfrm>
            <a:off x="4116311" y="1401186"/>
            <a:ext cx="4303381" cy="443198"/>
          </a:xfrm>
          <a:prstGeom prst="rect">
            <a:avLst/>
          </a:prstGeom>
        </p:spPr>
        <p:txBody>
          <a:bodyPr wrap="square" lIns="0" tIns="0" rIns="0" bIns="0">
            <a:spAutoFit/>
          </a:bodyPr>
          <a:lstStyle>
            <a:lvl1pPr marL="0" indent="0" algn="l" defTabSz="914400" rtl="0" eaLnBrk="1" latinLnBrk="0" hangingPunct="1">
              <a:lnSpc>
                <a:spcPct val="90000"/>
              </a:lnSpc>
              <a:spcBef>
                <a:spcPts val="1000"/>
              </a:spcBef>
              <a:buFont typeface="Arial" panose="020B0604020202020204" pitchFamily="34" charset="0"/>
              <a:buNone/>
              <a:defRPr sz="2200" b="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ES" sz="3200" b="0" i="0" u="none" strike="noStrike" kern="1200" cap="none" spc="0" normalizeH="0" baseline="0" noProof="0" dirty="0">
                <a:ln>
                  <a:noFill/>
                </a:ln>
                <a:solidFill>
                  <a:srgbClr val="000000"/>
                </a:solidFill>
                <a:effectLst/>
                <a:uLnTx/>
                <a:uFillTx/>
                <a:latin typeface="Century Gothic"/>
                <a:ea typeface="+mn-ea"/>
                <a:cs typeface="+mn-cs"/>
              </a:rPr>
              <a:t>¿Qué nos diferencia?</a:t>
            </a:r>
          </a:p>
        </p:txBody>
      </p:sp>
      <p:sp>
        <p:nvSpPr>
          <p:cNvPr id="11" name="CuadroTexto 10">
            <a:extLst>
              <a:ext uri="{FF2B5EF4-FFF2-40B4-BE49-F238E27FC236}">
                <a16:creationId xmlns:a16="http://schemas.microsoft.com/office/drawing/2014/main" id="{A26647B4-8471-7742-AB1F-B44CE561BA64}"/>
              </a:ext>
            </a:extLst>
          </p:cNvPr>
          <p:cNvSpPr txBox="1"/>
          <p:nvPr/>
        </p:nvSpPr>
        <p:spPr>
          <a:xfrm>
            <a:off x="806337" y="4197624"/>
            <a:ext cx="3204509" cy="1169551"/>
          </a:xfrm>
          <a:prstGeom prst="rect">
            <a:avLst/>
          </a:prstGeom>
          <a:noFill/>
        </p:spPr>
        <p:txBody>
          <a:bodyPr wrap="square" rtlCol="0">
            <a:spAutoFit/>
          </a:bodyPr>
          <a:lstStyle/>
          <a:p>
            <a:pPr lvl="0" algn="ctr"/>
            <a:r>
              <a:rPr lang="es-ES" sz="1400" dirty="0">
                <a:solidFill>
                  <a:schemeClr val="tx2"/>
                </a:solidFill>
                <a:latin typeface="Arial" panose="020B0604020202020204" pitchFamily="34" charset="0"/>
                <a:cs typeface="Arial" panose="020B0604020202020204" pitchFamily="34" charset="0"/>
              </a:rPr>
              <a:t>Nuestro </a:t>
            </a:r>
            <a:r>
              <a:rPr lang="es-ES" sz="1400" dirty="0" err="1">
                <a:solidFill>
                  <a:schemeClr val="tx2"/>
                </a:solidFill>
                <a:latin typeface="Arial" panose="020B0604020202020204" pitchFamily="34" charset="0"/>
                <a:cs typeface="Arial" panose="020B0604020202020204" pitchFamily="34" charset="0"/>
              </a:rPr>
              <a:t>Crypto</a:t>
            </a:r>
            <a:r>
              <a:rPr lang="es-ES" sz="1400" dirty="0">
                <a:solidFill>
                  <a:schemeClr val="tx2"/>
                </a:solidFill>
                <a:latin typeface="Arial" panose="020B0604020202020204" pitchFamily="34" charset="0"/>
                <a:cs typeface="Arial" panose="020B0604020202020204" pitchFamily="34" charset="0"/>
              </a:rPr>
              <a:t> Búnker es una solución ultra segura y única en el mercado e inaccesible frente a cualquier tipo de ataque físico o digital.</a:t>
            </a:r>
          </a:p>
        </p:txBody>
      </p:sp>
      <p:sp>
        <p:nvSpPr>
          <p:cNvPr id="17" name="CuadroTexto 16">
            <a:extLst>
              <a:ext uri="{FF2B5EF4-FFF2-40B4-BE49-F238E27FC236}">
                <a16:creationId xmlns:a16="http://schemas.microsoft.com/office/drawing/2014/main" id="{C078FB8D-528B-FC40-8CAD-C9AEC324F6A0}"/>
              </a:ext>
            </a:extLst>
          </p:cNvPr>
          <p:cNvSpPr txBox="1"/>
          <p:nvPr/>
        </p:nvSpPr>
        <p:spPr>
          <a:xfrm>
            <a:off x="1271100" y="3434022"/>
            <a:ext cx="2274982" cy="707886"/>
          </a:xfrm>
          <a:prstGeom prst="rect">
            <a:avLst/>
          </a:prstGeom>
          <a:noFill/>
        </p:spPr>
        <p:txBody>
          <a:bodyPr wrap="none" rtlCol="0">
            <a:spAutoFit/>
          </a:bodyPr>
          <a:lstStyle/>
          <a:p>
            <a:pPr algn="ctr"/>
            <a:r>
              <a:rPr lang="es-ES" sz="2000" b="1" dirty="0">
                <a:solidFill>
                  <a:schemeClr val="tx2"/>
                </a:solidFill>
                <a:latin typeface="Century Gothic" panose="020B0502020202020204" pitchFamily="34" charset="0"/>
              </a:rPr>
              <a:t>La seguridad de</a:t>
            </a:r>
          </a:p>
          <a:p>
            <a:pPr algn="ctr"/>
            <a:r>
              <a:rPr lang="es-ES" sz="2000" b="1" dirty="0">
                <a:solidFill>
                  <a:schemeClr val="tx2"/>
                </a:solidFill>
                <a:latin typeface="Century Gothic" panose="020B0502020202020204" pitchFamily="34" charset="0"/>
              </a:rPr>
              <a:t>nuestra custodia</a:t>
            </a:r>
          </a:p>
        </p:txBody>
      </p:sp>
      <p:sp>
        <p:nvSpPr>
          <p:cNvPr id="23" name="CuadroTexto 22">
            <a:extLst>
              <a:ext uri="{FF2B5EF4-FFF2-40B4-BE49-F238E27FC236}">
                <a16:creationId xmlns:a16="http://schemas.microsoft.com/office/drawing/2014/main" id="{676D9813-CA49-8349-9B51-17083D720C66}"/>
              </a:ext>
            </a:extLst>
          </p:cNvPr>
          <p:cNvSpPr txBox="1"/>
          <p:nvPr/>
        </p:nvSpPr>
        <p:spPr>
          <a:xfrm>
            <a:off x="4666022" y="4197624"/>
            <a:ext cx="3204510" cy="1169551"/>
          </a:xfrm>
          <a:prstGeom prst="rect">
            <a:avLst/>
          </a:prstGeom>
          <a:noFill/>
        </p:spPr>
        <p:txBody>
          <a:bodyPr wrap="square" rtlCol="0">
            <a:spAutoFit/>
          </a:bodyPr>
          <a:lstStyle/>
          <a:p>
            <a:pPr lvl="0" algn="ctr"/>
            <a:r>
              <a:rPr lang="es-ES" sz="1400" dirty="0">
                <a:solidFill>
                  <a:schemeClr val="tx2"/>
                </a:solidFill>
                <a:latin typeface="Arial" panose="020B0604020202020204" pitchFamily="34" charset="0"/>
                <a:cs typeface="Arial" panose="020B0604020202020204" pitchFamily="34" charset="0"/>
              </a:rPr>
              <a:t>Nuestro modelo incluye todos los elementos necesarios de seguridad, tecnología, </a:t>
            </a:r>
            <a:r>
              <a:rPr lang="es-ES" sz="1400" dirty="0" err="1">
                <a:solidFill>
                  <a:schemeClr val="tx2"/>
                </a:solidFill>
                <a:latin typeface="Arial" panose="020B0604020202020204" pitchFamily="34" charset="0"/>
                <a:cs typeface="Arial" panose="020B0604020202020204" pitchFamily="34" charset="0"/>
              </a:rPr>
              <a:t>compliance</a:t>
            </a:r>
            <a:r>
              <a:rPr lang="es-ES" sz="1400" dirty="0">
                <a:solidFill>
                  <a:schemeClr val="tx2"/>
                </a:solidFill>
                <a:latin typeface="Arial" panose="020B0604020202020204" pitchFamily="34" charset="0"/>
                <a:cs typeface="Arial" panose="020B0604020202020204" pitchFamily="34" charset="0"/>
              </a:rPr>
              <a:t>, procesos y servicios para externalizar la actividad de custodia con total confianza. </a:t>
            </a:r>
          </a:p>
        </p:txBody>
      </p:sp>
      <p:sp>
        <p:nvSpPr>
          <p:cNvPr id="24" name="CuadroTexto 23">
            <a:extLst>
              <a:ext uri="{FF2B5EF4-FFF2-40B4-BE49-F238E27FC236}">
                <a16:creationId xmlns:a16="http://schemas.microsoft.com/office/drawing/2014/main" id="{AC6AD9EC-7C1C-AD42-B799-69A86708D6A4}"/>
              </a:ext>
            </a:extLst>
          </p:cNvPr>
          <p:cNvSpPr txBox="1"/>
          <p:nvPr/>
        </p:nvSpPr>
        <p:spPr>
          <a:xfrm>
            <a:off x="8525709" y="4197624"/>
            <a:ext cx="3204509" cy="954107"/>
          </a:xfrm>
          <a:prstGeom prst="rect">
            <a:avLst/>
          </a:prstGeom>
          <a:noFill/>
        </p:spPr>
        <p:txBody>
          <a:bodyPr wrap="square" rtlCol="0">
            <a:spAutoFit/>
          </a:bodyPr>
          <a:lstStyle/>
          <a:p>
            <a:pPr lvl="0" algn="ctr"/>
            <a:r>
              <a:rPr lang="es-ES" sz="1400" dirty="0">
                <a:solidFill>
                  <a:schemeClr val="tx2"/>
                </a:solidFill>
                <a:latin typeface="Arial" panose="020B0604020202020204" pitchFamily="34" charset="0"/>
                <a:cs typeface="Arial" panose="020B0604020202020204" pitchFamily="34" charset="0"/>
              </a:rPr>
              <a:t>Nuestra trayectoria y experiencia en el ámbito institucional con los máximos estándares de seguridad y servicio nos avalan. </a:t>
            </a:r>
          </a:p>
        </p:txBody>
      </p:sp>
      <p:sp>
        <p:nvSpPr>
          <p:cNvPr id="29" name="CuadroTexto 28">
            <a:extLst>
              <a:ext uri="{FF2B5EF4-FFF2-40B4-BE49-F238E27FC236}">
                <a16:creationId xmlns:a16="http://schemas.microsoft.com/office/drawing/2014/main" id="{BD8FBBEF-5BE7-F448-A128-E083AE1892DE}"/>
              </a:ext>
            </a:extLst>
          </p:cNvPr>
          <p:cNvSpPr txBox="1"/>
          <p:nvPr/>
        </p:nvSpPr>
        <p:spPr>
          <a:xfrm>
            <a:off x="5188219" y="3434022"/>
            <a:ext cx="2159566" cy="707886"/>
          </a:xfrm>
          <a:prstGeom prst="rect">
            <a:avLst/>
          </a:prstGeom>
          <a:noFill/>
        </p:spPr>
        <p:txBody>
          <a:bodyPr wrap="none" rtlCol="0">
            <a:spAutoFit/>
          </a:bodyPr>
          <a:lstStyle/>
          <a:p>
            <a:pPr algn="ctr"/>
            <a:r>
              <a:rPr lang="es-ES" sz="2000" b="1" dirty="0">
                <a:solidFill>
                  <a:schemeClr val="tx2"/>
                </a:solidFill>
                <a:latin typeface="Century Gothic" panose="020B0502020202020204" pitchFamily="34" charset="0"/>
              </a:rPr>
              <a:t>Nuestro modelo</a:t>
            </a:r>
          </a:p>
          <a:p>
            <a:pPr algn="ctr"/>
            <a:r>
              <a:rPr lang="es-ES" sz="2000" b="1" dirty="0">
                <a:solidFill>
                  <a:schemeClr val="tx2"/>
                </a:solidFill>
                <a:latin typeface="Century Gothic" panose="020B0502020202020204" pitchFamily="34" charset="0"/>
              </a:rPr>
              <a:t>de servicio</a:t>
            </a:r>
          </a:p>
        </p:txBody>
      </p:sp>
      <p:sp>
        <p:nvSpPr>
          <p:cNvPr id="30" name="CuadroTexto 29">
            <a:extLst>
              <a:ext uri="{FF2B5EF4-FFF2-40B4-BE49-F238E27FC236}">
                <a16:creationId xmlns:a16="http://schemas.microsoft.com/office/drawing/2014/main" id="{CEC52867-6897-744E-AB01-F1C8C9F37B90}"/>
              </a:ext>
            </a:extLst>
          </p:cNvPr>
          <p:cNvSpPr txBox="1"/>
          <p:nvPr/>
        </p:nvSpPr>
        <p:spPr>
          <a:xfrm>
            <a:off x="8778074" y="3434022"/>
            <a:ext cx="2699778" cy="707886"/>
          </a:xfrm>
          <a:prstGeom prst="rect">
            <a:avLst/>
          </a:prstGeom>
          <a:noFill/>
        </p:spPr>
        <p:txBody>
          <a:bodyPr wrap="none" rtlCol="0">
            <a:spAutoFit/>
          </a:bodyPr>
          <a:lstStyle/>
          <a:p>
            <a:pPr algn="ctr"/>
            <a:r>
              <a:rPr lang="es-ES" sz="2000" b="1" dirty="0">
                <a:solidFill>
                  <a:schemeClr val="tx2"/>
                </a:solidFill>
                <a:latin typeface="Century Gothic" panose="020B0502020202020204" pitchFamily="34" charset="0"/>
              </a:rPr>
              <a:t>Nuestra experiencia</a:t>
            </a:r>
          </a:p>
          <a:p>
            <a:pPr algn="ctr"/>
            <a:r>
              <a:rPr lang="es-ES" sz="2000" b="1" dirty="0">
                <a:solidFill>
                  <a:schemeClr val="tx2"/>
                </a:solidFill>
                <a:latin typeface="Century Gothic" panose="020B0502020202020204" pitchFamily="34" charset="0"/>
              </a:rPr>
              <a:t>institucional</a:t>
            </a:r>
          </a:p>
        </p:txBody>
      </p:sp>
      <p:pic>
        <p:nvPicPr>
          <p:cNvPr id="3" name="Imagen 2">
            <a:extLst>
              <a:ext uri="{FF2B5EF4-FFF2-40B4-BE49-F238E27FC236}">
                <a16:creationId xmlns:a16="http://schemas.microsoft.com/office/drawing/2014/main" id="{37BB140B-E3A9-DF4D-8EC2-0D85F63B935F}"/>
              </a:ext>
            </a:extLst>
          </p:cNvPr>
          <p:cNvPicPr>
            <a:picLocks noChangeAspect="1"/>
          </p:cNvPicPr>
          <p:nvPr/>
        </p:nvPicPr>
        <p:blipFill>
          <a:blip r:embed="rId4"/>
          <a:stretch>
            <a:fillRect/>
          </a:stretch>
        </p:blipFill>
        <p:spPr>
          <a:xfrm>
            <a:off x="1945041" y="2316562"/>
            <a:ext cx="927100" cy="965200"/>
          </a:xfrm>
          <a:prstGeom prst="rect">
            <a:avLst/>
          </a:prstGeom>
        </p:spPr>
      </p:pic>
      <p:pic>
        <p:nvPicPr>
          <p:cNvPr id="13" name="Imagen 12">
            <a:extLst>
              <a:ext uri="{FF2B5EF4-FFF2-40B4-BE49-F238E27FC236}">
                <a16:creationId xmlns:a16="http://schemas.microsoft.com/office/drawing/2014/main" id="{D3D5BDE9-E2D4-444B-8D71-9A88BAE31D4C}"/>
              </a:ext>
            </a:extLst>
          </p:cNvPr>
          <p:cNvPicPr>
            <a:picLocks noChangeAspect="1"/>
          </p:cNvPicPr>
          <p:nvPr/>
        </p:nvPicPr>
        <p:blipFill>
          <a:blip r:embed="rId5"/>
          <a:stretch>
            <a:fillRect/>
          </a:stretch>
        </p:blipFill>
        <p:spPr>
          <a:xfrm>
            <a:off x="5817152" y="2303862"/>
            <a:ext cx="901700" cy="990600"/>
          </a:xfrm>
          <a:prstGeom prst="rect">
            <a:avLst/>
          </a:prstGeom>
        </p:spPr>
      </p:pic>
      <p:pic>
        <p:nvPicPr>
          <p:cNvPr id="31" name="Imagen 30">
            <a:extLst>
              <a:ext uri="{FF2B5EF4-FFF2-40B4-BE49-F238E27FC236}">
                <a16:creationId xmlns:a16="http://schemas.microsoft.com/office/drawing/2014/main" id="{03C2B985-BBCC-3F40-B72D-270B31ABD4B6}"/>
              </a:ext>
            </a:extLst>
          </p:cNvPr>
          <p:cNvPicPr>
            <a:picLocks noChangeAspect="1"/>
          </p:cNvPicPr>
          <p:nvPr/>
        </p:nvPicPr>
        <p:blipFill>
          <a:blip r:embed="rId6"/>
          <a:stretch>
            <a:fillRect/>
          </a:stretch>
        </p:blipFill>
        <p:spPr>
          <a:xfrm>
            <a:off x="9498125" y="2169324"/>
            <a:ext cx="1259676" cy="1259676"/>
          </a:xfrm>
          <a:prstGeom prst="rect">
            <a:avLst/>
          </a:prstGeom>
        </p:spPr>
      </p:pic>
      <p:sp>
        <p:nvSpPr>
          <p:cNvPr id="32" name="CuadroTexto 31">
            <a:extLst>
              <a:ext uri="{FF2B5EF4-FFF2-40B4-BE49-F238E27FC236}">
                <a16:creationId xmlns:a16="http://schemas.microsoft.com/office/drawing/2014/main" id="{7ADC1116-6131-924E-9A6A-B7382D7AA785}"/>
              </a:ext>
            </a:extLst>
          </p:cNvPr>
          <p:cNvSpPr txBox="1"/>
          <p:nvPr/>
        </p:nvSpPr>
        <p:spPr>
          <a:xfrm>
            <a:off x="11118576" y="5764695"/>
            <a:ext cx="816249" cy="769441"/>
          </a:xfrm>
          <a:prstGeom prst="rect">
            <a:avLst/>
          </a:prstGeom>
          <a:noFill/>
        </p:spPr>
        <p:txBody>
          <a:bodyPr wrap="none" rtlCol="0">
            <a:spAutoFit/>
          </a:bodyPr>
          <a:lstStyle/>
          <a:p>
            <a:pPr algn="r"/>
            <a:r>
              <a:rPr lang="es-ES" sz="4400" b="1" dirty="0">
                <a:solidFill>
                  <a:schemeClr val="accent6"/>
                </a:solidFill>
                <a:latin typeface="Century Gothic" panose="020B0502020202020204" pitchFamily="34" charset="0"/>
              </a:rPr>
              <a:t>04</a:t>
            </a:r>
          </a:p>
        </p:txBody>
      </p:sp>
    </p:spTree>
    <p:extLst>
      <p:ext uri="{BB962C8B-B14F-4D97-AF65-F5344CB8AC3E}">
        <p14:creationId xmlns:p14="http://schemas.microsoft.com/office/powerpoint/2010/main" val="2540457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07991574-1261-7D46-B17C-A61C1745E2DA}"/>
              </a:ext>
            </a:extLst>
          </p:cNvPr>
          <p:cNvSpPr/>
          <p:nvPr/>
        </p:nvSpPr>
        <p:spPr>
          <a:xfrm>
            <a:off x="5420139" y="0"/>
            <a:ext cx="677186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 name="Gráfico 5">
            <a:extLst>
              <a:ext uri="{FF2B5EF4-FFF2-40B4-BE49-F238E27FC236}">
                <a16:creationId xmlns:a16="http://schemas.microsoft.com/office/drawing/2014/main" id="{5E265073-1030-EF42-AE0C-3808DAC5298E}"/>
              </a:ext>
            </a:extLst>
          </p:cNvPr>
          <p:cNvPicPr>
            <a:picLocks noChangeAspect="1"/>
          </p:cNvPicPr>
          <p:nvPr/>
        </p:nvPicPr>
        <p:blipFill rotWithShape="1">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5" name="Marcador de texto 13">
            <a:extLst>
              <a:ext uri="{FF2B5EF4-FFF2-40B4-BE49-F238E27FC236}">
                <a16:creationId xmlns:a16="http://schemas.microsoft.com/office/drawing/2014/main" id="{2E322567-EBF8-D24F-B1A8-D45DE102D147}"/>
              </a:ext>
            </a:extLst>
          </p:cNvPr>
          <p:cNvSpPr txBox="1">
            <a:spLocks/>
          </p:cNvSpPr>
          <p:nvPr/>
        </p:nvSpPr>
        <p:spPr>
          <a:xfrm>
            <a:off x="2739456" y="476675"/>
            <a:ext cx="9086850" cy="138499"/>
          </a:xfrm>
          <a:prstGeom prst="rect">
            <a:avLst/>
          </a:prstGeom>
        </p:spPr>
        <p:txBody>
          <a:bodyPr lIns="0" tIns="0" rIns="0" bIns="0">
            <a:spAutoFit/>
          </a:bodyPr>
          <a:lstStyle>
            <a:lvl1pPr marL="0" indent="0" algn="r" defTabSz="914400" rtl="0" eaLnBrk="1" latinLnBrk="0" hangingPunct="1">
              <a:lnSpc>
                <a:spcPct val="90000"/>
              </a:lnSpc>
              <a:spcBef>
                <a:spcPts val="1000"/>
              </a:spcBef>
              <a:buFont typeface="Arial" panose="020B0604020202020204" pitchFamily="34" charset="0"/>
              <a:buNone/>
              <a:defRPr sz="1000" b="1"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s-ES" dirty="0">
                <a:solidFill>
                  <a:srgbClr val="000000"/>
                </a:solidFill>
                <a:latin typeface="Century Gothic"/>
              </a:rPr>
              <a:t>PROSEGUR CRYPTO</a:t>
            </a:r>
            <a:endParaRPr kumimoji="0" lang="en-GB" sz="1000" b="1" i="0" u="none" strike="noStrike" kern="1200" cap="none" spc="0" normalizeH="0" baseline="0" noProof="0" dirty="0">
              <a:ln>
                <a:noFill/>
              </a:ln>
              <a:solidFill>
                <a:srgbClr val="000000"/>
              </a:solidFill>
              <a:effectLst/>
              <a:uLnTx/>
              <a:uFillTx/>
              <a:latin typeface="Century Gothic"/>
              <a:ea typeface="+mn-ea"/>
              <a:cs typeface="+mn-cs"/>
            </a:endParaRPr>
          </a:p>
        </p:txBody>
      </p:sp>
      <p:sp>
        <p:nvSpPr>
          <p:cNvPr id="8" name="Marcador de texto 1">
            <a:extLst>
              <a:ext uri="{FF2B5EF4-FFF2-40B4-BE49-F238E27FC236}">
                <a16:creationId xmlns:a16="http://schemas.microsoft.com/office/drawing/2014/main" id="{9D06AAAC-8AB2-464A-80B6-2AC7B35D0097}"/>
              </a:ext>
            </a:extLst>
          </p:cNvPr>
          <p:cNvSpPr txBox="1">
            <a:spLocks/>
          </p:cNvSpPr>
          <p:nvPr/>
        </p:nvSpPr>
        <p:spPr>
          <a:xfrm>
            <a:off x="731838" y="1295170"/>
            <a:ext cx="4781066" cy="886397"/>
          </a:xfrm>
          <a:prstGeom prst="rect">
            <a:avLst/>
          </a:prstGeom>
        </p:spPr>
        <p:txBody>
          <a:bodyPr wrap="square" lIns="0" tIns="0" rIns="0" bIns="0">
            <a:spAutoFit/>
          </a:bodyPr>
          <a:lstStyle>
            <a:lvl1pPr marL="0" indent="0" algn="l" defTabSz="914400" rtl="0" eaLnBrk="1" latinLnBrk="0" hangingPunct="1">
              <a:lnSpc>
                <a:spcPct val="90000"/>
              </a:lnSpc>
              <a:spcBef>
                <a:spcPts val="1000"/>
              </a:spcBef>
              <a:buFont typeface="Arial" panose="020B0604020202020204" pitchFamily="34" charset="0"/>
              <a:buNone/>
              <a:defRPr sz="2200" b="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s-ES" sz="3200" dirty="0">
                <a:solidFill>
                  <a:srgbClr val="000000"/>
                </a:solidFill>
                <a:latin typeface="Century Gothic"/>
              </a:rPr>
              <a:t>Qué aportamos a las entidades financieras</a:t>
            </a:r>
          </a:p>
        </p:txBody>
      </p:sp>
      <p:sp>
        <p:nvSpPr>
          <p:cNvPr id="11" name="CuadroTexto 10">
            <a:extLst>
              <a:ext uri="{FF2B5EF4-FFF2-40B4-BE49-F238E27FC236}">
                <a16:creationId xmlns:a16="http://schemas.microsoft.com/office/drawing/2014/main" id="{A26647B4-8471-7742-AB1F-B44CE561BA64}"/>
              </a:ext>
            </a:extLst>
          </p:cNvPr>
          <p:cNvSpPr txBox="1"/>
          <p:nvPr/>
        </p:nvSpPr>
        <p:spPr>
          <a:xfrm>
            <a:off x="5883966" y="1985988"/>
            <a:ext cx="5936560" cy="3785652"/>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s-ES" sz="1400" dirty="0">
                <a:latin typeface="Arial" panose="020B0604020202020204" pitchFamily="34" charset="0"/>
                <a:cs typeface="Arial" panose="020B0604020202020204" pitchFamily="34" charset="0"/>
              </a:rPr>
              <a:t>Externalizar una actividad sensible y compleja que requiere altas capacidades técnicas y elevadas inversiones, delegando la responsabilidad de la seguridad, el cumplimiento normativo y la inversión en recursos, tecnología e infraestructuras.</a:t>
            </a:r>
          </a:p>
          <a:p>
            <a:pPr marL="285750" indent="-285750">
              <a:spcAft>
                <a:spcPts val="1200"/>
              </a:spcAft>
              <a:buFont typeface="Arial" panose="020B0604020202020204" pitchFamily="34" charset="0"/>
              <a:buChar char="•"/>
            </a:pPr>
            <a:r>
              <a:rPr lang="es-ES" sz="1400" dirty="0">
                <a:latin typeface="Arial" panose="020B0604020202020204" pitchFamily="34" charset="0"/>
                <a:cs typeface="Arial" panose="020B0604020202020204" pitchFamily="34" charset="0"/>
              </a:rPr>
              <a:t>Acceder a una solución tecnológica que permite una gestión sencilla y funcional de los activos en custodia y que es adaptable a cualquier modelo de gestión y/o servicio de nuestros clientes en materia de activos digitales (banca privada y de inversión, fondos y </a:t>
            </a:r>
            <a:r>
              <a:rPr lang="es-ES" sz="1400" dirty="0" err="1">
                <a:latin typeface="Arial" panose="020B0604020202020204" pitchFamily="34" charset="0"/>
                <a:cs typeface="Arial" panose="020B0604020202020204" pitchFamily="34" charset="0"/>
              </a:rPr>
              <a:t>hedge</a:t>
            </a:r>
            <a:r>
              <a:rPr lang="es-ES" sz="1400" dirty="0">
                <a:latin typeface="Arial" panose="020B0604020202020204" pitchFamily="34" charset="0"/>
                <a:cs typeface="Arial" panose="020B0604020202020204" pitchFamily="34" charset="0"/>
              </a:rPr>
              <a:t> </a:t>
            </a:r>
            <a:r>
              <a:rPr lang="es-ES" sz="1400" dirty="0" err="1">
                <a:latin typeface="Arial" panose="020B0604020202020204" pitchFamily="34" charset="0"/>
                <a:cs typeface="Arial" panose="020B0604020202020204" pitchFamily="34" charset="0"/>
              </a:rPr>
              <a:t>funds</a:t>
            </a:r>
            <a:r>
              <a:rPr lang="es-ES" sz="1400" dirty="0">
                <a:latin typeface="Arial" panose="020B0604020202020204" pitchFamily="34" charset="0"/>
                <a:cs typeface="Arial" panose="020B0604020202020204" pitchFamily="34" charset="0"/>
              </a:rPr>
              <a:t>...). </a:t>
            </a:r>
          </a:p>
          <a:p>
            <a:pPr marL="285750" indent="-285750">
              <a:spcAft>
                <a:spcPts val="1200"/>
              </a:spcAft>
              <a:buFont typeface="Arial" panose="020B0604020202020204" pitchFamily="34" charset="0"/>
              <a:buChar char="•"/>
            </a:pPr>
            <a:r>
              <a:rPr lang="es-ES" sz="1400" dirty="0">
                <a:latin typeface="Arial" panose="020B0604020202020204" pitchFamily="34" charset="0"/>
                <a:cs typeface="Arial" panose="020B0604020202020204" pitchFamily="34" charset="0"/>
              </a:rPr>
              <a:t>Integrar el sistema de custodia con cualquier otro sistema de gestión que utilicen nuestros clientes en la gestión de sus activos y/o la de sus clientes.</a:t>
            </a:r>
          </a:p>
          <a:p>
            <a:pPr marL="285750" indent="-285750">
              <a:spcAft>
                <a:spcPts val="1200"/>
              </a:spcAft>
              <a:buFont typeface="Arial" panose="020B0604020202020204" pitchFamily="34" charset="0"/>
              <a:buChar char="•"/>
            </a:pPr>
            <a:r>
              <a:rPr lang="es-ES" sz="1400" dirty="0">
                <a:latin typeface="Arial" panose="020B0604020202020204" pitchFamily="34" charset="0"/>
                <a:cs typeface="Arial" panose="020B0604020202020204" pitchFamily="34" charset="0"/>
              </a:rPr>
              <a:t>Apoyarse en un </a:t>
            </a:r>
            <a:r>
              <a:rPr lang="es-ES" sz="1400" dirty="0" err="1">
                <a:latin typeface="Arial" panose="020B0604020202020204" pitchFamily="34" charset="0"/>
                <a:cs typeface="Arial" panose="020B0604020202020204" pitchFamily="34" charset="0"/>
              </a:rPr>
              <a:t>partner</a:t>
            </a:r>
            <a:r>
              <a:rPr lang="es-ES" sz="1400" dirty="0">
                <a:latin typeface="Arial" panose="020B0604020202020204" pitchFamily="34" charset="0"/>
                <a:cs typeface="Arial" panose="020B0604020202020204" pitchFamily="34" charset="0"/>
              </a:rPr>
              <a:t> de confianza para garantizar el servicio y desarrollar su potencial, con la opción de aportar el sello de solvencia de la marca Prosegur </a:t>
            </a:r>
            <a:r>
              <a:rPr lang="es-ES" sz="1400" dirty="0" err="1">
                <a:latin typeface="Arial" panose="020B0604020202020204" pitchFamily="34" charset="0"/>
                <a:cs typeface="Arial" panose="020B0604020202020204" pitchFamily="34" charset="0"/>
              </a:rPr>
              <a:t>Crypto</a:t>
            </a:r>
            <a:r>
              <a:rPr lang="es-ES" sz="1400" dirty="0">
                <a:latin typeface="Arial" panose="020B0604020202020204" pitchFamily="34" charset="0"/>
                <a:cs typeface="Arial" panose="020B0604020202020204" pitchFamily="34" charset="0"/>
              </a:rPr>
              <a:t>.</a:t>
            </a:r>
          </a:p>
        </p:txBody>
      </p:sp>
      <p:sp>
        <p:nvSpPr>
          <p:cNvPr id="13" name="CuadroTexto 12">
            <a:extLst>
              <a:ext uri="{FF2B5EF4-FFF2-40B4-BE49-F238E27FC236}">
                <a16:creationId xmlns:a16="http://schemas.microsoft.com/office/drawing/2014/main" id="{E6E65A97-2D7B-9C4A-B30A-991E51DC4C6D}"/>
              </a:ext>
            </a:extLst>
          </p:cNvPr>
          <p:cNvSpPr txBox="1"/>
          <p:nvPr/>
        </p:nvSpPr>
        <p:spPr>
          <a:xfrm>
            <a:off x="666183" y="3955758"/>
            <a:ext cx="4628908" cy="1815882"/>
          </a:xfrm>
          <a:prstGeom prst="rect">
            <a:avLst/>
          </a:prstGeom>
          <a:noFill/>
        </p:spPr>
        <p:txBody>
          <a:bodyPr wrap="square" rtlCol="0">
            <a:spAutoFit/>
          </a:bodyPr>
          <a:lstStyle/>
          <a:p>
            <a:pPr lvl="0"/>
            <a:r>
              <a:rPr lang="es-ES" sz="1600" b="1" dirty="0">
                <a:solidFill>
                  <a:schemeClr val="accent6"/>
                </a:solidFill>
                <a:latin typeface="Century Gothic" panose="020B0502020202020204" pitchFamily="34" charset="0"/>
                <a:cs typeface="Arial" panose="020B0604020202020204" pitchFamily="34" charset="0"/>
              </a:rPr>
              <a:t>Actualmente estamos en conversaciones con diversas entidades financieras en Europa y Latino América para el desarrollo de distintos modelos de colaboración en torno a la custodia de activos digitales entre las que se encuentran BBVA, </a:t>
            </a:r>
            <a:r>
              <a:rPr lang="es-ES" sz="1600" b="1" dirty="0" err="1">
                <a:solidFill>
                  <a:schemeClr val="accent6"/>
                </a:solidFill>
                <a:latin typeface="Century Gothic" panose="020B0502020202020204" pitchFamily="34" charset="0"/>
                <a:cs typeface="Arial" panose="020B0604020202020204" pitchFamily="34" charset="0"/>
              </a:rPr>
              <a:t>Bankia</a:t>
            </a:r>
            <a:r>
              <a:rPr lang="es-ES" sz="1600" b="1" dirty="0">
                <a:solidFill>
                  <a:schemeClr val="accent6"/>
                </a:solidFill>
                <a:latin typeface="Century Gothic" panose="020B0502020202020204" pitchFamily="34" charset="0"/>
                <a:cs typeface="Arial" panose="020B0604020202020204" pitchFamily="34" charset="0"/>
              </a:rPr>
              <a:t> / Caixa, BIND Banco Industrial, </a:t>
            </a:r>
            <a:r>
              <a:rPr lang="es-ES" sz="1600" b="1" dirty="0" err="1">
                <a:solidFill>
                  <a:schemeClr val="accent6"/>
                </a:solidFill>
                <a:latin typeface="Century Gothic" panose="020B0502020202020204" pitchFamily="34" charset="0"/>
                <a:cs typeface="Arial" panose="020B0604020202020204" pitchFamily="34" charset="0"/>
              </a:rPr>
              <a:t>Vall</a:t>
            </a:r>
            <a:r>
              <a:rPr lang="es-ES" sz="1600" b="1" dirty="0">
                <a:solidFill>
                  <a:schemeClr val="accent6"/>
                </a:solidFill>
                <a:latin typeface="Century Gothic" panose="020B0502020202020204" pitchFamily="34" charset="0"/>
                <a:cs typeface="Arial" panose="020B0604020202020204" pitchFamily="34" charset="0"/>
              </a:rPr>
              <a:t> </a:t>
            </a:r>
            <a:r>
              <a:rPr lang="es-ES" sz="1600" b="1" dirty="0" err="1">
                <a:solidFill>
                  <a:schemeClr val="accent6"/>
                </a:solidFill>
                <a:latin typeface="Century Gothic" panose="020B0502020202020204" pitchFamily="34" charset="0"/>
                <a:cs typeface="Arial" panose="020B0604020202020204" pitchFamily="34" charset="0"/>
              </a:rPr>
              <a:t>Banc</a:t>
            </a:r>
            <a:r>
              <a:rPr lang="es-ES" sz="1600" b="1" dirty="0">
                <a:solidFill>
                  <a:schemeClr val="accent6"/>
                </a:solidFill>
                <a:latin typeface="Century Gothic" panose="020B0502020202020204" pitchFamily="34" charset="0"/>
                <a:cs typeface="Arial" panose="020B0604020202020204" pitchFamily="34" charset="0"/>
              </a:rPr>
              <a:t>.  </a:t>
            </a:r>
          </a:p>
        </p:txBody>
      </p:sp>
      <p:sp>
        <p:nvSpPr>
          <p:cNvPr id="9" name="CuadroTexto 8">
            <a:extLst>
              <a:ext uri="{FF2B5EF4-FFF2-40B4-BE49-F238E27FC236}">
                <a16:creationId xmlns:a16="http://schemas.microsoft.com/office/drawing/2014/main" id="{C445F475-B7F1-E840-B711-1E084B747BB0}"/>
              </a:ext>
            </a:extLst>
          </p:cNvPr>
          <p:cNvSpPr txBox="1"/>
          <p:nvPr/>
        </p:nvSpPr>
        <p:spPr>
          <a:xfrm>
            <a:off x="6166493" y="1492578"/>
            <a:ext cx="2100255" cy="338554"/>
          </a:xfrm>
          <a:prstGeom prst="rect">
            <a:avLst/>
          </a:prstGeom>
          <a:noFill/>
        </p:spPr>
        <p:txBody>
          <a:bodyPr wrap="none" rtlCol="0">
            <a:spAutoFit/>
          </a:bodyPr>
          <a:lstStyle/>
          <a:p>
            <a:r>
              <a:rPr lang="es-ES" sz="1600" b="1" dirty="0">
                <a:latin typeface="Century Gothic" panose="020B0502020202020204" pitchFamily="34" charset="0"/>
                <a:cs typeface="Arial" panose="020B0604020202020204" pitchFamily="34" charset="0"/>
              </a:rPr>
              <a:t>La posibilidad de…</a:t>
            </a:r>
            <a:endParaRPr lang="es-ES" sz="1600" b="1" dirty="0">
              <a:latin typeface="Century Gothic" panose="020B0502020202020204" pitchFamily="34" charset="0"/>
            </a:endParaRPr>
          </a:p>
        </p:txBody>
      </p:sp>
      <p:cxnSp>
        <p:nvCxnSpPr>
          <p:cNvPr id="16" name="Conector recto 15">
            <a:extLst>
              <a:ext uri="{FF2B5EF4-FFF2-40B4-BE49-F238E27FC236}">
                <a16:creationId xmlns:a16="http://schemas.microsoft.com/office/drawing/2014/main" id="{5F36339B-D65F-8C41-B081-D5253C46A52E}"/>
              </a:ext>
            </a:extLst>
          </p:cNvPr>
          <p:cNvCxnSpPr/>
          <p:nvPr/>
        </p:nvCxnSpPr>
        <p:spPr>
          <a:xfrm>
            <a:off x="6254750" y="1897392"/>
            <a:ext cx="5565776" cy="0"/>
          </a:xfrm>
          <a:prstGeom prst="line">
            <a:avLst/>
          </a:prstGeom>
          <a:ln w="19050"/>
        </p:spPr>
        <p:style>
          <a:lnRef idx="1">
            <a:schemeClr val="dk1"/>
          </a:lnRef>
          <a:fillRef idx="0">
            <a:schemeClr val="dk1"/>
          </a:fillRef>
          <a:effectRef idx="0">
            <a:schemeClr val="dk1"/>
          </a:effectRef>
          <a:fontRef idx="minor">
            <a:schemeClr val="tx1"/>
          </a:fontRef>
        </p:style>
      </p:cxnSp>
      <p:sp>
        <p:nvSpPr>
          <p:cNvPr id="17" name="CuadroTexto 16">
            <a:extLst>
              <a:ext uri="{FF2B5EF4-FFF2-40B4-BE49-F238E27FC236}">
                <a16:creationId xmlns:a16="http://schemas.microsoft.com/office/drawing/2014/main" id="{8513FA30-A4D8-3A47-A5A9-2A7DC6DBBD7A}"/>
              </a:ext>
            </a:extLst>
          </p:cNvPr>
          <p:cNvSpPr txBox="1"/>
          <p:nvPr/>
        </p:nvSpPr>
        <p:spPr>
          <a:xfrm>
            <a:off x="11118576" y="5764695"/>
            <a:ext cx="816249" cy="769441"/>
          </a:xfrm>
          <a:prstGeom prst="rect">
            <a:avLst/>
          </a:prstGeom>
          <a:noFill/>
        </p:spPr>
        <p:txBody>
          <a:bodyPr wrap="none" rtlCol="0">
            <a:spAutoFit/>
          </a:bodyPr>
          <a:lstStyle/>
          <a:p>
            <a:pPr algn="r"/>
            <a:r>
              <a:rPr lang="es-ES" sz="4400" b="1" dirty="0">
                <a:solidFill>
                  <a:schemeClr val="accent6"/>
                </a:solidFill>
                <a:latin typeface="Century Gothic" panose="020B0502020202020204" pitchFamily="34" charset="0"/>
              </a:rPr>
              <a:t>05</a:t>
            </a:r>
          </a:p>
        </p:txBody>
      </p:sp>
    </p:spTree>
    <p:extLst>
      <p:ext uri="{BB962C8B-B14F-4D97-AF65-F5344CB8AC3E}">
        <p14:creationId xmlns:p14="http://schemas.microsoft.com/office/powerpoint/2010/main" val="2124836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07991574-1261-7D46-B17C-A61C1745E2DA}"/>
              </a:ext>
            </a:extLst>
          </p:cNvPr>
          <p:cNvSpPr/>
          <p:nvPr/>
        </p:nvSpPr>
        <p:spPr>
          <a:xfrm>
            <a:off x="1"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CuadroTexto 8">
            <a:extLst>
              <a:ext uri="{FF2B5EF4-FFF2-40B4-BE49-F238E27FC236}">
                <a16:creationId xmlns:a16="http://schemas.microsoft.com/office/drawing/2014/main" id="{C445F475-B7F1-E840-B711-1E084B747BB0}"/>
              </a:ext>
            </a:extLst>
          </p:cNvPr>
          <p:cNvSpPr txBox="1"/>
          <p:nvPr/>
        </p:nvSpPr>
        <p:spPr>
          <a:xfrm>
            <a:off x="4767805" y="3028890"/>
            <a:ext cx="2973891" cy="400110"/>
          </a:xfrm>
          <a:prstGeom prst="rect">
            <a:avLst/>
          </a:prstGeom>
          <a:noFill/>
        </p:spPr>
        <p:txBody>
          <a:bodyPr wrap="none" rtlCol="0">
            <a:spAutoFit/>
          </a:bodyPr>
          <a:lstStyle/>
          <a:p>
            <a:pPr algn="ctr"/>
            <a:r>
              <a:rPr lang="es-ES" sz="2000" b="1" dirty="0">
                <a:latin typeface="Century Gothic" panose="020B0502020202020204" pitchFamily="34" charset="0"/>
                <a:cs typeface="Arial" panose="020B0604020202020204" pitchFamily="34" charset="0"/>
              </a:rPr>
              <a:t>Para más información:</a:t>
            </a:r>
            <a:endParaRPr lang="es-ES" sz="2000" b="1" dirty="0">
              <a:latin typeface="Century Gothic" panose="020B0502020202020204" pitchFamily="34" charset="0"/>
            </a:endParaRPr>
          </a:p>
        </p:txBody>
      </p:sp>
      <p:pic>
        <p:nvPicPr>
          <p:cNvPr id="12" name="Imagen 11">
            <a:extLst>
              <a:ext uri="{FF2B5EF4-FFF2-40B4-BE49-F238E27FC236}">
                <a16:creationId xmlns:a16="http://schemas.microsoft.com/office/drawing/2014/main" id="{4E2D8960-65B4-9449-B669-2A551EE8711E}"/>
              </a:ext>
            </a:extLst>
          </p:cNvPr>
          <p:cNvPicPr>
            <a:picLocks noChangeAspect="1"/>
          </p:cNvPicPr>
          <p:nvPr/>
        </p:nvPicPr>
        <p:blipFill>
          <a:blip r:embed="rId2"/>
          <a:stretch>
            <a:fillRect/>
          </a:stretch>
        </p:blipFill>
        <p:spPr>
          <a:xfrm>
            <a:off x="283559" y="268067"/>
            <a:ext cx="2028461" cy="683503"/>
          </a:xfrm>
          <a:prstGeom prst="rect">
            <a:avLst/>
          </a:prstGeom>
        </p:spPr>
      </p:pic>
      <p:sp>
        <p:nvSpPr>
          <p:cNvPr id="14" name="CuadroTexto 13">
            <a:extLst>
              <a:ext uri="{FF2B5EF4-FFF2-40B4-BE49-F238E27FC236}">
                <a16:creationId xmlns:a16="http://schemas.microsoft.com/office/drawing/2014/main" id="{0037C98D-8EFC-7B4D-85A7-FC0CBABD15A1}"/>
              </a:ext>
            </a:extLst>
          </p:cNvPr>
          <p:cNvSpPr txBox="1"/>
          <p:nvPr/>
        </p:nvSpPr>
        <p:spPr>
          <a:xfrm>
            <a:off x="3451368" y="3482008"/>
            <a:ext cx="5633272" cy="338554"/>
          </a:xfrm>
          <a:prstGeom prst="rect">
            <a:avLst/>
          </a:prstGeom>
          <a:noFill/>
        </p:spPr>
        <p:txBody>
          <a:bodyPr wrap="none" rtlCol="0">
            <a:spAutoFit/>
          </a:bodyPr>
          <a:lstStyle/>
          <a:p>
            <a:pPr algn="ctr"/>
            <a:r>
              <a:rPr lang="es-ES" sz="1600" dirty="0">
                <a:solidFill>
                  <a:schemeClr val="tx2"/>
                </a:solidFill>
                <a:latin typeface="Century Gothic" panose="020B0502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www.prosegurcrypto.com</a:t>
            </a:r>
            <a:r>
              <a:rPr lang="es-ES" sz="1600" dirty="0">
                <a:solidFill>
                  <a:schemeClr val="tx2"/>
                </a:solidFill>
                <a:latin typeface="Century Gothic" panose="020B0502020202020204" pitchFamily="34" charset="0"/>
                <a:cs typeface="Arial" panose="020B0604020202020204" pitchFamily="34" charset="0"/>
              </a:rPr>
              <a:t> </a:t>
            </a:r>
            <a:r>
              <a:rPr lang="es-ES" sz="1600" dirty="0">
                <a:latin typeface="Century Gothic" panose="020B0502020202020204" pitchFamily="34" charset="0"/>
                <a:cs typeface="Arial" panose="020B0604020202020204" pitchFamily="34" charset="0"/>
              </a:rPr>
              <a:t>/ </a:t>
            </a:r>
            <a:r>
              <a:rPr lang="es-ES" sz="1600" dirty="0" err="1">
                <a:latin typeface="Century Gothic" panose="020B0502020202020204" pitchFamily="34" charset="0"/>
                <a:cs typeface="Arial" panose="020B0604020202020204" pitchFamily="34" charset="0"/>
              </a:rPr>
              <a:t>info@prosegurcrypto.com</a:t>
            </a:r>
            <a:r>
              <a:rPr lang="es-ES" sz="1600" dirty="0">
                <a:latin typeface="Century Gothic" panose="020B0502020202020204" pitchFamily="34" charset="0"/>
                <a:cs typeface="Arial" panose="020B0604020202020204" pitchFamily="34" charset="0"/>
              </a:rPr>
              <a:t> </a:t>
            </a:r>
            <a:endParaRPr lang="es-ES" sz="1600" dirty="0">
              <a:latin typeface="Century Gothic" panose="020B0502020202020204" pitchFamily="34" charset="0"/>
            </a:endParaRPr>
          </a:p>
        </p:txBody>
      </p:sp>
    </p:spTree>
    <p:extLst>
      <p:ext uri="{BB962C8B-B14F-4D97-AF65-F5344CB8AC3E}">
        <p14:creationId xmlns:p14="http://schemas.microsoft.com/office/powerpoint/2010/main" val="1416174062"/>
      </p:ext>
    </p:extLst>
  </p:cSld>
  <p:clrMapOvr>
    <a:masterClrMapping/>
  </p:clrMapOvr>
</p:sld>
</file>

<file path=ppt/theme/theme1.xml><?xml version="1.0" encoding="utf-8"?>
<a:theme xmlns:a="http://schemas.openxmlformats.org/drawingml/2006/main" name="Tema1">
  <a:themeElements>
    <a:clrScheme name="PALETA PROSEGUR">
      <a:dk1>
        <a:srgbClr val="000000"/>
      </a:dk1>
      <a:lt1>
        <a:srgbClr val="FFFFFF"/>
      </a:lt1>
      <a:dk2>
        <a:srgbClr val="000000"/>
      </a:dk2>
      <a:lt2>
        <a:srgbClr val="FFFFFF"/>
      </a:lt2>
      <a:accent1>
        <a:srgbClr val="FAD200"/>
      </a:accent1>
      <a:accent2>
        <a:srgbClr val="637A7C"/>
      </a:accent2>
      <a:accent3>
        <a:srgbClr val="78CBCF"/>
      </a:accent3>
      <a:accent4>
        <a:srgbClr val="F3813C"/>
      </a:accent4>
      <a:accent5>
        <a:srgbClr val="9D9FA2"/>
      </a:accent5>
      <a:accent6>
        <a:srgbClr val="F2AA00"/>
      </a:accent6>
      <a:hlink>
        <a:srgbClr val="FAD200"/>
      </a:hlink>
      <a:folHlink>
        <a:srgbClr val="9D9FA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1" id="{267472B0-4333-7B46-B625-159CDDB060D5}" vid="{3D236CAC-5324-AB43-A22D-D1FDCAC39E32}"/>
    </a:ext>
  </a:extLst>
</a:theme>
</file>

<file path=ppt/theme/theme2.xml><?xml version="1.0" encoding="utf-8"?>
<a:theme xmlns:a="http://schemas.openxmlformats.org/drawingml/2006/main" name="Diseño personalizado">
  <a:themeElements>
    <a:clrScheme name="Personalizado 2">
      <a:dk1>
        <a:srgbClr val="000000"/>
      </a:dk1>
      <a:lt1>
        <a:srgbClr val="FFFFFF"/>
      </a:lt1>
      <a:dk2>
        <a:srgbClr val="000000"/>
      </a:dk2>
      <a:lt2>
        <a:srgbClr val="FFFFFF"/>
      </a:lt2>
      <a:accent1>
        <a:srgbClr val="FFD300"/>
      </a:accent1>
      <a:accent2>
        <a:srgbClr val="637A7C"/>
      </a:accent2>
      <a:accent3>
        <a:srgbClr val="78CBCF"/>
      </a:accent3>
      <a:accent4>
        <a:srgbClr val="F3813C"/>
      </a:accent4>
      <a:accent5>
        <a:srgbClr val="9D9FA2"/>
      </a:accent5>
      <a:accent6>
        <a:srgbClr val="F0AA00"/>
      </a:accent6>
      <a:hlink>
        <a:srgbClr val="F0AA00"/>
      </a:hlink>
      <a:folHlink>
        <a:srgbClr val="9D9FA2"/>
      </a:folHlink>
    </a:clrScheme>
    <a:fontScheme name="FUENTES PROSEGUR">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Tema1</Template>
  <TotalTime>258</TotalTime>
  <Words>525</Words>
  <Application>Microsoft Office PowerPoint</Application>
  <PresentationFormat>Panorámica</PresentationFormat>
  <Paragraphs>51</Paragraphs>
  <Slides>7</Slides>
  <Notes>0</Notes>
  <HiddenSlides>0</HiddenSlides>
  <MMClips>0</MMClips>
  <ScaleCrop>false</ScaleCrop>
  <HeadingPairs>
    <vt:vector size="6" baseType="variant">
      <vt:variant>
        <vt:lpstr>Fuentes usadas</vt:lpstr>
      </vt:variant>
      <vt:variant>
        <vt:i4>7</vt:i4>
      </vt:variant>
      <vt:variant>
        <vt:lpstr>Tema</vt:lpstr>
      </vt:variant>
      <vt:variant>
        <vt:i4>3</vt:i4>
      </vt:variant>
      <vt:variant>
        <vt:lpstr>Títulos de diapositiva</vt:lpstr>
      </vt:variant>
      <vt:variant>
        <vt:i4>7</vt:i4>
      </vt:variant>
    </vt:vector>
  </HeadingPairs>
  <TitlesOfParts>
    <vt:vector size="17" baseType="lpstr">
      <vt:lpstr>Arial</vt:lpstr>
      <vt:lpstr>Calibri</vt:lpstr>
      <vt:lpstr>Calibri Light</vt:lpstr>
      <vt:lpstr>Century Gothic</vt:lpstr>
      <vt:lpstr>Times New Roman</vt:lpstr>
      <vt:lpstr>Wingdings</vt:lpstr>
      <vt:lpstr>Wingdings 3</vt:lpstr>
      <vt:lpstr>Tema1</vt:lpstr>
      <vt:lpstr>Diseño personalizado</vt:lpstr>
      <vt:lpstr>1_Diseño personalizado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Leticia Barrios Martin</cp:lastModifiedBy>
  <cp:revision>16</cp:revision>
  <dcterms:created xsi:type="dcterms:W3CDTF">2021-05-06T11:19:08Z</dcterms:created>
  <dcterms:modified xsi:type="dcterms:W3CDTF">2023-02-06T16:11:56Z</dcterms:modified>
</cp:coreProperties>
</file>