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theme/theme2.xml" ContentType="application/vnd.openxmlformats-officedocument.theme+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78" r:id="rId2"/>
    <p:sldMasterId id="2147483706" r:id="rId3"/>
  </p:sldMasterIdLst>
  <p:notesMasterIdLst>
    <p:notesMasterId r:id="rId21"/>
  </p:notesMasterIdLst>
  <p:sldIdLst>
    <p:sldId id="257" r:id="rId4"/>
    <p:sldId id="258" r:id="rId5"/>
    <p:sldId id="260" r:id="rId6"/>
    <p:sldId id="261" r:id="rId7"/>
    <p:sldId id="262" r:id="rId8"/>
    <p:sldId id="269" r:id="rId9"/>
    <p:sldId id="272" r:id="rId10"/>
    <p:sldId id="273" r:id="rId11"/>
    <p:sldId id="388" r:id="rId12"/>
    <p:sldId id="431" r:id="rId13"/>
    <p:sldId id="428" r:id="rId14"/>
    <p:sldId id="429" r:id="rId15"/>
    <p:sldId id="430" r:id="rId16"/>
    <p:sldId id="393" r:id="rId17"/>
    <p:sldId id="427" r:id="rId18"/>
    <p:sldId id="432" r:id="rId19"/>
    <p:sldId id="387" r:id="rId2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2955" userDrawn="1">
          <p15:clr>
            <a:srgbClr val="A4A3A4"/>
          </p15:clr>
        </p15:guide>
        <p15:guide id="4" pos="461" userDrawn="1">
          <p15:clr>
            <a:srgbClr val="A4A3A4"/>
          </p15:clr>
        </p15:guide>
        <p15:guide id="5" orient="horz" pos="4201" userDrawn="1">
          <p15:clr>
            <a:srgbClr val="A4A3A4"/>
          </p15:clr>
        </p15:guide>
        <p15:guide id="6" pos="3840" userDrawn="1">
          <p15:clr>
            <a:srgbClr val="A4A3A4"/>
          </p15:clr>
        </p15:guide>
        <p15:guide id="7" orient="horz" pos="504"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F2580B2-D26F-94F7-7F19-9198858F92A4}" v="1608" dt="2023-01-16T13:20:56.394"/>
    <p1510:client id="{CC80408D-F8CF-EE31-DD7A-2B871684FD48}" v="16" dt="2023-01-16T15:56:30.8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74"/>
  </p:normalViewPr>
  <p:slideViewPr>
    <p:cSldViewPr snapToGrid="0">
      <p:cViewPr varScale="1">
        <p:scale>
          <a:sx n="40" d="100"/>
          <a:sy n="40" d="100"/>
        </p:scale>
        <p:origin x="1002" y="54"/>
      </p:cViewPr>
      <p:guideLst>
        <p:guide orient="horz" pos="2160"/>
        <p:guide pos="2955"/>
        <p:guide pos="461"/>
        <p:guide orient="horz" pos="4201"/>
        <p:guide pos="3840"/>
        <p:guide orient="horz" pos="504"/>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microsoft.com/office/2016/11/relationships/changesInfo" Target="changesInfos/changesInfo1.xml"/><Relationship Id="rId3" Type="http://schemas.openxmlformats.org/officeDocument/2006/relationships/slideMaster" Target="slideMasters/slideMaster3.xml"/><Relationship Id="rId21" Type="http://schemas.openxmlformats.org/officeDocument/2006/relationships/notesMaster" Target="notesMasters/notesMaster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theme" Target="theme/theme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presProps" Target="presProps.xml"/><Relationship Id="rId27"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eticia Barrios Martin" userId="6fd6af31-0f8a-4d57-a585-69e6d630a049" providerId="ADAL" clId="{85AD1E72-C3C2-4B94-9146-8070F0F3A8C0}"/>
    <pc:docChg chg="modSld">
      <pc:chgData name="Leticia Barrios Martin" userId="6fd6af31-0f8a-4d57-a585-69e6d630a049" providerId="ADAL" clId="{85AD1E72-C3C2-4B94-9146-8070F0F3A8C0}" dt="2023-01-16T15:59:08.453" v="10" actId="20577"/>
      <pc:docMkLst>
        <pc:docMk/>
      </pc:docMkLst>
      <pc:sldChg chg="modSp mod">
        <pc:chgData name="Leticia Barrios Martin" userId="6fd6af31-0f8a-4d57-a585-69e6d630a049" providerId="ADAL" clId="{85AD1E72-C3C2-4B94-9146-8070F0F3A8C0}" dt="2023-01-16T15:59:08.453" v="10" actId="20577"/>
        <pc:sldMkLst>
          <pc:docMk/>
          <pc:sldMk cId="2929462470" sldId="431"/>
        </pc:sldMkLst>
        <pc:spChg chg="mod">
          <ac:chgData name="Leticia Barrios Martin" userId="6fd6af31-0f8a-4d57-a585-69e6d630a049" providerId="ADAL" clId="{85AD1E72-C3C2-4B94-9146-8070F0F3A8C0}" dt="2023-01-16T15:59:08.453" v="10" actId="20577"/>
          <ac:spMkLst>
            <pc:docMk/>
            <pc:sldMk cId="2929462470" sldId="431"/>
            <ac:spMk id="54" creationId="{73F6FC37-377B-4C74-8F57-F2EFD252880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DC4CA8-ED6C-5E48-AAFC-9CCE7D0F81D0}" type="datetimeFigureOut">
              <a:rPr lang="es-ES" smtClean="0"/>
              <a:t>16/01/2023</a:t>
            </a:fld>
            <a:endParaRPr lang="es-ES"/>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E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E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E05D9D5-EF8B-FF4C-B8C7-2AB2E107C0C4}" type="slidenum">
              <a:rPr lang="es-ES" smtClean="0"/>
              <a:t>‹Nº›</a:t>
            </a:fld>
            <a:endParaRPr lang="es-ES"/>
          </a:p>
        </p:txBody>
      </p:sp>
    </p:spTree>
    <p:extLst>
      <p:ext uri="{BB962C8B-B14F-4D97-AF65-F5344CB8AC3E}">
        <p14:creationId xmlns:p14="http://schemas.microsoft.com/office/powerpoint/2010/main" val="316476738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ES" dirty="0"/>
          </a:p>
        </p:txBody>
      </p:sp>
      <p:sp>
        <p:nvSpPr>
          <p:cNvPr id="4" name="Marcador de número de diapositiva 3"/>
          <p:cNvSpPr>
            <a:spLocks noGrp="1"/>
          </p:cNvSpPr>
          <p:nvPr>
            <p:ph type="sldNum" sz="quarter" idx="5"/>
          </p:nvPr>
        </p:nvSpPr>
        <p:spPr/>
        <p:txBody>
          <a:bodyPr/>
          <a:lstStyle/>
          <a:p>
            <a:fld id="{AE05D9D5-EF8B-FF4C-B8C7-2AB2E107C0C4}" type="slidenum">
              <a:rPr lang="es-ES" smtClean="0"/>
              <a:t>16</a:t>
            </a:fld>
            <a:endParaRPr lang="es-ES"/>
          </a:p>
        </p:txBody>
      </p:sp>
    </p:spTree>
    <p:extLst>
      <p:ext uri="{BB962C8B-B14F-4D97-AF65-F5344CB8AC3E}">
        <p14:creationId xmlns:p14="http://schemas.microsoft.com/office/powerpoint/2010/main" val="409325828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jpeg"/><Relationship Id="rId1" Type="http://schemas.openxmlformats.org/officeDocument/2006/relationships/slideMaster" Target="../slideMasters/slideMaster1.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3.svg"/><Relationship Id="rId4" Type="http://schemas.openxmlformats.org/officeDocument/2006/relationships/image" Target="../media/image15.svg"/><Relationship Id="rId9" Type="http://schemas.openxmlformats.org/officeDocument/2006/relationships/image" Target="../media/image2.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0.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22.jpeg"/><Relationship Id="rId1" Type="http://schemas.openxmlformats.org/officeDocument/2006/relationships/slideMaster" Target="../slideMasters/slideMaster2.xml"/><Relationship Id="rId4" Type="http://schemas.openxmlformats.org/officeDocument/2006/relationships/image" Target="../media/image3.svg"/></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21.e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eg"/><Relationship Id="rId1" Type="http://schemas.openxmlformats.org/officeDocument/2006/relationships/slideMaster" Target="../slideMasters/slideMaster1.xml"/><Relationship Id="rId4" Type="http://schemas.openxmlformats.org/officeDocument/2006/relationships/image" Target="../media/image3.sv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svg"/><Relationship Id="rId7" Type="http://schemas.openxmlformats.org/officeDocument/2006/relationships/image" Target="../media/image10.svg"/><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11" Type="http://schemas.openxmlformats.org/officeDocument/2006/relationships/image" Target="../media/image3.svg"/><Relationship Id="rId5" Type="http://schemas.openxmlformats.org/officeDocument/2006/relationships/image" Target="../media/image8.svg"/><Relationship Id="rId10" Type="http://schemas.openxmlformats.org/officeDocument/2006/relationships/image" Target="../media/image2.png"/><Relationship Id="rId4" Type="http://schemas.openxmlformats.org/officeDocument/2006/relationships/image" Target="../media/image7.png"/><Relationship Id="rId9" Type="http://schemas.openxmlformats.org/officeDocument/2006/relationships/image" Target="../media/image12.sv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30621" y="3317631"/>
            <a:ext cx="7262447" cy="1200329"/>
          </a:xfrm>
          <a:prstGeom prst="rect">
            <a:avLst/>
          </a:prstGeom>
          <a:noFill/>
        </p:spPr>
        <p:txBody>
          <a:bodyPr wrap="square" rtlCol="0">
            <a:spAutoFit/>
          </a:bodyPr>
          <a:lstStyle/>
          <a:p>
            <a:pPr marL="431989" indent="-431989">
              <a:buFont typeface="+mj-lt"/>
              <a:buAutoNum type="arabicPeriod"/>
            </a:pPr>
            <a:r>
              <a:rPr lang="es-ES" sz="1800" b="1">
                <a:latin typeface="Century Gothic" panose="020B0502020202020204" pitchFamily="34" charset="0"/>
              </a:rPr>
              <a:t>Elementos fijos de portada.</a:t>
            </a:r>
          </a:p>
          <a:p>
            <a:pPr marL="431989" indent="-431989">
              <a:buFont typeface="+mj-lt"/>
              <a:buAutoNum type="arabicPeriod"/>
            </a:pPr>
            <a:r>
              <a:rPr lang="es-ES" sz="1800" b="1">
                <a:latin typeface="Century Gothic" panose="020B0502020202020204" pitchFamily="34" charset="0"/>
              </a:rPr>
              <a:t>Uso de Fuentes en slides interiores.</a:t>
            </a:r>
          </a:p>
          <a:p>
            <a:pPr marL="431989" indent="-431989">
              <a:buFont typeface="+mj-lt"/>
              <a:buAutoNum type="arabicPeriod"/>
            </a:pPr>
            <a:r>
              <a:rPr lang="es-ES" sz="1800" b="1">
                <a:latin typeface="Century Gothic" panose="020B0502020202020204" pitchFamily="34" charset="0"/>
              </a:rPr>
              <a:t>Iconografía y Colores Corporativos.</a:t>
            </a:r>
          </a:p>
          <a:p>
            <a:pPr marL="431989" indent="-431989">
              <a:buFont typeface="+mj-lt"/>
              <a:buAutoNum type="arabicPeriod"/>
            </a:pPr>
            <a:r>
              <a:rPr lang="es-ES" sz="1800" b="1">
                <a:latin typeface="Century Gothic" panose="020B0502020202020204" pitchFamily="34" charset="0"/>
              </a:rPr>
              <a:t>Orden, Alineación y Estructura.</a:t>
            </a:r>
          </a:p>
        </p:txBody>
      </p:sp>
      <p:sp>
        <p:nvSpPr>
          <p:cNvPr id="5" name="CuadroTexto 4">
            <a:extLst>
              <a:ext uri="{FF2B5EF4-FFF2-40B4-BE49-F238E27FC236}">
                <a16:creationId xmlns:a16="http://schemas.microsoft.com/office/drawing/2014/main" id="{FA590604-1750-4B6C-814F-6428145A7136}"/>
              </a:ext>
            </a:extLst>
          </p:cNvPr>
          <p:cNvSpPr txBox="1"/>
          <p:nvPr/>
        </p:nvSpPr>
        <p:spPr>
          <a:xfrm>
            <a:off x="719863" y="2286737"/>
            <a:ext cx="6230815" cy="830997"/>
          </a:xfrm>
          <a:prstGeom prst="rect">
            <a:avLst/>
          </a:prstGeom>
          <a:noFill/>
        </p:spPr>
        <p:txBody>
          <a:bodyPr wrap="square" rtlCol="0">
            <a:spAutoFit/>
          </a:bodyPr>
          <a:lstStyle/>
          <a:p>
            <a:r>
              <a:rPr lang="es-ES" sz="2400" b="0">
                <a:latin typeface="Century Gothic" panose="020B0502020202020204" pitchFamily="34" charset="0"/>
              </a:rPr>
              <a:t>Guía de estilo para la construcción de presentaciones Powerpoint PROSEGUR</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0993144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ESPECIFICACIONES COMPOSICIÓN SLIDE">
    <p:spTree>
      <p:nvGrpSpPr>
        <p:cNvPr id="1" name=""/>
        <p:cNvGrpSpPr/>
        <p:nvPr/>
      </p:nvGrpSpPr>
      <p:grpSpPr>
        <a:xfrm>
          <a:off x="0" y="0"/>
          <a:ext cx="0" cy="0"/>
          <a:chOff x="0" y="0"/>
          <a:chExt cx="0" cy="0"/>
        </a:xfrm>
      </p:grpSpPr>
      <p:sp>
        <p:nvSpPr>
          <p:cNvPr id="8" name="Rectángulo 7">
            <a:extLst>
              <a:ext uri="{FF2B5EF4-FFF2-40B4-BE49-F238E27FC236}">
                <a16:creationId xmlns:a16="http://schemas.microsoft.com/office/drawing/2014/main" id="{027FB43C-B73E-419E-9EF1-914799BA2434}"/>
              </a:ext>
            </a:extLst>
          </p:cNvPr>
          <p:cNvSpPr/>
          <p:nvPr/>
        </p:nvSpPr>
        <p:spPr>
          <a:xfrm>
            <a:off x="6940740" y="5703333"/>
            <a:ext cx="3928648" cy="8037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b="1"/>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1219200"/>
            <a:ext cx="4743451" cy="338554"/>
          </a:xfrm>
          <a:prstGeom prst="rect">
            <a:avLst/>
          </a:prstGeom>
          <a:noFill/>
        </p:spPr>
        <p:txBody>
          <a:bodyPr wrap="square" lIns="0" tIns="0" rIns="0" bIns="0" rtlCol="0">
            <a:spAutoFit/>
          </a:bodyPr>
          <a:lstStyle/>
          <a:p>
            <a:r>
              <a:rPr lang="es-ES" sz="2200" b="0">
                <a:latin typeface="Century Gothic" panose="020B0502020202020204" pitchFamily="34" charset="0"/>
              </a:rPr>
              <a:t>Títulos y encabezados</a:t>
            </a:r>
            <a:endParaRPr lang="en-GB" sz="2200" b="0">
              <a:latin typeface="Century Gothic" panose="020B0502020202020204" pitchFamily="34" charset="0"/>
            </a:endParaRPr>
          </a:p>
        </p:txBody>
      </p:sp>
      <p:sp>
        <p:nvSpPr>
          <p:cNvPr id="10" name="CuadroTexto 9">
            <a:extLst>
              <a:ext uri="{FF2B5EF4-FFF2-40B4-BE49-F238E27FC236}">
                <a16:creationId xmlns:a16="http://schemas.microsoft.com/office/drawing/2014/main" id="{C28FFFEA-951E-43B3-A7C0-9A465AB7D8B2}"/>
              </a:ext>
            </a:extLst>
          </p:cNvPr>
          <p:cNvSpPr txBox="1"/>
          <p:nvPr/>
        </p:nvSpPr>
        <p:spPr>
          <a:xfrm>
            <a:off x="7092130" y="5779533"/>
            <a:ext cx="3739159" cy="646331"/>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Se intentará alinear los diferentes elementos que compongan la slide de forma que queden estructuras lo más ordenadas posibles.</a:t>
            </a:r>
            <a:endParaRPr lang="en-GB" sz="1400" b="0">
              <a:latin typeface="Arial" panose="020B0604020202020204" pitchFamily="34" charset="0"/>
              <a:cs typeface="Arial" panose="020B0604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23714" y="1862458"/>
            <a:ext cx="5043687" cy="2200602"/>
          </a:xfrm>
          <a:prstGeom prst="rect">
            <a:avLst/>
          </a:prstGeom>
          <a:noFill/>
        </p:spPr>
        <p:txBody>
          <a:bodyPr wrap="square" lIns="0" tIns="0" rIns="0" bIns="0" rtlCol="0">
            <a:spAutoFit/>
          </a:bodyPr>
          <a:lstStyle/>
          <a:p>
            <a:r>
              <a:rPr lang="es-ES" sz="1300" b="0">
                <a:latin typeface="Arial" panose="020B0604020202020204" pitchFamily="34" charset="0"/>
                <a:cs typeface="Arial" panose="020B0604020202020204" pitchFamily="34" charset="0"/>
              </a:rPr>
              <a:t>Cuerpos de texto. </a:t>
            </a:r>
            <a:r>
              <a:rPr lang="en-GB" sz="1300" b="0" i="0" kern="120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Donec diam ipsum, porta sit amet nisl quis, imperdiet laoreet diam. Pellentesque dolor quam, suscipit sit amet euismod sed, tempus a quam. Vestibulum laoreet tincidunt leo at convallis. Morbi arcu augue, pellentesque at magna eget, auctor lobortis enim. Quisque interdum, tortor et convallis tempor, orci nisl pretium turpis, quis iaculis nibh erat ut eros. </a:t>
            </a:r>
            <a:endParaRPr lang="en-GB" sz="1300" b="0">
              <a:latin typeface="Arial" panose="020B0604020202020204" pitchFamily="34" charset="0"/>
              <a:cs typeface="Arial" panose="020B0604020202020204" pitchFamily="34" charset="0"/>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561975" y="1266825"/>
            <a:ext cx="61150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pic>
        <p:nvPicPr>
          <p:cNvPr id="3" name="Imagen 2" descr="Imagen que contiene exterior, camioneta, amarillo, camino&#10;&#10;Descripción generada automáticamente">
            <a:extLst>
              <a:ext uri="{FF2B5EF4-FFF2-40B4-BE49-F238E27FC236}">
                <a16:creationId xmlns:a16="http://schemas.microsoft.com/office/drawing/2014/main" id="{028C68F6-40B5-4CC2-8E1B-28BEAB25332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6629401" y="1265342"/>
            <a:ext cx="4617668" cy="3373333"/>
          </a:xfrm>
          <a:prstGeom prst="rect">
            <a:avLst/>
          </a:prstGeom>
        </p:spPr>
      </p:pic>
      <p:cxnSp>
        <p:nvCxnSpPr>
          <p:cNvPr id="29" name="Conector recto 28">
            <a:extLst>
              <a:ext uri="{FF2B5EF4-FFF2-40B4-BE49-F238E27FC236}">
                <a16:creationId xmlns:a16="http://schemas.microsoft.com/office/drawing/2014/main" id="{CAD2862F-28AA-4549-8644-971DC8C3C1B9}"/>
              </a:ext>
            </a:extLst>
          </p:cNvPr>
          <p:cNvCxnSpPr>
            <a:cxnSpLocks/>
          </p:cNvCxnSpPr>
          <p:nvPr/>
        </p:nvCxnSpPr>
        <p:spPr>
          <a:xfrm flipV="1">
            <a:off x="823914"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30" name="CuadroTexto 29">
            <a:extLst>
              <a:ext uri="{FF2B5EF4-FFF2-40B4-BE49-F238E27FC236}">
                <a16:creationId xmlns:a16="http://schemas.microsoft.com/office/drawing/2014/main" id="{629829B2-0839-47C9-91B4-258700C806A6}"/>
              </a:ext>
            </a:extLst>
          </p:cNvPr>
          <p:cNvSpPr txBox="1"/>
          <p:nvPr/>
        </p:nvSpPr>
        <p:spPr>
          <a:xfrm>
            <a:off x="6624439" y="4725144"/>
            <a:ext cx="4615061" cy="485133"/>
          </a:xfrm>
          <a:prstGeom prst="rect">
            <a:avLst/>
          </a:prstGeom>
          <a:noFill/>
        </p:spPr>
        <p:txBody>
          <a:bodyPr wrap="square" lIns="0" tIns="0" rIns="0" bIns="0" rtlCol="0">
            <a:spAutoFit/>
          </a:bodyPr>
          <a:lstStyle/>
          <a:p>
            <a:r>
              <a:rPr lang="en-GB" sz="1051" b="0" i="0" kern="120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a:t>
            </a:r>
            <a:endParaRPr lang="en-GB" sz="1051" b="0">
              <a:latin typeface="Arial" panose="020B0604020202020204" pitchFamily="34" charset="0"/>
              <a:cs typeface="Arial" panose="020B0604020202020204" pitchFamily="34" charset="0"/>
            </a:endParaRPr>
          </a:p>
        </p:txBody>
      </p:sp>
      <p:pic>
        <p:nvPicPr>
          <p:cNvPr id="34" name="Marcador de posición de imagen 17">
            <a:extLst>
              <a:ext uri="{FF2B5EF4-FFF2-40B4-BE49-F238E27FC236}">
                <a16:creationId xmlns:a16="http://schemas.microsoft.com/office/drawing/2014/main" id="{1733CF86-E1D8-470D-B810-0DCBCCFCA632}"/>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a:stretch/>
        </p:blipFill>
        <p:spPr>
          <a:xfrm>
            <a:off x="1117099" y="4388828"/>
            <a:ext cx="819664" cy="914400"/>
          </a:xfrm>
          <a:prstGeom prst="rect">
            <a:avLst/>
          </a:prstGeom>
        </p:spPr>
      </p:pic>
      <p:pic>
        <p:nvPicPr>
          <p:cNvPr id="35" name="Marcador de posición de imagen 19">
            <a:extLst>
              <a:ext uri="{FF2B5EF4-FFF2-40B4-BE49-F238E27FC236}">
                <a16:creationId xmlns:a16="http://schemas.microsoft.com/office/drawing/2014/main" id="{CFA60294-7189-4176-9696-725C1BD7717F}"/>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rcRect/>
          <a:stretch/>
        </p:blipFill>
        <p:spPr>
          <a:xfrm>
            <a:off x="3001109" y="4458667"/>
            <a:ext cx="661780" cy="771400"/>
          </a:xfrm>
          <a:prstGeom prst="rect">
            <a:avLst/>
          </a:prstGeom>
        </p:spPr>
      </p:pic>
      <p:pic>
        <p:nvPicPr>
          <p:cNvPr id="36" name="Marcador de posición de imagen 21">
            <a:extLst>
              <a:ext uri="{FF2B5EF4-FFF2-40B4-BE49-F238E27FC236}">
                <a16:creationId xmlns:a16="http://schemas.microsoft.com/office/drawing/2014/main" id="{18D5F230-0A2F-4687-8383-3683929D877B}"/>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rcRect/>
          <a:stretch/>
        </p:blipFill>
        <p:spPr>
          <a:xfrm>
            <a:off x="4783015" y="4535490"/>
            <a:ext cx="767215" cy="621079"/>
          </a:xfrm>
          <a:prstGeom prst="rect">
            <a:avLst/>
          </a:prstGeom>
        </p:spPr>
      </p:pic>
      <p:cxnSp>
        <p:nvCxnSpPr>
          <p:cNvPr id="38" name="Conector recto 37">
            <a:extLst>
              <a:ext uri="{FF2B5EF4-FFF2-40B4-BE49-F238E27FC236}">
                <a16:creationId xmlns:a16="http://schemas.microsoft.com/office/drawing/2014/main" id="{BC03AEA0-CA81-45FE-90BB-A5B21E82604E}"/>
              </a:ext>
            </a:extLst>
          </p:cNvPr>
          <p:cNvCxnSpPr>
            <a:cxnSpLocks/>
          </p:cNvCxnSpPr>
          <p:nvPr/>
        </p:nvCxnSpPr>
        <p:spPr>
          <a:xfrm>
            <a:off x="1019176" y="4855696"/>
            <a:ext cx="475297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2" name="Conector recto 41">
            <a:extLst>
              <a:ext uri="{FF2B5EF4-FFF2-40B4-BE49-F238E27FC236}">
                <a16:creationId xmlns:a16="http://schemas.microsoft.com/office/drawing/2014/main" id="{1E1D12D5-1DB4-4DDE-BD00-64035DC80F95}"/>
              </a:ext>
            </a:extLst>
          </p:cNvPr>
          <p:cNvCxnSpPr>
            <a:cxnSpLocks/>
          </p:cNvCxnSpPr>
          <p:nvPr/>
        </p:nvCxnSpPr>
        <p:spPr>
          <a:xfrm flipV="1">
            <a:off x="6619107" y="923925"/>
            <a:ext cx="0" cy="459105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6" name="Conector recto 45">
            <a:extLst>
              <a:ext uri="{FF2B5EF4-FFF2-40B4-BE49-F238E27FC236}">
                <a16:creationId xmlns:a16="http://schemas.microsoft.com/office/drawing/2014/main" id="{099509A5-36FA-4B02-85DA-F002D12E1259}"/>
              </a:ext>
            </a:extLst>
          </p:cNvPr>
          <p:cNvCxnSpPr>
            <a:cxnSpLocks/>
          </p:cNvCxnSpPr>
          <p:nvPr/>
        </p:nvCxnSpPr>
        <p:spPr>
          <a:xfrm flipV="1">
            <a:off x="5879977" y="923925"/>
            <a:ext cx="1" cy="472440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32" name="Conector recto 31">
            <a:extLst>
              <a:ext uri="{FF2B5EF4-FFF2-40B4-BE49-F238E27FC236}">
                <a16:creationId xmlns:a16="http://schemas.microsoft.com/office/drawing/2014/main" id="{106A602D-9901-4C53-8687-0B56D0A3AF91}"/>
              </a:ext>
            </a:extLst>
          </p:cNvPr>
          <p:cNvCxnSpPr>
            <a:cxnSpLocks/>
          </p:cNvCxnSpPr>
          <p:nvPr/>
        </p:nvCxnSpPr>
        <p:spPr>
          <a:xfrm flipH="1" flipV="1">
            <a:off x="5171306"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49" name="Conector recto 48">
            <a:extLst>
              <a:ext uri="{FF2B5EF4-FFF2-40B4-BE49-F238E27FC236}">
                <a16:creationId xmlns:a16="http://schemas.microsoft.com/office/drawing/2014/main" id="{6468E9AE-9678-4227-B97C-F62F2F84B708}"/>
              </a:ext>
            </a:extLst>
          </p:cNvPr>
          <p:cNvCxnSpPr>
            <a:cxnSpLocks/>
          </p:cNvCxnSpPr>
          <p:nvPr/>
        </p:nvCxnSpPr>
        <p:spPr>
          <a:xfrm flipH="1" flipV="1">
            <a:off x="33311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50" name="Conector recto 49">
            <a:extLst>
              <a:ext uri="{FF2B5EF4-FFF2-40B4-BE49-F238E27FC236}">
                <a16:creationId xmlns:a16="http://schemas.microsoft.com/office/drawing/2014/main" id="{9214A7D3-696C-4204-8D85-A8B10077745C}"/>
              </a:ext>
            </a:extLst>
          </p:cNvPr>
          <p:cNvCxnSpPr>
            <a:cxnSpLocks/>
          </p:cNvCxnSpPr>
          <p:nvPr/>
        </p:nvCxnSpPr>
        <p:spPr>
          <a:xfrm flipH="1" flipV="1">
            <a:off x="1530922" y="4391027"/>
            <a:ext cx="10295" cy="1495424"/>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5" name="CuadroTexto 54">
            <a:extLst>
              <a:ext uri="{FF2B5EF4-FFF2-40B4-BE49-F238E27FC236}">
                <a16:creationId xmlns:a16="http://schemas.microsoft.com/office/drawing/2014/main" id="{12136222-1DD5-4053-943B-FA56F7224CF7}"/>
              </a:ext>
            </a:extLst>
          </p:cNvPr>
          <p:cNvSpPr txBox="1"/>
          <p:nvPr/>
        </p:nvSpPr>
        <p:spPr>
          <a:xfrm>
            <a:off x="830981" y="5274941"/>
            <a:ext cx="1409651" cy="507831"/>
          </a:xfrm>
          <a:prstGeom prst="rect">
            <a:avLst/>
          </a:prstGeom>
          <a:noFill/>
        </p:spPr>
        <p:txBody>
          <a:bodyPr wrap="square" lIns="0" tIns="0" rIns="0" bIns="0" rtlCol="0">
            <a:spAutoFit/>
          </a:bodyPr>
          <a:lstStyle/>
          <a:p>
            <a:pPr algn="ctr"/>
            <a:r>
              <a:rPr lang="en-GB" sz="1100" b="0" i="0" kern="120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a:latin typeface="Arial" panose="020B0604020202020204" pitchFamily="34" charset="0"/>
              <a:cs typeface="Arial" panose="020B0604020202020204" pitchFamily="34" charset="0"/>
            </a:endParaRPr>
          </a:p>
        </p:txBody>
      </p:sp>
      <p:sp>
        <p:nvSpPr>
          <p:cNvPr id="56" name="CuadroTexto 55">
            <a:extLst>
              <a:ext uri="{FF2B5EF4-FFF2-40B4-BE49-F238E27FC236}">
                <a16:creationId xmlns:a16="http://schemas.microsoft.com/office/drawing/2014/main" id="{32900FA2-73ED-4549-A830-F7B03807CDA3}"/>
              </a:ext>
            </a:extLst>
          </p:cNvPr>
          <p:cNvSpPr txBox="1"/>
          <p:nvPr/>
        </p:nvSpPr>
        <p:spPr>
          <a:xfrm>
            <a:off x="2632025" y="5274941"/>
            <a:ext cx="1409651" cy="507831"/>
          </a:xfrm>
          <a:prstGeom prst="rect">
            <a:avLst/>
          </a:prstGeom>
          <a:noFill/>
        </p:spPr>
        <p:txBody>
          <a:bodyPr wrap="square" lIns="0" tIns="0" rIns="0" bIns="0" rtlCol="0">
            <a:spAutoFit/>
          </a:bodyPr>
          <a:lstStyle/>
          <a:p>
            <a:pPr algn="ctr"/>
            <a:r>
              <a:rPr lang="en-GB" sz="1100" b="0" i="0" kern="120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a:latin typeface="Arial" panose="020B0604020202020204" pitchFamily="34" charset="0"/>
              <a:cs typeface="Arial" panose="020B0604020202020204" pitchFamily="34" charset="0"/>
            </a:endParaRPr>
          </a:p>
        </p:txBody>
      </p:sp>
      <p:sp>
        <p:nvSpPr>
          <p:cNvPr id="57" name="CuadroTexto 56">
            <a:extLst>
              <a:ext uri="{FF2B5EF4-FFF2-40B4-BE49-F238E27FC236}">
                <a16:creationId xmlns:a16="http://schemas.microsoft.com/office/drawing/2014/main" id="{C0F8B041-CC1C-4EDF-97EB-C15457FF936A}"/>
              </a:ext>
            </a:extLst>
          </p:cNvPr>
          <p:cNvSpPr txBox="1"/>
          <p:nvPr/>
        </p:nvSpPr>
        <p:spPr>
          <a:xfrm>
            <a:off x="4456609" y="5274941"/>
            <a:ext cx="1409651" cy="507831"/>
          </a:xfrm>
          <a:prstGeom prst="rect">
            <a:avLst/>
          </a:prstGeom>
          <a:noFill/>
        </p:spPr>
        <p:txBody>
          <a:bodyPr wrap="square" lIns="0" tIns="0" rIns="0" bIns="0" rtlCol="0">
            <a:spAutoFit/>
          </a:bodyPr>
          <a:lstStyle/>
          <a:p>
            <a:pPr algn="ctr"/>
            <a:r>
              <a:rPr lang="en-GB" sz="1100" b="0" i="0" kern="1200">
                <a:solidFill>
                  <a:schemeClr val="tx1"/>
                </a:solidFill>
                <a:effectLst/>
                <a:latin typeface="Arial" panose="020B0604020202020204" pitchFamily="34" charset="0"/>
                <a:ea typeface="+mn-ea"/>
                <a:cs typeface="Arial" panose="020B0604020202020204" pitchFamily="34" charset="0"/>
              </a:rPr>
              <a:t>Lorem ipsum dolor sit amet, consectetur adipiscing elit.</a:t>
            </a:r>
            <a:endParaRPr lang="en-GB" sz="1100" b="0">
              <a:latin typeface="Arial" panose="020B0604020202020204" pitchFamily="34" charset="0"/>
              <a:cs typeface="Arial" panose="020B0604020202020204" pitchFamily="34" charset="0"/>
            </a:endParaRPr>
          </a:p>
        </p:txBody>
      </p:sp>
      <p:sp>
        <p:nvSpPr>
          <p:cNvPr id="60" name="CuadroTexto 59">
            <a:extLst>
              <a:ext uri="{FF2B5EF4-FFF2-40B4-BE49-F238E27FC236}">
                <a16:creationId xmlns:a16="http://schemas.microsoft.com/office/drawing/2014/main" id="{6E9DCCE2-5ED7-4690-A7E4-2E10000033FF}"/>
              </a:ext>
            </a:extLst>
          </p:cNvPr>
          <p:cNvSpPr txBox="1"/>
          <p:nvPr/>
        </p:nvSpPr>
        <p:spPr>
          <a:xfrm>
            <a:off x="2768779"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a:latin typeface="Century Gothic" panose="020B0502020202020204" pitchFamily="34" charset="0"/>
                <a:cs typeface="Arial" panose="020B0604020202020204" pitchFamily="34" charset="0"/>
              </a:rPr>
              <a:t>ORDEN Y ESTRUCTURA</a:t>
            </a:r>
            <a:endParaRPr lang="en-GB" sz="1000" b="1">
              <a:latin typeface="Century Gothic" panose="020B0502020202020204" pitchFamily="34" charset="0"/>
              <a:cs typeface="Arial" panose="020B0604020202020204" pitchFamily="34" charset="0"/>
            </a:endParaRPr>
          </a:p>
        </p:txBody>
      </p:sp>
      <p:grpSp>
        <p:nvGrpSpPr>
          <p:cNvPr id="65" name="Grupo 64">
            <a:extLst>
              <a:ext uri="{FF2B5EF4-FFF2-40B4-BE49-F238E27FC236}">
                <a16:creationId xmlns:a16="http://schemas.microsoft.com/office/drawing/2014/main" id="{8D27A0C6-943F-4176-AA26-2EDFAEC99012}"/>
              </a:ext>
            </a:extLst>
          </p:cNvPr>
          <p:cNvGrpSpPr/>
          <p:nvPr/>
        </p:nvGrpSpPr>
        <p:grpSpPr>
          <a:xfrm>
            <a:off x="10731473" y="5592651"/>
            <a:ext cx="262136" cy="267838"/>
            <a:chOff x="6737824" y="5895368"/>
            <a:chExt cx="278868" cy="284934"/>
          </a:xfrm>
        </p:grpSpPr>
        <p:sp>
          <p:nvSpPr>
            <p:cNvPr id="66" name="Elipse 65">
              <a:extLst>
                <a:ext uri="{FF2B5EF4-FFF2-40B4-BE49-F238E27FC236}">
                  <a16:creationId xmlns:a16="http://schemas.microsoft.com/office/drawing/2014/main" id="{95AAA528-603B-4611-9962-B68805E1F936}"/>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7" name="CuadroTexto 66">
              <a:extLst>
                <a:ext uri="{FF2B5EF4-FFF2-40B4-BE49-F238E27FC236}">
                  <a16:creationId xmlns:a16="http://schemas.microsoft.com/office/drawing/2014/main" id="{987A18BC-F3C3-4971-A493-BCA5577C1E7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pic>
        <p:nvPicPr>
          <p:cNvPr id="2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401253070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2_Portada 02 IMAGEN">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a:t>Subtítulo del documento en una línea</a:t>
            </a:r>
            <a:endParaRPr lang="en-GB"/>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089529"/>
          </a:xfrm>
          <a:prstGeom prst="rect">
            <a:avLst/>
          </a:prstGeom>
        </p:spPr>
        <p:txBody>
          <a:bodyPr>
            <a:spAutoFit/>
          </a:bodyPr>
          <a:lstStyle>
            <a:lvl1pPr marL="0" indent="0">
              <a:buNone/>
              <a:defRPr sz="3600" b="0"/>
            </a:lvl1pPr>
          </a:lstStyle>
          <a:p>
            <a:pPr lvl="0"/>
            <a:r>
              <a:rPr lang="es-ES"/>
              <a:t>Título del documento en dos líneas</a:t>
            </a:r>
            <a:endParaRPr lang="en-GB"/>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a:t>Día / Mes / Año</a:t>
            </a:r>
            <a:endParaRPr lang="en-GB"/>
          </a:p>
        </p:txBody>
      </p:sp>
    </p:spTree>
    <p:extLst>
      <p:ext uri="{BB962C8B-B14F-4D97-AF65-F5344CB8AC3E}">
        <p14:creationId xmlns:p14="http://schemas.microsoft.com/office/powerpoint/2010/main" val="272605945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INDICE">
    <p:bg bwMode="gray">
      <p:bgPr>
        <a:solidFill>
          <a:schemeClr val="bg1"/>
        </a:solidFill>
        <a:effectLst/>
      </p:bgPr>
    </p:bg>
    <p:spTree>
      <p:nvGrpSpPr>
        <p:cNvPr id="1" name=""/>
        <p:cNvGrpSpPr/>
        <p:nvPr/>
      </p:nvGrpSpPr>
      <p:grpSpPr>
        <a:xfrm>
          <a:off x="0" y="0"/>
          <a:ext cx="0" cy="0"/>
          <a:chOff x="0" y="0"/>
          <a:chExt cx="0" cy="0"/>
        </a:xfrm>
      </p:grpSpPr>
      <p:sp>
        <p:nvSpPr>
          <p:cNvPr id="11" name="Marcador de título 1">
            <a:extLst>
              <a:ext uri="{FF2B5EF4-FFF2-40B4-BE49-F238E27FC236}">
                <a16:creationId xmlns:a16="http://schemas.microsoft.com/office/drawing/2014/main" id="{E18C6814-1B66-7845-841F-6C2F1F8F834B}"/>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a:t>Título del apartado</a:t>
            </a:r>
          </a:p>
        </p:txBody>
      </p:sp>
    </p:spTree>
    <p:extLst>
      <p:ext uri="{BB962C8B-B14F-4D97-AF65-F5344CB8AC3E}">
        <p14:creationId xmlns:p14="http://schemas.microsoft.com/office/powerpoint/2010/main" val="566665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VACÍA">
    <p:bg bwMode="gray">
      <p:bgPr>
        <a:solidFill>
          <a:schemeClr val="bg1"/>
        </a:solidFill>
        <a:effectLst/>
      </p:bgPr>
    </p:bg>
    <p:spTree>
      <p:nvGrpSpPr>
        <p:cNvPr id="1" name=""/>
        <p:cNvGrpSpPr/>
        <p:nvPr/>
      </p:nvGrpSpPr>
      <p:grpSpPr>
        <a:xfrm>
          <a:off x="0" y="0"/>
          <a:ext cx="0" cy="0"/>
          <a:chOff x="0" y="0"/>
          <a:chExt cx="0" cy="0"/>
        </a:xfrm>
      </p:grpSpPr>
      <p:sp>
        <p:nvSpPr>
          <p:cNvPr id="12" name="Marcador de título 1">
            <a:extLst>
              <a:ext uri="{FF2B5EF4-FFF2-40B4-BE49-F238E27FC236}">
                <a16:creationId xmlns:a16="http://schemas.microsoft.com/office/drawing/2014/main" id="{692D2D35-A2A5-EC41-868E-2879CA535B7C}"/>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a:t>Título del apartado</a:t>
            </a:r>
          </a:p>
        </p:txBody>
      </p:sp>
    </p:spTree>
    <p:extLst>
      <p:ext uri="{BB962C8B-B14F-4D97-AF65-F5344CB8AC3E}">
        <p14:creationId xmlns:p14="http://schemas.microsoft.com/office/powerpoint/2010/main" val="302766311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PORTADA">
    <p:bg bwMode="gray">
      <p:bgPr>
        <a:solidFill>
          <a:schemeClr val="bg1"/>
        </a:solidFill>
        <a:effectLst/>
      </p:bgPr>
    </p:bg>
    <p:spTree>
      <p:nvGrpSpPr>
        <p:cNvPr id="1" name=""/>
        <p:cNvGrpSpPr/>
        <p:nvPr/>
      </p:nvGrpSpPr>
      <p:grpSpPr>
        <a:xfrm>
          <a:off x="0" y="0"/>
          <a:ext cx="0" cy="0"/>
          <a:chOff x="0" y="0"/>
          <a:chExt cx="0" cy="0"/>
        </a:xfrm>
      </p:grpSpPr>
      <p:sp>
        <p:nvSpPr>
          <p:cNvPr id="3" name="CuadroTexto 2"/>
          <p:cNvSpPr txBox="1"/>
          <p:nvPr/>
        </p:nvSpPr>
        <p:spPr>
          <a:xfrm>
            <a:off x="6055361" y="-1083733"/>
            <a:ext cx="184731" cy="461665"/>
          </a:xfrm>
          <a:prstGeom prst="rect">
            <a:avLst/>
          </a:prstGeom>
          <a:noFill/>
        </p:spPr>
        <p:txBody>
          <a:bodyPr wrap="none" rtlCol="0">
            <a:spAutoFit/>
          </a:bodyPr>
          <a:lstStyle/>
          <a:p>
            <a:endParaRPr lang="es-ES" sz="2400"/>
          </a:p>
        </p:txBody>
      </p:sp>
      <p:sp>
        <p:nvSpPr>
          <p:cNvPr id="16" name="Marcador de título 1">
            <a:extLst>
              <a:ext uri="{FF2B5EF4-FFF2-40B4-BE49-F238E27FC236}">
                <a16:creationId xmlns:a16="http://schemas.microsoft.com/office/drawing/2014/main" id="{ACB0DA6A-F228-F749-9291-48DD2B56BF0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a:t>Título del apartado</a:t>
            </a:r>
          </a:p>
        </p:txBody>
      </p:sp>
    </p:spTree>
    <p:extLst>
      <p:ext uri="{BB962C8B-B14F-4D97-AF65-F5344CB8AC3E}">
        <p14:creationId xmlns:p14="http://schemas.microsoft.com/office/powerpoint/2010/main" val="52440876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PORTADA APARTADO">
    <p:bg bwMode="gray">
      <p:bgPr>
        <a:solidFill>
          <a:schemeClr val="bg1"/>
        </a:solidFill>
        <a:effectLst/>
      </p:bgPr>
    </p:bg>
    <p:spTree>
      <p:nvGrpSpPr>
        <p:cNvPr id="1" name=""/>
        <p:cNvGrpSpPr/>
        <p:nvPr/>
      </p:nvGrpSpPr>
      <p:grpSpPr>
        <a:xfrm>
          <a:off x="0" y="0"/>
          <a:ext cx="0" cy="0"/>
          <a:chOff x="0" y="0"/>
          <a:chExt cx="0" cy="0"/>
        </a:xfrm>
      </p:grpSpPr>
      <p:sp>
        <p:nvSpPr>
          <p:cNvPr id="10" name="Marcador de título 1">
            <a:extLst>
              <a:ext uri="{FF2B5EF4-FFF2-40B4-BE49-F238E27FC236}">
                <a16:creationId xmlns:a16="http://schemas.microsoft.com/office/drawing/2014/main" id="{2664617A-DC3E-0F42-8AA9-263F39C8717A}"/>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a:t>Título del apartado</a:t>
            </a:r>
          </a:p>
        </p:txBody>
      </p:sp>
    </p:spTree>
    <p:extLst>
      <p:ext uri="{BB962C8B-B14F-4D97-AF65-F5344CB8AC3E}">
        <p14:creationId xmlns:p14="http://schemas.microsoft.com/office/powerpoint/2010/main" val="14853764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RAPORTADA">
    <p:bg bwMode="gray">
      <p:bgPr>
        <a:solidFill>
          <a:schemeClr val="bg1"/>
        </a:solidFill>
        <a:effectLst/>
      </p:bgPr>
    </p:bg>
    <p:spTree>
      <p:nvGrpSpPr>
        <p:cNvPr id="1" name=""/>
        <p:cNvGrpSpPr/>
        <p:nvPr/>
      </p:nvGrpSpPr>
      <p:grpSpPr>
        <a:xfrm>
          <a:off x="0" y="0"/>
          <a:ext cx="0" cy="0"/>
          <a:chOff x="0" y="0"/>
          <a:chExt cx="0" cy="0"/>
        </a:xfrm>
      </p:grpSpPr>
      <p:sp>
        <p:nvSpPr>
          <p:cNvPr id="7" name="Marcador de título 1">
            <a:extLst>
              <a:ext uri="{FF2B5EF4-FFF2-40B4-BE49-F238E27FC236}">
                <a16:creationId xmlns:a16="http://schemas.microsoft.com/office/drawing/2014/main" id="{36E7AAC1-45DE-5446-B199-606C85A0C535}"/>
              </a:ext>
            </a:extLst>
          </p:cNvPr>
          <p:cNvSpPr>
            <a:spLocks noGrp="1"/>
          </p:cNvSpPr>
          <p:nvPr>
            <p:ph type="title" hasCustomPrompt="1"/>
          </p:nvPr>
        </p:nvSpPr>
        <p:spPr>
          <a:xfrm>
            <a:off x="3160627" y="342471"/>
            <a:ext cx="8737608" cy="212259"/>
          </a:xfrm>
          <a:prstGeom prst="rect">
            <a:avLst/>
          </a:prstGeom>
        </p:spPr>
        <p:txBody>
          <a:bodyPr vert="horz" lIns="77916" tIns="38958" rIns="77916" bIns="38958" rtlCol="0" anchor="ctr">
            <a:noAutofit/>
          </a:bodyPr>
          <a:lstStyle>
            <a:lvl1pPr algn="r">
              <a:defRPr sz="1600" b="1" i="0">
                <a:solidFill>
                  <a:srgbClr val="000000"/>
                </a:solidFill>
                <a:latin typeface="Arial" panose="020B0604020202020204" pitchFamily="34" charset="0"/>
                <a:cs typeface="Arial" panose="020B0604020202020204" pitchFamily="34" charset="0"/>
              </a:defRPr>
            </a:lvl1pPr>
          </a:lstStyle>
          <a:p>
            <a:r>
              <a:rPr lang="es-ES" noProof="0"/>
              <a:t>Título del apartado</a:t>
            </a:r>
          </a:p>
        </p:txBody>
      </p:sp>
    </p:spTree>
    <p:extLst>
      <p:ext uri="{BB962C8B-B14F-4D97-AF65-F5344CB8AC3E}">
        <p14:creationId xmlns:p14="http://schemas.microsoft.com/office/powerpoint/2010/main" val="17611935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ESPECIFICACIONES">
    <p:spTree>
      <p:nvGrpSpPr>
        <p:cNvPr id="1" name=""/>
        <p:cNvGrpSpPr/>
        <p:nvPr/>
      </p:nvGrpSpPr>
      <p:grpSpPr>
        <a:xfrm>
          <a:off x="0" y="0"/>
          <a:ext cx="0" cy="0"/>
          <a:chOff x="0" y="0"/>
          <a:chExt cx="0" cy="0"/>
        </a:xfrm>
      </p:grpSpPr>
      <p:sp>
        <p:nvSpPr>
          <p:cNvPr id="2" name="CuadroTexto 1">
            <a:extLst>
              <a:ext uri="{FF2B5EF4-FFF2-40B4-BE49-F238E27FC236}">
                <a16:creationId xmlns:a16="http://schemas.microsoft.com/office/drawing/2014/main" id="{16E76E85-9886-4D28-B3A8-1E6CB4BDC272}"/>
              </a:ext>
            </a:extLst>
          </p:cNvPr>
          <p:cNvSpPr txBox="1"/>
          <p:nvPr/>
        </p:nvSpPr>
        <p:spPr>
          <a:xfrm>
            <a:off x="745736" y="3044279"/>
            <a:ext cx="5613969" cy="769441"/>
          </a:xfrm>
          <a:prstGeom prst="rect">
            <a:avLst/>
          </a:prstGeom>
          <a:noFill/>
        </p:spPr>
        <p:txBody>
          <a:bodyPr wrap="square" rtlCol="0">
            <a:spAutoFit/>
          </a:bodyPr>
          <a:lstStyle/>
          <a:p>
            <a:r>
              <a:rPr lang="es-ES" sz="2200" b="0">
                <a:latin typeface="Century Gothic" panose="020B0502020202020204" pitchFamily="34" charset="0"/>
                <a:cs typeface="Calibri" panose="020F0502020204030204" pitchFamily="34" charset="0"/>
              </a:rPr>
              <a:t>1 Ejemplo práctico (editable) de Subportada</a:t>
            </a:r>
            <a:r>
              <a:rPr lang="es-ES" sz="2200" b="0" baseline="0">
                <a:latin typeface="Century Gothic" panose="020B0502020202020204" pitchFamily="34" charset="0"/>
                <a:cs typeface="Calibri" panose="020F0502020204030204" pitchFamily="34" charset="0"/>
              </a:rPr>
              <a:t> de</a:t>
            </a:r>
            <a:r>
              <a:rPr lang="es-ES" sz="2200" b="0">
                <a:latin typeface="Century Gothic" panose="020B0502020202020204" pitchFamily="34" charset="0"/>
                <a:cs typeface="Calibri" panose="020F0502020204030204" pitchFamily="34" charset="0"/>
              </a:rPr>
              <a:t> Interiores / Capítulos</a:t>
            </a:r>
          </a:p>
        </p:txBody>
      </p:sp>
    </p:spTree>
    <p:extLst>
      <p:ext uri="{BB962C8B-B14F-4D97-AF65-F5344CB8AC3E}">
        <p14:creationId xmlns:p14="http://schemas.microsoft.com/office/powerpoint/2010/main" val="22825280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UBPORTADA O PORTADILLA">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atin typeface="+mj-lt"/>
              </a:defRPr>
            </a:lvl1pPr>
          </a:lstStyle>
          <a:p>
            <a:pPr lvl="0"/>
            <a:r>
              <a:rPr lang="es-ES"/>
              <a:t>Subtítulo del documento en una línea</a:t>
            </a:r>
            <a:endParaRPr lang="en-GB"/>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atin typeface="+mj-lt"/>
              </a:defRPr>
            </a:lvl1pPr>
          </a:lstStyle>
          <a:p>
            <a:pPr lvl="0"/>
            <a:r>
              <a:rPr lang="es-ES"/>
              <a:t>Título del documento en dos líneas</a:t>
            </a:r>
            <a:endParaRPr lang="en-GB"/>
          </a:p>
        </p:txBody>
      </p:sp>
      <p:pic>
        <p:nvPicPr>
          <p:cNvPr id="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63067700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E95C20AF-C77C-40FB-B940-E3F2FD9FD51E}"/>
              </a:ext>
            </a:extLst>
          </p:cNvPr>
          <p:cNvSpPr txBox="1"/>
          <p:nvPr/>
        </p:nvSpPr>
        <p:spPr>
          <a:xfrm>
            <a:off x="735462" y="2346686"/>
            <a:ext cx="5375031" cy="830997"/>
          </a:xfrm>
          <a:prstGeom prst="rect">
            <a:avLst/>
          </a:prstGeom>
          <a:noFill/>
        </p:spPr>
        <p:txBody>
          <a:bodyPr wrap="square" rtlCol="0">
            <a:spAutoFit/>
          </a:bodyPr>
          <a:lstStyle/>
          <a:p>
            <a:r>
              <a:rPr lang="es-ES" sz="2400" b="0">
                <a:latin typeface="Century Gothic" panose="020B0502020202020204" pitchFamily="34" charset="0"/>
                <a:cs typeface="Calibri" panose="020F0502020204030204" pitchFamily="34" charset="0"/>
              </a:rPr>
              <a:t>Ejemplos prácticos (editables) de Slides interiores.</a:t>
            </a:r>
          </a:p>
        </p:txBody>
      </p:sp>
      <p:sp>
        <p:nvSpPr>
          <p:cNvPr id="5" name="CuadroTexto 4">
            <a:extLst>
              <a:ext uri="{FF2B5EF4-FFF2-40B4-BE49-F238E27FC236}">
                <a16:creationId xmlns:a16="http://schemas.microsoft.com/office/drawing/2014/main" id="{C37821B1-CDDF-4C6E-BA68-6F09D81FFDCE}"/>
              </a:ext>
            </a:extLst>
          </p:cNvPr>
          <p:cNvSpPr txBox="1"/>
          <p:nvPr/>
        </p:nvSpPr>
        <p:spPr>
          <a:xfrm>
            <a:off x="735461" y="3317632"/>
            <a:ext cx="7262447" cy="1477328"/>
          </a:xfrm>
          <a:prstGeom prst="rect">
            <a:avLst/>
          </a:prstGeom>
          <a:noFill/>
        </p:spPr>
        <p:txBody>
          <a:bodyPr wrap="square" rtlCol="0">
            <a:spAutoFit/>
          </a:bodyPr>
          <a:lstStyle/>
          <a:p>
            <a:pPr marL="431989" indent="-431989">
              <a:buFont typeface="+mj-lt"/>
              <a:buAutoNum type="arabicPeriod"/>
            </a:pPr>
            <a:r>
              <a:rPr lang="es-ES" sz="1800" b="1">
                <a:latin typeface="Century Gothic" panose="020B0502020202020204" pitchFamily="34" charset="0"/>
              </a:rPr>
              <a:t>Índice (1)</a:t>
            </a:r>
          </a:p>
          <a:p>
            <a:pPr marL="431989" indent="-431989">
              <a:buFont typeface="+mj-lt"/>
              <a:buAutoNum type="arabicPeriod"/>
            </a:pPr>
            <a:r>
              <a:rPr lang="es-ES" sz="1800" b="1">
                <a:latin typeface="Century Gothic" panose="020B0502020202020204" pitchFamily="34" charset="0"/>
              </a:rPr>
              <a:t>Slides de cita (1)</a:t>
            </a:r>
          </a:p>
          <a:p>
            <a:pPr marL="431989" indent="-431989">
              <a:buFont typeface="+mj-lt"/>
              <a:buAutoNum type="arabicPeriod"/>
            </a:pPr>
            <a:r>
              <a:rPr lang="es-ES" sz="1800" b="1">
                <a:latin typeface="Century Gothic" panose="020B0502020202020204" pitchFamily="34" charset="0"/>
              </a:rPr>
              <a:t>Slides</a:t>
            </a:r>
            <a:r>
              <a:rPr lang="es-ES" sz="1800" b="1" baseline="0">
                <a:latin typeface="Century Gothic" panose="020B0502020202020204" pitchFamily="34" charset="0"/>
              </a:rPr>
              <a:t> de </a:t>
            </a:r>
            <a:r>
              <a:rPr lang="es-ES" sz="1800" b="1">
                <a:latin typeface="Century Gothic" panose="020B0502020202020204" pitchFamily="34" charset="0"/>
              </a:rPr>
              <a:t>destacado (2)</a:t>
            </a:r>
          </a:p>
          <a:p>
            <a:pPr marL="431989" indent="-431989">
              <a:buFont typeface="+mj-lt"/>
              <a:buAutoNum type="arabicPeriod"/>
            </a:pPr>
            <a:r>
              <a:rPr lang="es-ES" sz="1800" b="1">
                <a:latin typeface="Century Gothic" panose="020B0502020202020204" pitchFamily="34" charset="0"/>
              </a:rPr>
              <a:t>Slides de contenido (15)</a:t>
            </a:r>
          </a:p>
          <a:p>
            <a:pPr marL="431989" indent="-431989">
              <a:buFont typeface="+mj-lt"/>
              <a:buAutoNum type="arabicPeriod"/>
            </a:pPr>
            <a:r>
              <a:rPr lang="es-ES" sz="1800" b="1">
                <a:latin typeface="Century Gothic" panose="020B0502020202020204" pitchFamily="34" charset="0"/>
              </a:rPr>
              <a:t>Slide de cierre (1)</a:t>
            </a:r>
          </a:p>
        </p:txBody>
      </p:sp>
    </p:spTree>
    <p:extLst>
      <p:ext uri="{BB962C8B-B14F-4D97-AF65-F5344CB8AC3E}">
        <p14:creationId xmlns:p14="http://schemas.microsoft.com/office/powerpoint/2010/main" val="10227977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ESPECIFICACIONES 01">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5" y="3317631"/>
            <a:ext cx="7262447" cy="461665"/>
          </a:xfrm>
          <a:prstGeom prst="rect">
            <a:avLst/>
          </a:prstGeom>
          <a:noFill/>
        </p:spPr>
        <p:txBody>
          <a:bodyPr wrap="square" rtlCol="0">
            <a:spAutoFit/>
          </a:bodyPr>
          <a:lstStyle/>
          <a:p>
            <a:pPr marL="0" indent="0">
              <a:buFont typeface="+mj-lt"/>
              <a:buNone/>
            </a:pPr>
            <a:r>
              <a:rPr lang="es-ES" sz="2400" b="0">
                <a:latin typeface="Century Gothic" panose="020B0502020202020204" pitchFamily="34" charset="0"/>
              </a:rPr>
              <a:t>Elementos fijos de portada</a:t>
            </a:r>
          </a:p>
        </p:txBody>
      </p:sp>
    </p:spTree>
    <p:extLst>
      <p:ext uri="{BB962C8B-B14F-4D97-AF65-F5344CB8AC3E}">
        <p14:creationId xmlns:p14="http://schemas.microsoft.com/office/powerpoint/2010/main" val="10305186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a:latin typeface="Century Gothic" panose="020B0502020202020204" pitchFamily="34" charset="0"/>
                <a:cs typeface="Calibri" panose="020F0502020204030204" pitchFamily="34" charset="0"/>
              </a:rPr>
              <a:t>Ejemplo práctico (editable) </a:t>
            </a:r>
          </a:p>
          <a:p>
            <a:r>
              <a:rPr lang="es-ES" sz="2400" b="0">
                <a:latin typeface="Century Gothic" panose="020B0502020202020204" pitchFamily="34" charset="0"/>
                <a:cs typeface="Calibri" panose="020F0502020204030204" pitchFamily="34" charset="0"/>
              </a:rPr>
              <a:t>de Slide de índice.</a:t>
            </a:r>
          </a:p>
        </p:txBody>
      </p:sp>
    </p:spTree>
    <p:extLst>
      <p:ext uri="{BB962C8B-B14F-4D97-AF65-F5344CB8AC3E}">
        <p14:creationId xmlns:p14="http://schemas.microsoft.com/office/powerpoint/2010/main" val="27869665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Indice">
    <p:spTree>
      <p:nvGrpSpPr>
        <p:cNvPr id="1" name=""/>
        <p:cNvGrpSpPr/>
        <p:nvPr/>
      </p:nvGrpSpPr>
      <p:grpSpPr>
        <a:xfrm>
          <a:off x="0" y="0"/>
          <a:ext cx="0" cy="0"/>
          <a:chOff x="0" y="0"/>
          <a:chExt cx="0" cy="0"/>
        </a:xfrm>
      </p:grpSpPr>
      <p:sp>
        <p:nvSpPr>
          <p:cNvPr id="10" name="Marcador de texto 9">
            <a:extLst>
              <a:ext uri="{FF2B5EF4-FFF2-40B4-BE49-F238E27FC236}">
                <a16:creationId xmlns:a16="http://schemas.microsoft.com/office/drawing/2014/main" id="{E95A4175-E04B-4496-95BE-1D806E28F26E}"/>
              </a:ext>
            </a:extLst>
          </p:cNvPr>
          <p:cNvSpPr>
            <a:spLocks noGrp="1"/>
          </p:cNvSpPr>
          <p:nvPr>
            <p:ph type="body" sz="quarter" idx="10"/>
          </p:nvPr>
        </p:nvSpPr>
        <p:spPr>
          <a:xfrm>
            <a:off x="1390651" y="1514477"/>
            <a:ext cx="1971675" cy="1828193"/>
          </a:xfrm>
          <a:prstGeom prst="rect">
            <a:avLst/>
          </a:prstGeom>
        </p:spPr>
        <p:txBody>
          <a:bodyPr wrap="square" lIns="0" tIns="0" rIns="0" bIns="0">
            <a:spAutoFit/>
          </a:bodyPr>
          <a:lstStyle>
            <a:lvl1pPr marL="0" indent="0">
              <a:buNone/>
              <a:defRPr sz="2200" b="0">
                <a:latin typeface="+mj-lt"/>
              </a:defRPr>
            </a:lvl1pPr>
          </a:lstStyle>
          <a:p>
            <a:pPr lvl="0"/>
            <a:r>
              <a:rPr lang="es-ES"/>
              <a:t>Haga clic para modificar los estilos de texto del patrón</a:t>
            </a:r>
          </a:p>
        </p:txBody>
      </p:sp>
      <p:sp>
        <p:nvSpPr>
          <p:cNvPr id="12" name="Marcador de texto 11">
            <a:extLst>
              <a:ext uri="{FF2B5EF4-FFF2-40B4-BE49-F238E27FC236}">
                <a16:creationId xmlns:a16="http://schemas.microsoft.com/office/drawing/2014/main" id="{CDE50B0A-A55B-4666-8E6C-28F0415E53F3}"/>
              </a:ext>
            </a:extLst>
          </p:cNvPr>
          <p:cNvSpPr>
            <a:spLocks noGrp="1"/>
          </p:cNvSpPr>
          <p:nvPr>
            <p:ph type="body" sz="quarter" idx="11"/>
          </p:nvPr>
        </p:nvSpPr>
        <p:spPr>
          <a:xfrm>
            <a:off x="3657601" y="1514477"/>
            <a:ext cx="6143625" cy="4162425"/>
          </a:xfrm>
          <a:prstGeom prst="rect">
            <a:avLst/>
          </a:prstGeom>
        </p:spPr>
        <p:txBody>
          <a:bodyPr lIns="0" tIns="0" rIns="0" bIns="0"/>
          <a:lstStyle>
            <a:lvl1pPr marL="457189" indent="-457189">
              <a:buClr>
                <a:schemeClr val="accent4"/>
              </a:buClr>
              <a:buFont typeface="+mj-lt"/>
              <a:buAutoNum type="arabicPeriod"/>
              <a:defRPr sz="2000" b="1">
                <a:latin typeface="Century Gothic" panose="020B0502020202020204" pitchFamily="34" charset="0"/>
              </a:defRPr>
            </a:lvl1pPr>
            <a:lvl2pPr marL="914377" indent="-457189">
              <a:buFont typeface="+mj-lt"/>
              <a:buAutoNum type="arabicPeriod"/>
              <a:defRPr/>
            </a:lvl2pPr>
            <a:lvl3pPr marL="1371566" indent="-457189">
              <a:buFont typeface="+mj-lt"/>
              <a:buAutoNum type="arabicPeriod"/>
              <a:defRPr/>
            </a:lvl3pPr>
            <a:lvl4pPr marL="1714457" indent="-342891">
              <a:buFont typeface="+mj-lt"/>
              <a:buAutoNum type="arabicPeriod"/>
              <a:defRPr/>
            </a:lvl4pPr>
            <a:lvl5pPr marL="2171646" indent="-342891">
              <a:buFont typeface="+mj-lt"/>
              <a:buAutoNum type="arabicPeriod"/>
              <a:defRPr/>
            </a:lvl5pPr>
          </a:lstStyle>
          <a:p>
            <a:pPr lvl="0"/>
            <a:r>
              <a:rPr lang="es-ES"/>
              <a:t>Haga clic para modificar los estilos de texto del patrón</a:t>
            </a:r>
          </a:p>
        </p:txBody>
      </p:sp>
      <p:sp>
        <p:nvSpPr>
          <p:cNvPr id="14" name="Marcador de texto 13">
            <a:extLst>
              <a:ext uri="{FF2B5EF4-FFF2-40B4-BE49-F238E27FC236}">
                <a16:creationId xmlns:a16="http://schemas.microsoft.com/office/drawing/2014/main" id="{93113146-1BC8-4F87-B4E1-47D33481E9DB}"/>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mj-lt"/>
              </a:defRPr>
            </a:lvl1pPr>
          </a:lstStyle>
          <a:p>
            <a:r>
              <a:rPr lang="es-ES"/>
              <a:t>TÍTULO DEL APARTADO</a:t>
            </a:r>
            <a:endParaRPr lang="en-GB"/>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9CF92AFA-68A6-484D-B1B7-5BD747E7E0E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413382220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2"/>
            <a:ext cx="4771487" cy="830997"/>
          </a:xfrm>
          <a:prstGeom prst="rect">
            <a:avLst/>
          </a:prstGeom>
          <a:noFill/>
        </p:spPr>
        <p:txBody>
          <a:bodyPr wrap="square" rtlCol="0">
            <a:spAutoFit/>
          </a:bodyPr>
          <a:lstStyle/>
          <a:p>
            <a:r>
              <a:rPr lang="es-ES" sz="2400" b="0">
                <a:latin typeface="Century Gothic" panose="020B0502020202020204" pitchFamily="34" charset="0"/>
                <a:cs typeface="Calibri" panose="020F0502020204030204" pitchFamily="34" charset="0"/>
              </a:rPr>
              <a:t>Ejemplo práctico (editable) </a:t>
            </a:r>
          </a:p>
          <a:p>
            <a:r>
              <a:rPr lang="es-ES" sz="2400" b="0">
                <a:latin typeface="Century Gothic" panose="020B0502020202020204" pitchFamily="34" charset="0"/>
                <a:cs typeface="Calibri" panose="020F0502020204030204" pitchFamily="34" charset="0"/>
              </a:rPr>
              <a:t>de Slide de citas.</a:t>
            </a:r>
          </a:p>
        </p:txBody>
      </p:sp>
    </p:spTree>
    <p:extLst>
      <p:ext uri="{BB962C8B-B14F-4D97-AF65-F5344CB8AC3E}">
        <p14:creationId xmlns:p14="http://schemas.microsoft.com/office/powerpoint/2010/main" val="40515832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Slide CITAS">
    <p:bg>
      <p:bgRef idx="1001">
        <a:schemeClr val="bg2"/>
      </p:bgRef>
    </p:bg>
    <p:spTree>
      <p:nvGrpSpPr>
        <p:cNvPr id="1" name=""/>
        <p:cNvGrpSpPr/>
        <p:nvPr/>
      </p:nvGrpSpPr>
      <p:grpSpPr>
        <a:xfrm>
          <a:off x="0" y="0"/>
          <a:ext cx="0" cy="0"/>
          <a:chOff x="0" y="0"/>
          <a:chExt cx="0" cy="0"/>
        </a:xfrm>
      </p:grpSpPr>
      <p:sp>
        <p:nvSpPr>
          <p:cNvPr id="6" name="Marcador de texto 5">
            <a:extLst>
              <a:ext uri="{FF2B5EF4-FFF2-40B4-BE49-F238E27FC236}">
                <a16:creationId xmlns:a16="http://schemas.microsoft.com/office/drawing/2014/main" id="{D16594FC-A757-4815-9E82-33781C5EC2D2}"/>
              </a:ext>
            </a:extLst>
          </p:cNvPr>
          <p:cNvSpPr>
            <a:spLocks noGrp="1"/>
          </p:cNvSpPr>
          <p:nvPr>
            <p:ph type="body" sz="quarter" idx="14"/>
          </p:nvPr>
        </p:nvSpPr>
        <p:spPr>
          <a:xfrm>
            <a:off x="808127" y="2105026"/>
            <a:ext cx="6686551" cy="1265796"/>
          </a:xfrm>
          <a:prstGeom prst="rect">
            <a:avLst/>
          </a:prstGeom>
        </p:spPr>
        <p:txBody>
          <a:bodyPr lIns="0" tIns="0" rIns="0" bIns="0">
            <a:spAutoFit/>
          </a:bodyPr>
          <a:lstStyle>
            <a:lvl1pPr marL="0" indent="0">
              <a:lnSpc>
                <a:spcPct val="120000"/>
              </a:lnSpc>
              <a:buNone/>
              <a:defRPr sz="3600">
                <a:solidFill>
                  <a:srgbClr val="FAD200"/>
                </a:solidFill>
                <a:latin typeface="Century Gothic" panose="020B0502020202020204" pitchFamily="34" charset="0"/>
              </a:defRPr>
            </a:lvl1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31B24029-D280-4F0C-9842-114EF1EEA1F7}"/>
              </a:ext>
            </a:extLst>
          </p:cNvPr>
          <p:cNvSpPr>
            <a:spLocks noGrp="1"/>
          </p:cNvSpPr>
          <p:nvPr>
            <p:ph type="body" sz="quarter" idx="15" hasCustomPrompt="1"/>
          </p:nvPr>
        </p:nvSpPr>
        <p:spPr>
          <a:xfrm>
            <a:off x="828676" y="3533776"/>
            <a:ext cx="6696075" cy="238125"/>
          </a:xfrm>
          <a:prstGeom prst="rect">
            <a:avLst/>
          </a:prstGeom>
        </p:spPr>
        <p:txBody>
          <a:bodyPr lIns="0" tIns="0" rIns="0" bIns="0"/>
          <a:lstStyle>
            <a:lvl1pPr marL="0" indent="0">
              <a:buNone/>
              <a:defRPr sz="1000" b="1">
                <a:solidFill>
                  <a:srgbClr val="FAD200"/>
                </a:solidFill>
                <a:latin typeface="Century Gothic" panose="020B0502020202020204" pitchFamily="34" charset="0"/>
              </a:defRPr>
            </a:lvl1pPr>
          </a:lstStyle>
          <a:p>
            <a:pPr lvl="0"/>
            <a:r>
              <a:rPr lang="es-ES"/>
              <a:t>HAGA CLIC PARA MODIFICAR LOS ESTILOS DE</a:t>
            </a:r>
            <a:endParaRPr lang="en-GB"/>
          </a:p>
        </p:txBody>
      </p:sp>
      <p:sp>
        <p:nvSpPr>
          <p:cNvPr id="20" name="Marcador de texto 13">
            <a:extLst>
              <a:ext uri="{FF2B5EF4-FFF2-40B4-BE49-F238E27FC236}">
                <a16:creationId xmlns:a16="http://schemas.microsoft.com/office/drawing/2014/main" id="{264AC38B-F02B-4BF9-9374-D4AFCC17F134}"/>
              </a:ext>
            </a:extLst>
          </p:cNvPr>
          <p:cNvSpPr>
            <a:spLocks noGrp="1"/>
          </p:cNvSpPr>
          <p:nvPr>
            <p:ph type="body" sz="quarter" idx="12" hasCustomPrompt="1"/>
          </p:nvPr>
        </p:nvSpPr>
        <p:spPr>
          <a:xfrm>
            <a:off x="2749729" y="476675"/>
            <a:ext cx="9086851" cy="138499"/>
          </a:xfrm>
          <a:prstGeom prst="rect">
            <a:avLst/>
          </a:prstGeom>
        </p:spPr>
        <p:txBody>
          <a:bodyPr lIns="0" tIns="0" rIns="0" bIns="0">
            <a:spAutoFit/>
          </a:bodyPr>
          <a:lstStyle>
            <a:lvl1pPr marL="0" indent="0" algn="r">
              <a:buNone/>
              <a:defRPr sz="1000" b="1" baseline="0">
                <a:solidFill>
                  <a:srgbClr val="FAD200"/>
                </a:solidFill>
                <a:latin typeface="Century Gothic" panose="020B0502020202020204" pitchFamily="34" charset="0"/>
              </a:defRPr>
            </a:lvl1pPr>
          </a:lstStyle>
          <a:p>
            <a:r>
              <a:rPr lang="es-ES"/>
              <a:t>TÍTULO DEL APARTADO</a:t>
            </a:r>
            <a:endParaRPr lang="en-GB"/>
          </a:p>
        </p:txBody>
      </p:sp>
      <p:sp>
        <p:nvSpPr>
          <p:cNvPr id="2" name="Gráfico 20">
            <a:extLst>
              <a:ext uri="{FF2B5EF4-FFF2-40B4-BE49-F238E27FC236}">
                <a16:creationId xmlns:a16="http://schemas.microsoft.com/office/drawing/2014/main" id="{537D9F33-1C1E-40D1-8FDF-1269832E7618}"/>
              </a:ext>
            </a:extLst>
          </p:cNvPr>
          <p:cNvSpPr/>
          <p:nvPr/>
        </p:nvSpPr>
        <p:spPr>
          <a:xfrm>
            <a:off x="356169" y="357108"/>
            <a:ext cx="351416" cy="354177"/>
          </a:xfrm>
          <a:custGeom>
            <a:avLst/>
            <a:gdLst>
              <a:gd name="connsiteX0" fmla="*/ 92682 w 351416"/>
              <a:gd name="connsiteY0" fmla="*/ 49816 h 354177"/>
              <a:gd name="connsiteX1" fmla="*/ 90110 w 351416"/>
              <a:gd name="connsiteY1" fmla="*/ 57627 h 354177"/>
              <a:gd name="connsiteX2" fmla="*/ 82014 w 351416"/>
              <a:gd name="connsiteY2" fmla="*/ 128112 h 354177"/>
              <a:gd name="connsiteX3" fmla="*/ 134878 w 351416"/>
              <a:gd name="connsiteY3" fmla="*/ 103537 h 354177"/>
              <a:gd name="connsiteX4" fmla="*/ 106303 w 351416"/>
              <a:gd name="connsiteY4" fmla="*/ 42006 h 354177"/>
              <a:gd name="connsiteX5" fmla="*/ 92777 w 351416"/>
              <a:gd name="connsiteY5" fmla="*/ 49816 h 354177"/>
              <a:gd name="connsiteX6" fmla="*/ 82681 w 351416"/>
              <a:gd name="connsiteY6" fmla="*/ 136684 h 354177"/>
              <a:gd name="connsiteX7" fmla="*/ 97730 w 351416"/>
              <a:gd name="connsiteY7" fmla="*/ 198787 h 354177"/>
              <a:gd name="connsiteX8" fmla="*/ 164405 w 351416"/>
              <a:gd name="connsiteY8" fmla="*/ 167545 h 354177"/>
              <a:gd name="connsiteX9" fmla="*/ 137926 w 351416"/>
              <a:gd name="connsiteY9" fmla="*/ 110395 h 354177"/>
              <a:gd name="connsiteX10" fmla="*/ 107255 w 351416"/>
              <a:gd name="connsiteY10" fmla="*/ 219647 h 354177"/>
              <a:gd name="connsiteX11" fmla="*/ 145355 w 351416"/>
              <a:gd name="connsiteY11" fmla="*/ 273178 h 354177"/>
              <a:gd name="connsiteX12" fmla="*/ 201458 w 351416"/>
              <a:gd name="connsiteY12" fmla="*/ 246984 h 354177"/>
              <a:gd name="connsiteX13" fmla="*/ 174026 w 351416"/>
              <a:gd name="connsiteY13" fmla="*/ 188310 h 354177"/>
              <a:gd name="connsiteX14" fmla="*/ 151737 w 351416"/>
              <a:gd name="connsiteY14" fmla="*/ 279178 h 354177"/>
              <a:gd name="connsiteX15" fmla="*/ 212126 w 351416"/>
              <a:gd name="connsiteY15" fmla="*/ 320612 h 354177"/>
              <a:gd name="connsiteX16" fmla="*/ 218126 w 351416"/>
              <a:gd name="connsiteY16" fmla="*/ 323184 h 354177"/>
              <a:gd name="connsiteX17" fmla="*/ 234509 w 351416"/>
              <a:gd name="connsiteY17" fmla="*/ 317088 h 354177"/>
              <a:gd name="connsiteX18" fmla="*/ 205172 w 351416"/>
              <a:gd name="connsiteY18" fmla="*/ 254223 h 354177"/>
              <a:gd name="connsiteX19" fmla="*/ 205839 w 351416"/>
              <a:gd name="connsiteY19" fmla="*/ 326803 h 354177"/>
              <a:gd name="connsiteX20" fmla="*/ 144022 w 351416"/>
              <a:gd name="connsiteY20" fmla="*/ 283179 h 354177"/>
              <a:gd name="connsiteX21" fmla="*/ 92873 w 351416"/>
              <a:gd name="connsiteY21" fmla="*/ 306991 h 354177"/>
              <a:gd name="connsiteX22" fmla="*/ 205839 w 351416"/>
              <a:gd name="connsiteY22" fmla="*/ 326803 h 354177"/>
              <a:gd name="connsiteX23" fmla="*/ 138116 w 351416"/>
              <a:gd name="connsiteY23" fmla="*/ 276702 h 354177"/>
              <a:gd name="connsiteX24" fmla="*/ 100016 w 351416"/>
              <a:gd name="connsiteY24" fmla="*/ 222981 h 354177"/>
              <a:gd name="connsiteX25" fmla="*/ 42866 w 351416"/>
              <a:gd name="connsiteY25" fmla="*/ 249937 h 354177"/>
              <a:gd name="connsiteX26" fmla="*/ 20864 w 351416"/>
              <a:gd name="connsiteY26" fmla="*/ 259938 h 354177"/>
              <a:gd name="connsiteX27" fmla="*/ 16482 w 351416"/>
              <a:gd name="connsiteY27" fmla="*/ 251270 h 354177"/>
              <a:gd name="connsiteX28" fmla="*/ 101445 w 351416"/>
              <a:gd name="connsiteY28" fmla="*/ 17812 h 354177"/>
              <a:gd name="connsiteX29" fmla="*/ 311471 w 351416"/>
              <a:gd name="connsiteY29" fmla="*/ 66104 h 354177"/>
              <a:gd name="connsiteX30" fmla="*/ 289659 w 351416"/>
              <a:gd name="connsiteY30" fmla="*/ 76867 h 354177"/>
              <a:gd name="connsiteX31" fmla="*/ 264323 w 351416"/>
              <a:gd name="connsiteY31" fmla="*/ 52007 h 354177"/>
              <a:gd name="connsiteX32" fmla="*/ 211268 w 351416"/>
              <a:gd name="connsiteY32" fmla="*/ 76772 h 354177"/>
              <a:gd name="connsiteX33" fmla="*/ 248702 w 351416"/>
              <a:gd name="connsiteY33" fmla="*/ 128398 h 354177"/>
              <a:gd name="connsiteX34" fmla="*/ 321377 w 351416"/>
              <a:gd name="connsiteY34" fmla="*/ 94489 h 354177"/>
              <a:gd name="connsiteX35" fmla="*/ 328997 w 351416"/>
              <a:gd name="connsiteY35" fmla="*/ 91250 h 354177"/>
              <a:gd name="connsiteX36" fmla="*/ 334903 w 351416"/>
              <a:gd name="connsiteY36" fmla="*/ 102775 h 354177"/>
              <a:gd name="connsiteX37" fmla="*/ 249996 w 351416"/>
              <a:gd name="connsiteY37" fmla="*/ 336207 h 354177"/>
              <a:gd name="connsiteX38" fmla="*/ 249940 w 351416"/>
              <a:gd name="connsiteY38" fmla="*/ 336233 h 354177"/>
              <a:gd name="connsiteX39" fmla="*/ 39818 w 351416"/>
              <a:gd name="connsiteY39" fmla="*/ 288037 h 354177"/>
              <a:gd name="connsiteX40" fmla="*/ 61440 w 351416"/>
              <a:gd name="connsiteY40" fmla="*/ 277178 h 354177"/>
              <a:gd name="connsiteX41" fmla="*/ 85729 w 351416"/>
              <a:gd name="connsiteY41" fmla="*/ 301276 h 354177"/>
              <a:gd name="connsiteX42" fmla="*/ 90491 w 351416"/>
              <a:gd name="connsiteY42" fmla="*/ 202216 h 354177"/>
              <a:gd name="connsiteX43" fmla="*/ 75061 w 351416"/>
              <a:gd name="connsiteY43" fmla="*/ 140209 h 354177"/>
              <a:gd name="connsiteX44" fmla="*/ 24388 w 351416"/>
              <a:gd name="connsiteY44" fmla="*/ 163831 h 354177"/>
              <a:gd name="connsiteX45" fmla="*/ 32960 w 351416"/>
              <a:gd name="connsiteY45" fmla="*/ 228601 h 354177"/>
              <a:gd name="connsiteX46" fmla="*/ 74299 w 351416"/>
              <a:gd name="connsiteY46" fmla="*/ 131827 h 354177"/>
              <a:gd name="connsiteX47" fmla="*/ 81824 w 351416"/>
              <a:gd name="connsiteY47" fmla="*/ 57627 h 354177"/>
              <a:gd name="connsiteX48" fmla="*/ 25531 w 351416"/>
              <a:gd name="connsiteY48" fmla="*/ 154496 h 354177"/>
              <a:gd name="connsiteX49" fmla="*/ 209554 w 351416"/>
              <a:gd name="connsiteY49" fmla="*/ 243650 h 354177"/>
              <a:gd name="connsiteX50" fmla="*/ 268133 w 351416"/>
              <a:gd name="connsiteY50" fmla="*/ 216313 h 354177"/>
              <a:gd name="connsiteX51" fmla="*/ 251273 w 351416"/>
              <a:gd name="connsiteY51" fmla="*/ 152401 h 354177"/>
              <a:gd name="connsiteX52" fmla="*/ 181646 w 351416"/>
              <a:gd name="connsiteY52" fmla="*/ 184881 h 354177"/>
              <a:gd name="connsiteX53" fmla="*/ 276229 w 351416"/>
              <a:gd name="connsiteY53" fmla="*/ 212789 h 354177"/>
              <a:gd name="connsiteX54" fmla="*/ 328045 w 351416"/>
              <a:gd name="connsiteY54" fmla="*/ 188596 h 354177"/>
              <a:gd name="connsiteX55" fmla="*/ 318044 w 351416"/>
              <a:gd name="connsiteY55" fmla="*/ 121921 h 354177"/>
              <a:gd name="connsiteX56" fmla="*/ 259370 w 351416"/>
              <a:gd name="connsiteY56" fmla="*/ 149257 h 354177"/>
              <a:gd name="connsiteX57" fmla="*/ 276229 w 351416"/>
              <a:gd name="connsiteY57" fmla="*/ 212980 h 354177"/>
              <a:gd name="connsiteX58" fmla="*/ 326997 w 351416"/>
              <a:gd name="connsiteY58" fmla="*/ 198025 h 354177"/>
              <a:gd name="connsiteX59" fmla="*/ 276229 w 351416"/>
              <a:gd name="connsiteY59" fmla="*/ 221171 h 354177"/>
              <a:gd name="connsiteX60" fmla="*/ 269942 w 351416"/>
              <a:gd name="connsiteY60" fmla="*/ 296228 h 354177"/>
              <a:gd name="connsiteX61" fmla="*/ 326235 w 351416"/>
              <a:gd name="connsiteY61" fmla="*/ 197835 h 354177"/>
              <a:gd name="connsiteX62" fmla="*/ 268418 w 351416"/>
              <a:gd name="connsiteY62" fmla="*/ 224791 h 354177"/>
              <a:gd name="connsiteX63" fmla="*/ 212411 w 351416"/>
              <a:gd name="connsiteY63" fmla="*/ 250889 h 354177"/>
              <a:gd name="connsiteX64" fmla="*/ 241748 w 351416"/>
              <a:gd name="connsiteY64" fmla="*/ 314326 h 354177"/>
              <a:gd name="connsiteX65" fmla="*/ 259370 w 351416"/>
              <a:gd name="connsiteY65" fmla="*/ 304324 h 354177"/>
              <a:gd name="connsiteX66" fmla="*/ 261275 w 351416"/>
              <a:gd name="connsiteY66" fmla="*/ 298133 h 354177"/>
              <a:gd name="connsiteX67" fmla="*/ 268418 w 351416"/>
              <a:gd name="connsiteY67" fmla="*/ 225267 h 354177"/>
              <a:gd name="connsiteX68" fmla="*/ 142117 w 351416"/>
              <a:gd name="connsiteY68" fmla="*/ 100108 h 354177"/>
              <a:gd name="connsiteX69" fmla="*/ 197457 w 351416"/>
              <a:gd name="connsiteY69" fmla="*/ 74391 h 354177"/>
              <a:gd name="connsiteX70" fmla="*/ 138212 w 351416"/>
              <a:gd name="connsiteY70" fmla="*/ 35243 h 354177"/>
              <a:gd name="connsiteX71" fmla="*/ 130115 w 351416"/>
              <a:gd name="connsiteY71" fmla="*/ 32005 h 354177"/>
              <a:gd name="connsiteX72" fmla="*/ 113351 w 351416"/>
              <a:gd name="connsiteY72" fmla="*/ 38101 h 354177"/>
              <a:gd name="connsiteX73" fmla="*/ 205268 w 351416"/>
              <a:gd name="connsiteY73" fmla="*/ 70676 h 354177"/>
              <a:gd name="connsiteX74" fmla="*/ 257179 w 351416"/>
              <a:gd name="connsiteY74" fmla="*/ 46673 h 354177"/>
              <a:gd name="connsiteX75" fmla="*/ 142879 w 351416"/>
              <a:gd name="connsiteY75" fmla="*/ 28576 h 354177"/>
              <a:gd name="connsiteX76" fmla="*/ 205649 w 351416"/>
              <a:gd name="connsiteY76" fmla="*/ 70867 h 354177"/>
              <a:gd name="connsiteX77" fmla="*/ 203934 w 351416"/>
              <a:gd name="connsiteY77" fmla="*/ 80392 h 354177"/>
              <a:gd name="connsiteX78" fmla="*/ 145927 w 351416"/>
              <a:gd name="connsiteY78" fmla="*/ 107443 h 354177"/>
              <a:gd name="connsiteX79" fmla="*/ 172406 w 351416"/>
              <a:gd name="connsiteY79" fmla="*/ 164593 h 354177"/>
              <a:gd name="connsiteX80" fmla="*/ 241844 w 351416"/>
              <a:gd name="connsiteY80" fmla="*/ 132208 h 354177"/>
              <a:gd name="connsiteX81" fmla="*/ 203744 w 351416"/>
              <a:gd name="connsiteY81" fmla="*/ 80677 h 35417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Lst>
            <a:rect l="l" t="t" r="r" b="b"/>
            <a:pathLst>
              <a:path w="351416" h="354177">
                <a:moveTo>
                  <a:pt x="92682" y="49816"/>
                </a:moveTo>
                <a:cubicBezTo>
                  <a:pt x="91920" y="51912"/>
                  <a:pt x="91063" y="54484"/>
                  <a:pt x="90110" y="57627"/>
                </a:cubicBezTo>
                <a:cubicBezTo>
                  <a:pt x="83434" y="80493"/>
                  <a:pt x="80696" y="104328"/>
                  <a:pt x="82014" y="128112"/>
                </a:cubicBezTo>
                <a:lnTo>
                  <a:pt x="134878" y="103537"/>
                </a:lnTo>
                <a:lnTo>
                  <a:pt x="106303" y="42006"/>
                </a:lnTo>
                <a:cubicBezTo>
                  <a:pt x="101636" y="44387"/>
                  <a:pt x="96778" y="47054"/>
                  <a:pt x="92777" y="49816"/>
                </a:cubicBezTo>
                <a:moveTo>
                  <a:pt x="82681" y="136684"/>
                </a:moveTo>
                <a:cubicBezTo>
                  <a:pt x="84720" y="157996"/>
                  <a:pt x="89787" y="178907"/>
                  <a:pt x="97730" y="198787"/>
                </a:cubicBezTo>
                <a:lnTo>
                  <a:pt x="164405" y="167545"/>
                </a:lnTo>
                <a:lnTo>
                  <a:pt x="137926" y="110395"/>
                </a:lnTo>
                <a:close/>
                <a:moveTo>
                  <a:pt x="107255" y="219647"/>
                </a:moveTo>
                <a:cubicBezTo>
                  <a:pt x="117346" y="239211"/>
                  <a:pt x="130175" y="257236"/>
                  <a:pt x="145355" y="273178"/>
                </a:cubicBezTo>
                <a:lnTo>
                  <a:pt x="201458" y="246984"/>
                </a:lnTo>
                <a:lnTo>
                  <a:pt x="174026" y="188310"/>
                </a:lnTo>
                <a:close/>
                <a:moveTo>
                  <a:pt x="151737" y="279178"/>
                </a:moveTo>
                <a:cubicBezTo>
                  <a:pt x="169350" y="296341"/>
                  <a:pt x="189775" y="310355"/>
                  <a:pt x="212126" y="320612"/>
                </a:cubicBezTo>
                <a:lnTo>
                  <a:pt x="218126" y="323184"/>
                </a:lnTo>
                <a:cubicBezTo>
                  <a:pt x="223651" y="321469"/>
                  <a:pt x="229080" y="319374"/>
                  <a:pt x="234509" y="317088"/>
                </a:cubicBezTo>
                <a:lnTo>
                  <a:pt x="205172" y="254223"/>
                </a:lnTo>
                <a:close/>
                <a:moveTo>
                  <a:pt x="205839" y="326803"/>
                </a:moveTo>
                <a:cubicBezTo>
                  <a:pt x="182881" y="315920"/>
                  <a:pt x="161969" y="301163"/>
                  <a:pt x="144022" y="283179"/>
                </a:cubicBezTo>
                <a:lnTo>
                  <a:pt x="92873" y="306991"/>
                </a:lnTo>
                <a:cubicBezTo>
                  <a:pt x="126042" y="329250"/>
                  <a:pt x="167075" y="336447"/>
                  <a:pt x="205839" y="326803"/>
                </a:cubicBezTo>
                <a:moveTo>
                  <a:pt x="138116" y="276702"/>
                </a:moveTo>
                <a:cubicBezTo>
                  <a:pt x="123028" y="260614"/>
                  <a:pt x="110209" y="242541"/>
                  <a:pt x="100016" y="222981"/>
                </a:cubicBezTo>
                <a:lnTo>
                  <a:pt x="42866" y="249937"/>
                </a:lnTo>
                <a:lnTo>
                  <a:pt x="20864" y="259938"/>
                </a:lnTo>
                <a:cubicBezTo>
                  <a:pt x="19340" y="257176"/>
                  <a:pt x="17911" y="254223"/>
                  <a:pt x="16482" y="251270"/>
                </a:cubicBezTo>
                <a:cubicBezTo>
                  <a:pt x="-24485" y="163339"/>
                  <a:pt x="13544" y="58844"/>
                  <a:pt x="101445" y="17812"/>
                </a:cubicBezTo>
                <a:cubicBezTo>
                  <a:pt x="178121" y="-17906"/>
                  <a:pt x="262703" y="1048"/>
                  <a:pt x="311471" y="66104"/>
                </a:cubicBezTo>
                <a:lnTo>
                  <a:pt x="289659" y="76867"/>
                </a:lnTo>
                <a:cubicBezTo>
                  <a:pt x="282288" y="67553"/>
                  <a:pt x="273775" y="59201"/>
                  <a:pt x="264323" y="52007"/>
                </a:cubicBezTo>
                <a:lnTo>
                  <a:pt x="211268" y="76772"/>
                </a:lnTo>
                <a:cubicBezTo>
                  <a:pt x="226136" y="92114"/>
                  <a:pt x="238740" y="109498"/>
                  <a:pt x="248702" y="128398"/>
                </a:cubicBezTo>
                <a:lnTo>
                  <a:pt x="321377" y="94489"/>
                </a:lnTo>
                <a:lnTo>
                  <a:pt x="328997" y="91250"/>
                </a:lnTo>
                <a:cubicBezTo>
                  <a:pt x="331093" y="94965"/>
                  <a:pt x="333093" y="98870"/>
                  <a:pt x="334903" y="102775"/>
                </a:cubicBezTo>
                <a:cubicBezTo>
                  <a:pt x="375917" y="190683"/>
                  <a:pt x="337902" y="295193"/>
                  <a:pt x="249996" y="336207"/>
                </a:cubicBezTo>
                <a:cubicBezTo>
                  <a:pt x="249977" y="336216"/>
                  <a:pt x="249959" y="336225"/>
                  <a:pt x="249940" y="336233"/>
                </a:cubicBezTo>
                <a:cubicBezTo>
                  <a:pt x="173168" y="372047"/>
                  <a:pt x="88586" y="353378"/>
                  <a:pt x="39818" y="288037"/>
                </a:cubicBezTo>
                <a:lnTo>
                  <a:pt x="61440" y="277178"/>
                </a:lnTo>
                <a:cubicBezTo>
                  <a:pt x="68551" y="286146"/>
                  <a:pt x="76705" y="294236"/>
                  <a:pt x="85729" y="301276"/>
                </a:cubicBezTo>
                <a:close/>
                <a:moveTo>
                  <a:pt x="90491" y="202216"/>
                </a:moveTo>
                <a:cubicBezTo>
                  <a:pt x="82569" y="182340"/>
                  <a:pt x="77378" y="161480"/>
                  <a:pt x="75061" y="140209"/>
                </a:cubicBezTo>
                <a:lnTo>
                  <a:pt x="24388" y="163831"/>
                </a:lnTo>
                <a:cubicBezTo>
                  <a:pt x="22480" y="185788"/>
                  <a:pt x="25407" y="207896"/>
                  <a:pt x="32960" y="228601"/>
                </a:cubicBezTo>
                <a:close/>
                <a:moveTo>
                  <a:pt x="74299" y="131827"/>
                </a:moveTo>
                <a:cubicBezTo>
                  <a:pt x="72502" y="106845"/>
                  <a:pt x="75048" y="81740"/>
                  <a:pt x="81824" y="57627"/>
                </a:cubicBezTo>
                <a:cubicBezTo>
                  <a:pt x="51396" y="81559"/>
                  <a:pt x="31260" y="116210"/>
                  <a:pt x="25531" y="154496"/>
                </a:cubicBezTo>
                <a:close/>
                <a:moveTo>
                  <a:pt x="209554" y="243650"/>
                </a:moveTo>
                <a:lnTo>
                  <a:pt x="268133" y="216313"/>
                </a:lnTo>
                <a:cubicBezTo>
                  <a:pt x="265591" y="194315"/>
                  <a:pt x="259914" y="172792"/>
                  <a:pt x="251273" y="152401"/>
                </a:cubicBezTo>
                <a:lnTo>
                  <a:pt x="181646" y="184881"/>
                </a:lnTo>
                <a:close/>
                <a:moveTo>
                  <a:pt x="276229" y="212789"/>
                </a:moveTo>
                <a:lnTo>
                  <a:pt x="328045" y="188596"/>
                </a:lnTo>
                <a:cubicBezTo>
                  <a:pt x="329783" y="165900"/>
                  <a:pt x="326364" y="143107"/>
                  <a:pt x="318044" y="121921"/>
                </a:cubicBezTo>
                <a:lnTo>
                  <a:pt x="259370" y="149257"/>
                </a:lnTo>
                <a:cubicBezTo>
                  <a:pt x="267917" y="169614"/>
                  <a:pt x="273591" y="191060"/>
                  <a:pt x="276229" y="212980"/>
                </a:cubicBezTo>
                <a:moveTo>
                  <a:pt x="326997" y="198025"/>
                </a:moveTo>
                <a:lnTo>
                  <a:pt x="276229" y="221171"/>
                </a:lnTo>
                <a:cubicBezTo>
                  <a:pt x="278310" y="246366"/>
                  <a:pt x="276186" y="271731"/>
                  <a:pt x="269942" y="296228"/>
                </a:cubicBezTo>
                <a:cubicBezTo>
                  <a:pt x="300729" y="271948"/>
                  <a:pt x="320906" y="236680"/>
                  <a:pt x="326235" y="197835"/>
                </a:cubicBezTo>
                <a:moveTo>
                  <a:pt x="268418" y="224791"/>
                </a:moveTo>
                <a:lnTo>
                  <a:pt x="212411" y="250889"/>
                </a:lnTo>
                <a:lnTo>
                  <a:pt x="241748" y="314326"/>
                </a:lnTo>
                <a:cubicBezTo>
                  <a:pt x="247821" y="311355"/>
                  <a:pt x="253705" y="308014"/>
                  <a:pt x="259370" y="304324"/>
                </a:cubicBezTo>
                <a:cubicBezTo>
                  <a:pt x="259941" y="302515"/>
                  <a:pt x="260608" y="300514"/>
                  <a:pt x="261275" y="298133"/>
                </a:cubicBezTo>
                <a:cubicBezTo>
                  <a:pt x="267784" y="274427"/>
                  <a:pt x="270201" y="249785"/>
                  <a:pt x="268418" y="225267"/>
                </a:cubicBezTo>
                <a:moveTo>
                  <a:pt x="142117" y="100108"/>
                </a:moveTo>
                <a:lnTo>
                  <a:pt x="197457" y="74391"/>
                </a:lnTo>
                <a:cubicBezTo>
                  <a:pt x="180130" y="58002"/>
                  <a:pt x="160083" y="44755"/>
                  <a:pt x="138212" y="35243"/>
                </a:cubicBezTo>
                <a:cubicBezTo>
                  <a:pt x="134973" y="33814"/>
                  <a:pt x="132211" y="32767"/>
                  <a:pt x="130115" y="32005"/>
                </a:cubicBezTo>
                <a:cubicBezTo>
                  <a:pt x="124426" y="33747"/>
                  <a:pt x="118831" y="35782"/>
                  <a:pt x="113351" y="38101"/>
                </a:cubicBezTo>
                <a:close/>
                <a:moveTo>
                  <a:pt x="205268" y="70676"/>
                </a:moveTo>
                <a:lnTo>
                  <a:pt x="257179" y="46673"/>
                </a:lnTo>
                <a:cubicBezTo>
                  <a:pt x="223337" y="24790"/>
                  <a:pt x="181826" y="18218"/>
                  <a:pt x="142879" y="28576"/>
                </a:cubicBezTo>
                <a:cubicBezTo>
                  <a:pt x="166074" y="38966"/>
                  <a:pt x="187307" y="53272"/>
                  <a:pt x="205649" y="70867"/>
                </a:cubicBezTo>
                <a:moveTo>
                  <a:pt x="203934" y="80392"/>
                </a:moveTo>
                <a:lnTo>
                  <a:pt x="145927" y="107443"/>
                </a:lnTo>
                <a:lnTo>
                  <a:pt x="172406" y="164593"/>
                </a:lnTo>
                <a:lnTo>
                  <a:pt x="241844" y="132208"/>
                </a:lnTo>
                <a:cubicBezTo>
                  <a:pt x="231652" y="113311"/>
                  <a:pt x="218824" y="95960"/>
                  <a:pt x="203744" y="80677"/>
                </a:cubicBezTo>
              </a:path>
            </a:pathLst>
          </a:custGeom>
          <a:solidFill>
            <a:srgbClr val="FAD200"/>
          </a:solidFill>
          <a:ln w="9525" cap="flat">
            <a:noFill/>
            <a:prstDash val="solid"/>
            <a:miter/>
          </a:ln>
        </p:spPr>
        <p:txBody>
          <a:bodyPr rtlCol="0" anchor="ctr"/>
          <a:lstStyle/>
          <a:p>
            <a:endParaRPr lang="en-GB" sz="1800"/>
          </a:p>
        </p:txBody>
      </p:sp>
    </p:spTree>
    <p:extLst>
      <p:ext uri="{BB962C8B-B14F-4D97-AF65-F5344CB8AC3E}">
        <p14:creationId xmlns:p14="http://schemas.microsoft.com/office/powerpoint/2010/main" val="14261071"/>
      </p:ext>
    </p:extLst>
  </p:cSld>
  <p:clrMapOvr>
    <a:overrideClrMapping bg1="dk1" tx1="lt1" bg2="dk2" tx2="lt2" accent1="accent1" accent2="accent2" accent3="accent3" accent4="accent4" accent5="accent5" accent6="accent6" hlink="hlink" folHlink="folHlink"/>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_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8" y="3013501"/>
            <a:ext cx="4771487" cy="830997"/>
          </a:xfrm>
          <a:prstGeom prst="rect">
            <a:avLst/>
          </a:prstGeom>
          <a:noFill/>
        </p:spPr>
        <p:txBody>
          <a:bodyPr wrap="square" rtlCol="0">
            <a:spAutoFit/>
          </a:bodyPr>
          <a:lstStyle/>
          <a:p>
            <a:r>
              <a:rPr lang="es-ES" sz="2400" b="0">
                <a:latin typeface="Century Gothic" panose="020B0502020202020204" pitchFamily="34" charset="0"/>
                <a:cs typeface="Calibri" panose="020F0502020204030204" pitchFamily="34" charset="0"/>
              </a:rPr>
              <a:t>Ejemplos prácticos (editable) </a:t>
            </a:r>
          </a:p>
          <a:p>
            <a:r>
              <a:rPr lang="es-ES" sz="2400" b="0">
                <a:latin typeface="Century Gothic" panose="020B0502020202020204" pitchFamily="34" charset="0"/>
                <a:cs typeface="Calibri" panose="020F0502020204030204" pitchFamily="34" charset="0"/>
              </a:rPr>
              <a:t>de </a:t>
            </a:r>
            <a:r>
              <a:rPr lang="es-ES" sz="2400" b="0" err="1">
                <a:latin typeface="Century Gothic" panose="020B0502020202020204" pitchFamily="34" charset="0"/>
                <a:cs typeface="Calibri" panose="020F0502020204030204" pitchFamily="34" charset="0"/>
              </a:rPr>
              <a:t>Slides</a:t>
            </a:r>
            <a:r>
              <a:rPr lang="es-ES" sz="2400" b="0">
                <a:latin typeface="Century Gothic" panose="020B0502020202020204" pitchFamily="34" charset="0"/>
                <a:cs typeface="Calibri" panose="020F0502020204030204" pitchFamily="34" charset="0"/>
              </a:rPr>
              <a:t> de destacado.</a:t>
            </a:r>
          </a:p>
        </p:txBody>
      </p:sp>
    </p:spTree>
    <p:extLst>
      <p:ext uri="{BB962C8B-B14F-4D97-AF65-F5344CB8AC3E}">
        <p14:creationId xmlns:p14="http://schemas.microsoft.com/office/powerpoint/2010/main" val="305665504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lide IMAGEN+DESTACADO 01">
    <p:spTree>
      <p:nvGrpSpPr>
        <p:cNvPr id="1" name=""/>
        <p:cNvGrpSpPr/>
        <p:nvPr/>
      </p:nvGrpSpPr>
      <p:grpSpPr>
        <a:xfrm>
          <a:off x="0" y="0"/>
          <a:ext cx="0" cy="0"/>
          <a:chOff x="0" y="0"/>
          <a:chExt cx="0" cy="0"/>
        </a:xfrm>
      </p:grpSpPr>
      <p:pic>
        <p:nvPicPr>
          <p:cNvPr id="7" name="Marcador de posición de imagen 8" descr="Imagen que contiene interior, ventana, persona, tabla&#10;&#10;Descripción generada automáticamente">
            <a:extLst>
              <a:ext uri="{FF2B5EF4-FFF2-40B4-BE49-F238E27FC236}">
                <a16:creationId xmlns:a16="http://schemas.microsoft.com/office/drawing/2014/main" id="{05B6476C-75ED-4CCA-A751-B3D8F5F079FC}"/>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9"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11" name="Rectángulo 10">
            <a:extLst>
              <a:ext uri="{FF2B5EF4-FFF2-40B4-BE49-F238E27FC236}">
                <a16:creationId xmlns:a16="http://schemas.microsoft.com/office/drawing/2014/main" id="{FB7CC750-478F-47B1-BDDC-C00AAD64506F}"/>
              </a:ext>
            </a:extLst>
          </p:cNvPr>
          <p:cNvSpPr/>
          <p:nvPr/>
        </p:nvSpPr>
        <p:spPr>
          <a:xfrm>
            <a:off x="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12"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388706" y="3860800"/>
            <a:ext cx="4039457"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139960935"/>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lide IMAGEN+DESTACADO 02">
    <p:spTree>
      <p:nvGrpSpPr>
        <p:cNvPr id="1" name=""/>
        <p:cNvGrpSpPr/>
        <p:nvPr/>
      </p:nvGrpSpPr>
      <p:grpSpPr>
        <a:xfrm>
          <a:off x="0" y="0"/>
          <a:ext cx="0" cy="0"/>
          <a:chOff x="0" y="0"/>
          <a:chExt cx="0" cy="0"/>
        </a:xfrm>
      </p:grpSpPr>
      <p:pic>
        <p:nvPicPr>
          <p:cNvPr id="12" name="Marcador de posición de imagen 8" descr="Imagen que contiene interior, ventana, persona, tabla&#10;&#10;Descripción generada automáticamente">
            <a:extLst>
              <a:ext uri="{FF2B5EF4-FFF2-40B4-BE49-F238E27FC236}">
                <a16:creationId xmlns:a16="http://schemas.microsoft.com/office/drawing/2014/main" id="{C7C4220E-A21A-4163-9E23-055C7BE16EB5}"/>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 y="-19051"/>
            <a:ext cx="12192001" cy="6877051"/>
          </a:xfrm>
          <a:prstGeom prst="rect">
            <a:avLst/>
          </a:prstGeom>
        </p:spPr>
      </p:pic>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9"/>
            <a:ext cx="9086851" cy="138499"/>
          </a:xfrm>
          <a:prstGeom prst="rect">
            <a:avLst/>
          </a:prstGeom>
        </p:spPr>
        <p:txBody>
          <a:bodyPr lIns="0" tIns="0" rIns="0" bIns="0">
            <a:spAutoFit/>
          </a:bodyPr>
          <a:lstStyle>
            <a:lvl1pPr marL="0" indent="0" algn="r">
              <a:buNone/>
              <a:defRPr sz="1000" b="1">
                <a:latin typeface="+mj-lt"/>
              </a:defRPr>
            </a:lvl1pPr>
          </a:lstStyle>
          <a:p>
            <a:r>
              <a:rPr lang="es-ES"/>
              <a:t>TÍTULO DEL APARTADO</a:t>
            </a:r>
            <a:endParaRPr lang="en-GB"/>
          </a:p>
        </p:txBody>
      </p:sp>
      <p:sp>
        <p:nvSpPr>
          <p:cNvPr id="2" name="Rectángulo 1">
            <a:extLst>
              <a:ext uri="{FF2B5EF4-FFF2-40B4-BE49-F238E27FC236}">
                <a16:creationId xmlns:a16="http://schemas.microsoft.com/office/drawing/2014/main" id="{FB7CC750-478F-47B1-BDDC-C00AAD64506F}"/>
              </a:ext>
            </a:extLst>
          </p:cNvPr>
          <p:cNvSpPr/>
          <p:nvPr/>
        </p:nvSpPr>
        <p:spPr>
          <a:xfrm>
            <a:off x="7391400" y="3467101"/>
            <a:ext cx="4800600" cy="33909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8" name="Marcador de texto 7">
            <a:extLst>
              <a:ext uri="{FF2B5EF4-FFF2-40B4-BE49-F238E27FC236}">
                <a16:creationId xmlns:a16="http://schemas.microsoft.com/office/drawing/2014/main" id="{FE30CB89-88DF-4C6C-ABF0-FD0418CEDC47}"/>
              </a:ext>
            </a:extLst>
          </p:cNvPr>
          <p:cNvSpPr>
            <a:spLocks noGrp="1"/>
          </p:cNvSpPr>
          <p:nvPr>
            <p:ph type="body" sz="quarter" idx="11"/>
          </p:nvPr>
        </p:nvSpPr>
        <p:spPr>
          <a:xfrm>
            <a:off x="7770154" y="3860800"/>
            <a:ext cx="4042668" cy="2590800"/>
          </a:xfrm>
          <a:prstGeom prst="rect">
            <a:avLst/>
          </a:prstGeom>
        </p:spPr>
        <p:txBody>
          <a:bodyPr lIns="0" tIns="0" rIns="0" bIns="0"/>
          <a:lstStyle>
            <a:lvl1pPr marL="0" indent="0">
              <a:lnSpc>
                <a:spcPct val="120000"/>
              </a:lnSpc>
              <a:buNone/>
              <a:defRPr sz="1600">
                <a:solidFill>
                  <a:schemeClr val="tx1">
                    <a:alpha val="98000"/>
                  </a:schemeClr>
                </a:solidFill>
              </a:defRPr>
            </a:lvl1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FD6E7FF9-9A35-4DA4-9149-D86881645E1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endParaRPr lang="es-ES" sz="1000" b="1">
              <a:solidFill>
                <a:schemeClr val="tx1"/>
              </a:solidFill>
              <a:latin typeface="+mj-lt"/>
              <a:cs typeface="Arial Regular"/>
            </a:endParaRPr>
          </a:p>
        </p:txBody>
      </p:sp>
    </p:spTree>
    <p:extLst>
      <p:ext uri="{BB962C8B-B14F-4D97-AF65-F5344CB8AC3E}">
        <p14:creationId xmlns:p14="http://schemas.microsoft.com/office/powerpoint/2010/main" val="224695889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a:latin typeface="Century Gothic" panose="020B0502020202020204" pitchFamily="34" charset="0"/>
                <a:cs typeface="Calibri" panose="020F0502020204030204" pitchFamily="34" charset="0"/>
              </a:rPr>
              <a:t>Ejemplos prácticos (editable) de </a:t>
            </a:r>
            <a:r>
              <a:rPr lang="es-ES" sz="2400" b="0" err="1">
                <a:latin typeface="Century Gothic" panose="020B0502020202020204" pitchFamily="34" charset="0"/>
                <a:cs typeface="Calibri" panose="020F0502020204030204" pitchFamily="34" charset="0"/>
              </a:rPr>
              <a:t>Slides</a:t>
            </a:r>
            <a:r>
              <a:rPr lang="es-ES" sz="2400" b="0">
                <a:latin typeface="Century Gothic" panose="020B0502020202020204" pitchFamily="34" charset="0"/>
                <a:cs typeface="Calibri" panose="020F0502020204030204" pitchFamily="34" charset="0"/>
              </a:rPr>
              <a:t> de contenido.</a:t>
            </a:r>
          </a:p>
        </p:txBody>
      </p:sp>
    </p:spTree>
    <p:extLst>
      <p:ext uri="{BB962C8B-B14F-4D97-AF65-F5344CB8AC3E}">
        <p14:creationId xmlns:p14="http://schemas.microsoft.com/office/powerpoint/2010/main" val="257976388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SLIDE IMAGEN COMPLETA">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0" y="1078786"/>
            <a:ext cx="12192000" cy="5779212"/>
          </a:xfrm>
          <a:prstGeom prst="rect">
            <a:avLst/>
          </a:prstGeom>
        </p:spPr>
        <p:txBody>
          <a:bodyPr/>
          <a:lstStyle/>
          <a:p>
            <a:r>
              <a:rPr lang="es-ES"/>
              <a:t>Haga clic en el icono para agregar una imagen</a:t>
            </a:r>
            <a:endParaRPr lang="en-GB"/>
          </a:p>
        </p:txBody>
      </p:sp>
      <p:sp>
        <p:nvSpPr>
          <p:cNvPr id="14" name="Marcador de texto 13">
            <a:extLst>
              <a:ext uri="{FF2B5EF4-FFF2-40B4-BE49-F238E27FC236}">
                <a16:creationId xmlns:a16="http://schemas.microsoft.com/office/drawing/2014/main" id="{4CADC206-8DD5-4959-9A42-D5C8E9625D1D}"/>
              </a:ext>
            </a:extLst>
          </p:cNvPr>
          <p:cNvSpPr>
            <a:spLocks noGrp="1"/>
          </p:cNvSpPr>
          <p:nvPr>
            <p:ph type="body" sz="quarter" idx="12" hasCustomPrompt="1"/>
          </p:nvPr>
        </p:nvSpPr>
        <p:spPr>
          <a:xfrm>
            <a:off x="2739456" y="476676"/>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5" name="Marcador de número de diapositiva 16">
            <a:extLst>
              <a:ext uri="{FF2B5EF4-FFF2-40B4-BE49-F238E27FC236}">
                <a16:creationId xmlns:a16="http://schemas.microsoft.com/office/drawing/2014/main" id="{2522B4D5-D3F0-406D-A0A9-5A331A7DF96B}"/>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327144698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Slide TEXTO + MAPA">
    <p:spTree>
      <p:nvGrpSpPr>
        <p:cNvPr id="1" name=""/>
        <p:cNvGrpSpPr/>
        <p:nvPr/>
      </p:nvGrpSpPr>
      <p:grpSpPr>
        <a:xfrm>
          <a:off x="0" y="0"/>
          <a:ext cx="0" cy="0"/>
          <a:chOff x="0" y="0"/>
          <a:chExt cx="0" cy="0"/>
        </a:xfrm>
      </p:grpSpPr>
      <p:sp>
        <p:nvSpPr>
          <p:cNvPr id="16" name="Marcador de texto 13">
            <a:extLst>
              <a:ext uri="{FF2B5EF4-FFF2-40B4-BE49-F238E27FC236}">
                <a16:creationId xmlns:a16="http://schemas.microsoft.com/office/drawing/2014/main" id="{BA049FA2-A76C-4EB9-9CE5-DB1F49D650F3}"/>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3" name="Marcador de contenido 2">
            <a:extLst>
              <a:ext uri="{FF2B5EF4-FFF2-40B4-BE49-F238E27FC236}">
                <a16:creationId xmlns:a16="http://schemas.microsoft.com/office/drawing/2014/main" id="{E417F0F4-5B7A-4988-8B7E-57F0E8E490A3}"/>
              </a:ext>
            </a:extLst>
          </p:cNvPr>
          <p:cNvSpPr>
            <a:spLocks noGrp="1"/>
          </p:cNvSpPr>
          <p:nvPr>
            <p:ph sz="quarter" idx="14"/>
          </p:nvPr>
        </p:nvSpPr>
        <p:spPr>
          <a:xfrm>
            <a:off x="3683000" y="863601"/>
            <a:ext cx="8255000" cy="5245100"/>
          </a:xfrm>
          <a:prstGeom prst="rect">
            <a:avLst/>
          </a:prstGeom>
        </p:spPr>
        <p:txBody>
          <a:bodyPr/>
          <a:lstStyle>
            <a:lvl1pPr marL="0" indent="0">
              <a:buNone/>
              <a:defRPr/>
            </a:lvl1pPr>
          </a:lstStyle>
          <a:p>
            <a:pPr lvl="0"/>
            <a:r>
              <a:rPr lang="es-ES"/>
              <a:t>Haga clic para modificar los estilos de texto del patrón</a:t>
            </a:r>
          </a:p>
        </p:txBody>
      </p:sp>
      <p:sp>
        <p:nvSpPr>
          <p:cNvPr id="5" name="Marcador de texto 4">
            <a:extLst>
              <a:ext uri="{FF2B5EF4-FFF2-40B4-BE49-F238E27FC236}">
                <a16:creationId xmlns:a16="http://schemas.microsoft.com/office/drawing/2014/main" id="{AD836394-C5DA-4810-9428-3DAF4ED204DB}"/>
              </a:ext>
            </a:extLst>
          </p:cNvPr>
          <p:cNvSpPr>
            <a:spLocks noGrp="1"/>
          </p:cNvSpPr>
          <p:nvPr>
            <p:ph type="body" sz="quarter" idx="15"/>
          </p:nvPr>
        </p:nvSpPr>
        <p:spPr>
          <a:xfrm>
            <a:off x="811514" y="3543300"/>
            <a:ext cx="2643791" cy="914096"/>
          </a:xfrm>
          <a:prstGeom prst="rect">
            <a:avLst/>
          </a:prstGeom>
        </p:spPr>
        <p:txBody>
          <a:bodyPr wrap="square" lIns="0" tIns="0" rIns="0" bIns="0">
            <a:spAutoFit/>
          </a:bodyPr>
          <a:lstStyle>
            <a:lvl1pPr marL="0" indent="0">
              <a:buNone/>
              <a:defRPr sz="2200">
                <a:latin typeface="Century Gothic" panose="020B0502020202020204" pitchFamily="34" charset="0"/>
              </a:defRPr>
            </a:lvl1pPr>
            <a:lvl2pPr>
              <a:defRPr>
                <a:latin typeface="Century Gothic" panose="020B0502020202020204" pitchFamily="34" charset="0"/>
              </a:defRPr>
            </a:lvl2pPr>
          </a:lstStyle>
          <a:p>
            <a:pPr lvl="0"/>
            <a:r>
              <a:rPr lang="es-ES"/>
              <a:t>Haga clic para modificar los estilos de texto del patrón</a:t>
            </a:r>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6" name="Marcador de número de diapositiva 16">
            <a:extLst>
              <a:ext uri="{FF2B5EF4-FFF2-40B4-BE49-F238E27FC236}">
                <a16:creationId xmlns:a16="http://schemas.microsoft.com/office/drawing/2014/main" id="{351D839B-4BBD-4758-88E6-BBC6455F6A7C}"/>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29746996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ESPECIFICACIONES 02">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a:latin typeface="Century Gothic" panose="020B0502020202020204" pitchFamily="34" charset="0"/>
              </a:rPr>
              <a:t>Uso de Fuentes en slides interiores</a:t>
            </a:r>
          </a:p>
        </p:txBody>
      </p:sp>
    </p:spTree>
    <p:extLst>
      <p:ext uri="{BB962C8B-B14F-4D97-AF65-F5344CB8AC3E}">
        <p14:creationId xmlns:p14="http://schemas.microsoft.com/office/powerpoint/2010/main" val="386712627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Slide TEXTO + IMAGEN 01">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096000" y="2"/>
            <a:ext cx="6096000" cy="6857999"/>
          </a:xfrm>
          <a:prstGeom prst="rect">
            <a:avLst/>
          </a:prstGeom>
        </p:spPr>
        <p:txBody>
          <a:bodyPr/>
          <a:lstStyle/>
          <a:p>
            <a:r>
              <a:rPr lang="es-ES"/>
              <a:t>Haga clic en el icono para agregar una imagen</a:t>
            </a:r>
            <a:endParaRPr lang="en-GB"/>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4727028"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933575"/>
            <a:ext cx="4714875" cy="4210051"/>
          </a:xfrm>
          <a:prstGeom prst="rect">
            <a:avLst/>
          </a:prstGeom>
        </p:spPr>
        <p:txBody>
          <a:bodyPr lIns="0" tIns="0" rIns="0" bIns="0"/>
          <a:lstStyle>
            <a:lvl1pPr marL="0" indent="0">
              <a:lnSpc>
                <a:spcPct val="120000"/>
              </a:lnSpc>
              <a:buNone/>
              <a:defRPr sz="1400">
                <a:latin typeface="+mn-lt"/>
              </a:defRPr>
            </a:lvl1pPr>
          </a:lstStyle>
          <a:p>
            <a:pPr lvl="0"/>
            <a:r>
              <a:rPr lang="es-ES"/>
              <a:t>Haga clic para modificar los estilos de texto del patrón</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mj-lt"/>
              </a:defRPr>
            </a:lvl1pPr>
          </a:lstStyle>
          <a:p>
            <a:r>
              <a:rPr lang="es-ES"/>
              <a:t>TÍTULO DEL APARTADO</a:t>
            </a:r>
            <a:endParaRPr lang="en-GB"/>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D893A0EF-EA80-451E-9FC2-02EFEC4A4A7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364141403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Slide TEXTO + IMAGEN 02">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6719393" y="1190859"/>
            <a:ext cx="4824908" cy="4962292"/>
          </a:xfrm>
          <a:prstGeom prst="rect">
            <a:avLst/>
          </a:prstGeom>
        </p:spPr>
        <p:txBody>
          <a:bodyPr/>
          <a:lstStyle/>
          <a:p>
            <a:r>
              <a:rPr lang="es-ES"/>
              <a:t>Haga clic en el icono para agregar una imagen</a:t>
            </a:r>
            <a:endParaRPr lang="en-GB"/>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838201"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1"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9B50BC20-CE00-498A-8550-0D281567D0BA}"/>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303318112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Slide TEXTO + IMAGEN 03">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2467" y="1190859"/>
            <a:ext cx="4824908" cy="4962292"/>
          </a:xfrm>
          <a:prstGeom prst="rect">
            <a:avLst/>
          </a:prstGeom>
        </p:spPr>
        <p:txBody>
          <a:bodyPr/>
          <a:lstStyle/>
          <a:p>
            <a:r>
              <a:rPr lang="es-ES"/>
              <a:t>Haga clic en el icono para agregar una imagen</a:t>
            </a:r>
            <a:endParaRPr lang="en-GB"/>
          </a:p>
        </p:txBody>
      </p:sp>
      <p:sp>
        <p:nvSpPr>
          <p:cNvPr id="8" name="Marcador de texto 7">
            <a:extLst>
              <a:ext uri="{FF2B5EF4-FFF2-40B4-BE49-F238E27FC236}">
                <a16:creationId xmlns:a16="http://schemas.microsoft.com/office/drawing/2014/main" id="{F6579DED-97F2-46A1-A3F4-F6AAD13FAC63}"/>
              </a:ext>
            </a:extLst>
          </p:cNvPr>
          <p:cNvSpPr>
            <a:spLocks noGrp="1"/>
          </p:cNvSpPr>
          <p:nvPr>
            <p:ph type="body" sz="quarter" idx="11"/>
          </p:nvPr>
        </p:nvSpPr>
        <p:spPr>
          <a:xfrm>
            <a:off x="6276975" y="1209676"/>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6276975" y="1718441"/>
            <a:ext cx="5143500" cy="4425184"/>
          </a:xfrm>
          <a:prstGeom prst="rect">
            <a:avLst/>
          </a:prstGeom>
        </p:spPr>
        <p:txBody>
          <a:bodyPr lIns="0" tIns="0" rIns="0" bIns="0" numCol="2"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7" name="Marcador de número de diapositiva 16">
            <a:extLst>
              <a:ext uri="{FF2B5EF4-FFF2-40B4-BE49-F238E27FC236}">
                <a16:creationId xmlns:a16="http://schemas.microsoft.com/office/drawing/2014/main" id="{37D9062E-C02A-4484-A2B4-1B0ED8D4E57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29753811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Slide TEXTO + IMAGEN 04">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3238500"/>
            <a:ext cx="3800475" cy="2905125"/>
          </a:xfrm>
          <a:prstGeom prst="rect">
            <a:avLst/>
          </a:prstGeom>
        </p:spPr>
        <p:txBody>
          <a:bodyPr/>
          <a:lstStyle/>
          <a:p>
            <a:r>
              <a:rPr lang="es-ES"/>
              <a:t>Haga clic en el icono para agregar una imagen</a:t>
            </a:r>
            <a:endParaRPr lang="en-GB"/>
          </a:p>
        </p:txBody>
      </p:sp>
      <p:sp>
        <p:nvSpPr>
          <p:cNvPr id="10" name="Marcador de texto 9">
            <a:extLst>
              <a:ext uri="{FF2B5EF4-FFF2-40B4-BE49-F238E27FC236}">
                <a16:creationId xmlns:a16="http://schemas.microsoft.com/office/drawing/2014/main" id="{082C41A3-1C73-4D09-BDF7-620B37A1F6DD}"/>
              </a:ext>
            </a:extLst>
          </p:cNvPr>
          <p:cNvSpPr>
            <a:spLocks noGrp="1"/>
          </p:cNvSpPr>
          <p:nvPr>
            <p:ph type="body" sz="quarter" idx="12"/>
          </p:nvPr>
        </p:nvSpPr>
        <p:spPr>
          <a:xfrm>
            <a:off x="838200" y="1104901"/>
            <a:ext cx="10582275" cy="1866900"/>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4943477" y="3724276"/>
            <a:ext cx="6476999" cy="24193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4943475" y="3242693"/>
            <a:ext cx="5144815"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59A67221-FCC1-485B-98B4-63BE20D018D2}"/>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3984745367"/>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Slide 2_TEXTOS + 2_IMAGENES">
    <p:spTree>
      <p:nvGrpSpPr>
        <p:cNvPr id="1" name=""/>
        <p:cNvGrpSpPr/>
        <p:nvPr/>
      </p:nvGrpSpPr>
      <p:grpSpPr>
        <a:xfrm>
          <a:off x="0" y="0"/>
          <a:ext cx="0" cy="0"/>
          <a:chOff x="0" y="0"/>
          <a:chExt cx="0" cy="0"/>
        </a:xfrm>
      </p:grpSpPr>
      <p:sp>
        <p:nvSpPr>
          <p:cNvPr id="6" name="Marcador de posición de imagen 5">
            <a:extLst>
              <a:ext uri="{FF2B5EF4-FFF2-40B4-BE49-F238E27FC236}">
                <a16:creationId xmlns:a16="http://schemas.microsoft.com/office/drawing/2014/main" id="{5C9D65C6-6F30-4E41-A739-D379E50EDC43}"/>
              </a:ext>
            </a:extLst>
          </p:cNvPr>
          <p:cNvSpPr>
            <a:spLocks noGrp="1"/>
          </p:cNvSpPr>
          <p:nvPr>
            <p:ph type="pic" sz="quarter" idx="10"/>
          </p:nvPr>
        </p:nvSpPr>
        <p:spPr>
          <a:xfrm>
            <a:off x="847725" y="1095377"/>
            <a:ext cx="4924425" cy="2638425"/>
          </a:xfrm>
          <a:prstGeom prst="rect">
            <a:avLst/>
          </a:prstGeom>
        </p:spPr>
        <p:txBody>
          <a:bodyPr/>
          <a:lstStyle/>
          <a:p>
            <a:r>
              <a:rPr lang="es-ES"/>
              <a:t>Haga clic en el icono para agregar una imagen</a:t>
            </a:r>
            <a:endParaRPr lang="en-GB"/>
          </a:p>
        </p:txBody>
      </p:sp>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838201"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838201"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8" name="Marcador de posición de imagen 5">
            <a:extLst>
              <a:ext uri="{FF2B5EF4-FFF2-40B4-BE49-F238E27FC236}">
                <a16:creationId xmlns:a16="http://schemas.microsoft.com/office/drawing/2014/main" id="{5DC8AF64-E470-4231-A7A9-84A4F0C1F380}"/>
              </a:ext>
            </a:extLst>
          </p:cNvPr>
          <p:cNvSpPr>
            <a:spLocks noGrp="1"/>
          </p:cNvSpPr>
          <p:nvPr>
            <p:ph type="pic" sz="quarter" idx="16"/>
          </p:nvPr>
        </p:nvSpPr>
        <p:spPr>
          <a:xfrm>
            <a:off x="6381752" y="1095377"/>
            <a:ext cx="4924425" cy="2638425"/>
          </a:xfrm>
          <a:prstGeom prst="rect">
            <a:avLst/>
          </a:prstGeom>
        </p:spPr>
        <p:txBody>
          <a:bodyPr/>
          <a:lstStyle/>
          <a:p>
            <a:r>
              <a:rPr lang="es-ES"/>
              <a:t>Haga clic en el icono para agregar una imagen</a:t>
            </a:r>
            <a:endParaRPr lang="en-GB"/>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372227" y="4524375"/>
            <a:ext cx="4943888" cy="184785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12" name="Marcador de texto 7">
            <a:extLst>
              <a:ext uri="{FF2B5EF4-FFF2-40B4-BE49-F238E27FC236}">
                <a16:creationId xmlns:a16="http://schemas.microsoft.com/office/drawing/2014/main" id="{A04F91DA-A082-4D73-85F8-F4A9E12EA665}"/>
              </a:ext>
            </a:extLst>
          </p:cNvPr>
          <p:cNvSpPr>
            <a:spLocks noGrp="1"/>
          </p:cNvSpPr>
          <p:nvPr>
            <p:ph type="body" sz="quarter" idx="18"/>
          </p:nvPr>
        </p:nvSpPr>
        <p:spPr>
          <a:xfrm>
            <a:off x="6372227" y="4042794"/>
            <a:ext cx="4934156"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pic>
        <p:nvPicPr>
          <p:cNvPr id="13"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10" name="Marcador de número de diapositiva 16">
            <a:extLst>
              <a:ext uri="{FF2B5EF4-FFF2-40B4-BE49-F238E27FC236}">
                <a16:creationId xmlns:a16="http://schemas.microsoft.com/office/drawing/2014/main" id="{83FF9CED-5058-4C92-8C49-A8E3D90D1C68}"/>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554406603"/>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Slide 2_TEXTOS-BULLETS">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13" name="Marcador de texto 7">
            <a:extLst>
              <a:ext uri="{FF2B5EF4-FFF2-40B4-BE49-F238E27FC236}">
                <a16:creationId xmlns:a16="http://schemas.microsoft.com/office/drawing/2014/main" id="{97F6DA7F-F114-4AF7-91B4-F0CA1D6CB4D1}"/>
              </a:ext>
            </a:extLst>
          </p:cNvPr>
          <p:cNvSpPr>
            <a:spLocks noGrp="1"/>
          </p:cNvSpPr>
          <p:nvPr>
            <p:ph type="body" sz="quarter" idx="20"/>
          </p:nvPr>
        </p:nvSpPr>
        <p:spPr>
          <a:xfrm>
            <a:off x="827178"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3" name="Marcador de texto 2">
            <a:extLst>
              <a:ext uri="{FF2B5EF4-FFF2-40B4-BE49-F238E27FC236}">
                <a16:creationId xmlns:a16="http://schemas.microsoft.com/office/drawing/2014/main" id="{F8467FD9-CDE8-43EB-86E8-5F3F43D73122}"/>
              </a:ext>
            </a:extLst>
          </p:cNvPr>
          <p:cNvSpPr>
            <a:spLocks noGrp="1"/>
          </p:cNvSpPr>
          <p:nvPr>
            <p:ph type="body" sz="quarter" idx="23" hasCustomPrompt="1"/>
          </p:nvPr>
        </p:nvSpPr>
        <p:spPr>
          <a:xfrm>
            <a:off x="827177"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a:t>Primer nivel</a:t>
            </a:r>
          </a:p>
          <a:p>
            <a:pPr lvl="1"/>
            <a:r>
              <a:rPr lang="es-ES"/>
              <a:t>Segundo nivel</a:t>
            </a:r>
          </a:p>
          <a:p>
            <a:pPr lvl="2"/>
            <a:r>
              <a:rPr lang="es-ES"/>
              <a:t>Tercer nivel</a:t>
            </a:r>
          </a:p>
          <a:p>
            <a:pPr lvl="3"/>
            <a:r>
              <a:rPr lang="es-ES"/>
              <a:t>Cuarto nivel</a:t>
            </a:r>
          </a:p>
        </p:txBody>
      </p:sp>
      <p:sp>
        <p:nvSpPr>
          <p:cNvPr id="16" name="Marcador de texto 7">
            <a:extLst>
              <a:ext uri="{FF2B5EF4-FFF2-40B4-BE49-F238E27FC236}">
                <a16:creationId xmlns:a16="http://schemas.microsoft.com/office/drawing/2014/main" id="{996F6404-9948-418A-9728-6C8BA3F204D6}"/>
              </a:ext>
            </a:extLst>
          </p:cNvPr>
          <p:cNvSpPr>
            <a:spLocks noGrp="1"/>
          </p:cNvSpPr>
          <p:nvPr>
            <p:ph type="body" sz="quarter" idx="24"/>
          </p:nvPr>
        </p:nvSpPr>
        <p:spPr>
          <a:xfrm>
            <a:off x="6321550" y="1052738"/>
            <a:ext cx="5019719" cy="609397"/>
          </a:xfrm>
          <a:prstGeom prst="rect">
            <a:avLst/>
          </a:prstGeom>
        </p:spPr>
        <p:txBody>
          <a:bodyPr wrap="square" lIns="0" tIns="0" rIns="0" bIns="0">
            <a:spAutoFit/>
          </a:bodyPr>
          <a:lstStyle>
            <a:lvl1pPr marL="0" indent="0">
              <a:buNone/>
              <a:defRPr sz="2200" b="0">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9" name="Marcador de texto 2">
            <a:extLst>
              <a:ext uri="{FF2B5EF4-FFF2-40B4-BE49-F238E27FC236}">
                <a16:creationId xmlns:a16="http://schemas.microsoft.com/office/drawing/2014/main" id="{9C193971-61C4-4590-9E70-CF9B9BBDCB3A}"/>
              </a:ext>
            </a:extLst>
          </p:cNvPr>
          <p:cNvSpPr>
            <a:spLocks noGrp="1"/>
          </p:cNvSpPr>
          <p:nvPr>
            <p:ph type="body" sz="quarter" idx="25" hasCustomPrompt="1"/>
          </p:nvPr>
        </p:nvSpPr>
        <p:spPr>
          <a:xfrm>
            <a:off x="6321551" y="1533525"/>
            <a:ext cx="5029200" cy="4362451"/>
          </a:xfrm>
          <a:prstGeom prst="rect">
            <a:avLst/>
          </a:prstGeom>
        </p:spPr>
        <p:txBody>
          <a:bodyPr lIns="0" tIns="0" rIns="0" bIns="0"/>
          <a:lstStyle>
            <a:lvl1pPr marL="107997" indent="-107997">
              <a:spcBef>
                <a:spcPts val="1000"/>
              </a:spcBef>
              <a:buClr>
                <a:schemeClr val="accent1"/>
              </a:buClr>
              <a:buSzPct val="50000"/>
              <a:buFont typeface="Wingdings 3" panose="05040102010807070707" pitchFamily="18" charset="2"/>
              <a:buChar char=""/>
              <a:defRPr sz="1800"/>
            </a:lvl1pPr>
            <a:lvl2pPr marL="215995" indent="-107997">
              <a:spcBef>
                <a:spcPts val="1000"/>
              </a:spcBef>
              <a:buClr>
                <a:schemeClr val="accent1"/>
              </a:buClr>
              <a:buFont typeface="Wingdings" panose="05000000000000000000" pitchFamily="2" charset="2"/>
              <a:buChar char="§"/>
              <a:defRPr sz="1600"/>
            </a:lvl2pPr>
            <a:lvl3pPr marL="431989" indent="-107997">
              <a:spcBef>
                <a:spcPts val="1000"/>
              </a:spcBef>
              <a:buClr>
                <a:schemeClr val="accent1"/>
              </a:buClr>
              <a:buFont typeface="Wingdings" panose="05000000000000000000" pitchFamily="2" charset="2"/>
              <a:buChar char="§"/>
              <a:defRPr sz="1400"/>
            </a:lvl3pPr>
            <a:lvl4pPr marL="647984" indent="-107997">
              <a:spcBef>
                <a:spcPts val="1000"/>
              </a:spcBef>
              <a:buClr>
                <a:schemeClr val="accent1"/>
              </a:buClr>
              <a:buFont typeface="Wingdings" panose="05000000000000000000" pitchFamily="2" charset="2"/>
              <a:buChar char="§"/>
              <a:defRPr sz="1200"/>
            </a:lvl4pPr>
          </a:lstStyle>
          <a:p>
            <a:pPr lvl="0"/>
            <a:r>
              <a:rPr lang="es-ES"/>
              <a:t>Primer nivel</a:t>
            </a:r>
          </a:p>
          <a:p>
            <a:pPr lvl="1"/>
            <a:r>
              <a:rPr lang="es-ES"/>
              <a:t>Segundo nivel</a:t>
            </a:r>
          </a:p>
          <a:p>
            <a:pPr lvl="2"/>
            <a:r>
              <a:rPr lang="es-ES"/>
              <a:t>Tercer nivel</a:t>
            </a:r>
          </a:p>
          <a:p>
            <a:pPr lvl="3"/>
            <a:r>
              <a:rPr lang="es-ES"/>
              <a:t>Cuarto nivel</a:t>
            </a:r>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8" name="Marcador de número de diapositiva 16">
            <a:extLst>
              <a:ext uri="{FF2B5EF4-FFF2-40B4-BE49-F238E27FC236}">
                <a16:creationId xmlns:a16="http://schemas.microsoft.com/office/drawing/2014/main" id="{F88F4ACF-8A00-4F84-BFE8-10F56CE66E7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2058051949"/>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Slide CONTENIDO 01">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26429" y="1645196"/>
            <a:ext cx="105727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26428" y="1162795"/>
            <a:ext cx="105600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5" name="Marcador de texto 42">
            <a:extLst>
              <a:ext uri="{FF2B5EF4-FFF2-40B4-BE49-F238E27FC236}">
                <a16:creationId xmlns:a16="http://schemas.microsoft.com/office/drawing/2014/main" id="{227F3C89-C147-46D2-B561-E13C391FA0BE}"/>
              </a:ext>
            </a:extLst>
          </p:cNvPr>
          <p:cNvSpPr>
            <a:spLocks noGrp="1"/>
          </p:cNvSpPr>
          <p:nvPr>
            <p:ph type="body" sz="quarter" idx="26"/>
          </p:nvPr>
        </p:nvSpPr>
        <p:spPr>
          <a:xfrm>
            <a:off x="34766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9" name="Marcador de texto 42">
            <a:extLst>
              <a:ext uri="{FF2B5EF4-FFF2-40B4-BE49-F238E27FC236}">
                <a16:creationId xmlns:a16="http://schemas.microsoft.com/office/drawing/2014/main" id="{9751334C-DB39-4F81-B88F-08B3FA19600C}"/>
              </a:ext>
            </a:extLst>
          </p:cNvPr>
          <p:cNvSpPr>
            <a:spLocks noGrp="1"/>
          </p:cNvSpPr>
          <p:nvPr>
            <p:ph type="body" sz="quarter" idx="30"/>
          </p:nvPr>
        </p:nvSpPr>
        <p:spPr>
          <a:xfrm>
            <a:off x="62579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3" name="Marcador de texto 42">
            <a:extLst>
              <a:ext uri="{FF2B5EF4-FFF2-40B4-BE49-F238E27FC236}">
                <a16:creationId xmlns:a16="http://schemas.microsoft.com/office/drawing/2014/main" id="{0DF867F4-6FC1-4BB5-BA1F-9B92B82D6F6B}"/>
              </a:ext>
            </a:extLst>
          </p:cNvPr>
          <p:cNvSpPr>
            <a:spLocks noGrp="1"/>
          </p:cNvSpPr>
          <p:nvPr>
            <p:ph type="body" sz="quarter" idx="34"/>
          </p:nvPr>
        </p:nvSpPr>
        <p:spPr>
          <a:xfrm>
            <a:off x="9039226" y="4591051"/>
            <a:ext cx="2390775" cy="493277"/>
          </a:xfrm>
          <a:prstGeom prst="rect">
            <a:avLst/>
          </a:prstGeom>
        </p:spPr>
        <p:txBody>
          <a:bodyPr lIns="0" tIns="0" rIns="0" bIns="0">
            <a:spAutoFit/>
          </a:bodyPr>
          <a:lstStyle>
            <a:lvl1pPr marL="0" indent="0">
              <a:lnSpc>
                <a:spcPct val="120000"/>
              </a:lnSpc>
              <a:buNone/>
              <a:defRPr sz="1400"/>
            </a:lvl1pPr>
          </a:lstStyle>
          <a:p>
            <a:pPr lvl="0"/>
            <a:r>
              <a:rPr lang="es-ES"/>
              <a:t>Haga clic para modificar los estilos de texto del patrón</a:t>
            </a:r>
          </a:p>
        </p:txBody>
      </p:sp>
      <p:sp>
        <p:nvSpPr>
          <p:cNvPr id="62" name="Marcador de texto 39">
            <a:extLst>
              <a:ext uri="{FF2B5EF4-FFF2-40B4-BE49-F238E27FC236}">
                <a16:creationId xmlns:a16="http://schemas.microsoft.com/office/drawing/2014/main" id="{64889C89-58BC-4DCA-B45B-53FFA4FD4818}"/>
              </a:ext>
            </a:extLst>
          </p:cNvPr>
          <p:cNvSpPr>
            <a:spLocks noGrp="1"/>
          </p:cNvSpPr>
          <p:nvPr>
            <p:ph type="body" sz="quarter" idx="38" hasCustomPrompt="1"/>
          </p:nvPr>
        </p:nvSpPr>
        <p:spPr>
          <a:xfrm>
            <a:off x="714375" y="3032771"/>
            <a:ext cx="2381251" cy="997196"/>
          </a:xfrm>
          <a:prstGeom prst="rect">
            <a:avLst/>
          </a:prstGeom>
        </p:spPr>
        <p:txBody>
          <a:bodyPr lIns="0" tIns="0" rIns="0" bIns="0">
            <a:spAutoFit/>
          </a:bodyPr>
          <a:lstStyle>
            <a:lvl1pPr marL="0" indent="0">
              <a:buNone/>
              <a:defRPr sz="7200" b="1">
                <a:solidFill>
                  <a:schemeClr val="accent3"/>
                </a:solidFill>
                <a:latin typeface="Century Gothic" panose="020B0502020202020204" pitchFamily="34" charset="0"/>
              </a:defRPr>
            </a:lvl1pPr>
          </a:lstStyle>
          <a:p>
            <a:pPr lvl="0"/>
            <a:r>
              <a:rPr lang="es-ES"/>
              <a:t>clic</a:t>
            </a:r>
            <a:endParaRPr lang="en-GB"/>
          </a:p>
        </p:txBody>
      </p:sp>
      <p:sp>
        <p:nvSpPr>
          <p:cNvPr id="63" name="Marcador de texto 39">
            <a:extLst>
              <a:ext uri="{FF2B5EF4-FFF2-40B4-BE49-F238E27FC236}">
                <a16:creationId xmlns:a16="http://schemas.microsoft.com/office/drawing/2014/main" id="{6615F7B2-D920-4F3E-A089-F0729705BFCA}"/>
              </a:ext>
            </a:extLst>
          </p:cNvPr>
          <p:cNvSpPr>
            <a:spLocks noGrp="1"/>
          </p:cNvSpPr>
          <p:nvPr>
            <p:ph type="body" sz="quarter" idx="39" hasCustomPrompt="1"/>
          </p:nvPr>
        </p:nvSpPr>
        <p:spPr>
          <a:xfrm>
            <a:off x="3494187" y="3032771"/>
            <a:ext cx="2381251" cy="997196"/>
          </a:xfrm>
          <a:prstGeom prst="rect">
            <a:avLst/>
          </a:prstGeom>
        </p:spPr>
        <p:txBody>
          <a:bodyPr lIns="0" tIns="0" rIns="0" bIns="0">
            <a:spAutoFit/>
          </a:bodyPr>
          <a:lstStyle>
            <a:lvl1pPr marL="0" indent="0">
              <a:buNone/>
              <a:defRPr sz="7200" b="1">
                <a:solidFill>
                  <a:schemeClr val="accent4"/>
                </a:solidFill>
                <a:latin typeface="Century Gothic" panose="020B0502020202020204" pitchFamily="34" charset="0"/>
              </a:defRPr>
            </a:lvl1pPr>
          </a:lstStyle>
          <a:p>
            <a:pPr lvl="0"/>
            <a:r>
              <a:rPr lang="es-ES"/>
              <a:t>clic</a:t>
            </a:r>
            <a:endParaRPr lang="en-GB"/>
          </a:p>
        </p:txBody>
      </p:sp>
      <p:sp>
        <p:nvSpPr>
          <p:cNvPr id="64" name="Marcador de texto 39">
            <a:extLst>
              <a:ext uri="{FF2B5EF4-FFF2-40B4-BE49-F238E27FC236}">
                <a16:creationId xmlns:a16="http://schemas.microsoft.com/office/drawing/2014/main" id="{B847BE44-6FB0-4B3E-8D4B-0484F765A97A}"/>
              </a:ext>
            </a:extLst>
          </p:cNvPr>
          <p:cNvSpPr>
            <a:spLocks noGrp="1"/>
          </p:cNvSpPr>
          <p:nvPr>
            <p:ph type="body" sz="quarter" idx="40" hasCustomPrompt="1"/>
          </p:nvPr>
        </p:nvSpPr>
        <p:spPr>
          <a:xfrm>
            <a:off x="6283449" y="3032771"/>
            <a:ext cx="2365251" cy="997196"/>
          </a:xfrm>
          <a:prstGeom prst="rect">
            <a:avLst/>
          </a:prstGeom>
        </p:spPr>
        <p:txBody>
          <a:bodyPr wrap="square" lIns="0" tIns="0" rIns="0" bIns="0">
            <a:spAutoFit/>
          </a:bodyPr>
          <a:lstStyle>
            <a:lvl1pPr marL="0" indent="0">
              <a:buNone/>
              <a:defRPr sz="7200" b="1">
                <a:solidFill>
                  <a:schemeClr val="accent1"/>
                </a:solidFill>
                <a:latin typeface="Century Gothic" panose="020B0502020202020204" pitchFamily="34" charset="0"/>
              </a:defRPr>
            </a:lvl1pPr>
          </a:lstStyle>
          <a:p>
            <a:pPr lvl="0"/>
            <a:r>
              <a:rPr lang="es-ES"/>
              <a:t>clic</a:t>
            </a:r>
            <a:endParaRPr lang="en-GB"/>
          </a:p>
        </p:txBody>
      </p:sp>
      <p:sp>
        <p:nvSpPr>
          <p:cNvPr id="65" name="Marcador de texto 39">
            <a:extLst>
              <a:ext uri="{FF2B5EF4-FFF2-40B4-BE49-F238E27FC236}">
                <a16:creationId xmlns:a16="http://schemas.microsoft.com/office/drawing/2014/main" id="{1501E104-9402-45FC-84F6-32E4440A7379}"/>
              </a:ext>
            </a:extLst>
          </p:cNvPr>
          <p:cNvSpPr>
            <a:spLocks noGrp="1"/>
          </p:cNvSpPr>
          <p:nvPr>
            <p:ph type="body" sz="quarter" idx="41" hasCustomPrompt="1"/>
          </p:nvPr>
        </p:nvSpPr>
        <p:spPr>
          <a:xfrm>
            <a:off x="9048329" y="3032771"/>
            <a:ext cx="2365251" cy="997196"/>
          </a:xfrm>
          <a:prstGeom prst="rect">
            <a:avLst/>
          </a:prstGeom>
        </p:spPr>
        <p:txBody>
          <a:bodyPr wrap="square" lIns="0" tIns="0" rIns="0" bIns="0">
            <a:spAutoFit/>
          </a:bodyPr>
          <a:lstStyle>
            <a:lvl1pPr marL="0" indent="0">
              <a:buNone/>
              <a:defRPr sz="7200" b="1">
                <a:solidFill>
                  <a:schemeClr val="accent2"/>
                </a:solidFill>
                <a:latin typeface="Century Gothic" panose="020B0502020202020204" pitchFamily="34" charset="0"/>
              </a:defRPr>
            </a:lvl1pPr>
          </a:lstStyle>
          <a:p>
            <a:pPr lvl="0"/>
            <a:r>
              <a:rPr lang="es-ES"/>
              <a:t>clic</a:t>
            </a:r>
            <a:endParaRPr lang="en-GB"/>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DAC3D2F7-0A26-463E-9F00-125795D8496D}"/>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3477951161"/>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Slide CONTENIDO 02">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610851" cy="249299"/>
          </a:xfrm>
          <a:prstGeom prst="rect">
            <a:avLst/>
          </a:prstGeom>
        </p:spPr>
        <p:txBody>
          <a:bodyPr wrap="square" lIns="0" tIns="0" rIns="0" bIns="0">
            <a:spAutoFit/>
          </a:bodyPr>
          <a:lstStyle>
            <a:lvl1pPr marL="0" indent="0">
              <a:buNone/>
              <a:defRPr sz="1800" b="1">
                <a:latin typeface="+mj-lt"/>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4" y="1162795"/>
            <a:ext cx="105981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2739456" y="476677"/>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40" name="Marcador de texto 39">
            <a:extLst>
              <a:ext uri="{FF2B5EF4-FFF2-40B4-BE49-F238E27FC236}">
                <a16:creationId xmlns:a16="http://schemas.microsoft.com/office/drawing/2014/main" id="{224C7491-D33F-42C1-8036-6FC64FEE89E7}"/>
              </a:ext>
            </a:extLst>
          </p:cNvPr>
          <p:cNvSpPr>
            <a:spLocks noGrp="1"/>
          </p:cNvSpPr>
          <p:nvPr>
            <p:ph type="body" sz="quarter" idx="23"/>
          </p:nvPr>
        </p:nvSpPr>
        <p:spPr>
          <a:xfrm>
            <a:off x="7048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3" name="Marcador de texto 42">
            <a:extLst>
              <a:ext uri="{FF2B5EF4-FFF2-40B4-BE49-F238E27FC236}">
                <a16:creationId xmlns:a16="http://schemas.microsoft.com/office/drawing/2014/main" id="{17E3E37B-D877-4D1A-81DF-D3A09410A4BD}"/>
              </a:ext>
            </a:extLst>
          </p:cNvPr>
          <p:cNvSpPr>
            <a:spLocks noGrp="1"/>
          </p:cNvSpPr>
          <p:nvPr>
            <p:ph type="body" sz="quarter" idx="24"/>
          </p:nvPr>
        </p:nvSpPr>
        <p:spPr>
          <a:xfrm>
            <a:off x="695326"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44" name="Marcador de texto 39">
            <a:extLst>
              <a:ext uri="{FF2B5EF4-FFF2-40B4-BE49-F238E27FC236}">
                <a16:creationId xmlns:a16="http://schemas.microsoft.com/office/drawing/2014/main" id="{E01BC482-446D-473E-8CA8-099CE644E503}"/>
              </a:ext>
            </a:extLst>
          </p:cNvPr>
          <p:cNvSpPr>
            <a:spLocks noGrp="1"/>
          </p:cNvSpPr>
          <p:nvPr>
            <p:ph type="body" sz="quarter" idx="25"/>
          </p:nvPr>
        </p:nvSpPr>
        <p:spPr>
          <a:xfrm>
            <a:off x="34861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48" name="Marcador de texto 39">
            <a:extLst>
              <a:ext uri="{FF2B5EF4-FFF2-40B4-BE49-F238E27FC236}">
                <a16:creationId xmlns:a16="http://schemas.microsoft.com/office/drawing/2014/main" id="{5B77DECF-D7DF-43A6-BA52-AAD343B11418}"/>
              </a:ext>
            </a:extLst>
          </p:cNvPr>
          <p:cNvSpPr>
            <a:spLocks noGrp="1"/>
          </p:cNvSpPr>
          <p:nvPr>
            <p:ph type="body" sz="quarter" idx="29"/>
          </p:nvPr>
        </p:nvSpPr>
        <p:spPr>
          <a:xfrm>
            <a:off x="62674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52" name="Marcador de texto 39">
            <a:extLst>
              <a:ext uri="{FF2B5EF4-FFF2-40B4-BE49-F238E27FC236}">
                <a16:creationId xmlns:a16="http://schemas.microsoft.com/office/drawing/2014/main" id="{3D41AC14-60D7-46F3-B8C2-811AA4F0D179}"/>
              </a:ext>
            </a:extLst>
          </p:cNvPr>
          <p:cNvSpPr>
            <a:spLocks noGrp="1"/>
          </p:cNvSpPr>
          <p:nvPr>
            <p:ph type="body" sz="quarter" idx="33"/>
          </p:nvPr>
        </p:nvSpPr>
        <p:spPr>
          <a:xfrm>
            <a:off x="9048749" y="4181476"/>
            <a:ext cx="2381251" cy="664797"/>
          </a:xfrm>
          <a:prstGeom prst="rect">
            <a:avLst/>
          </a:prstGeom>
        </p:spPr>
        <p:txBody>
          <a:bodyPr lIns="0" tIns="0" rIns="0" bIns="0">
            <a:spAutoFit/>
          </a:bodyPr>
          <a:lstStyle>
            <a:lvl1pPr marL="0" indent="0">
              <a:buNone/>
              <a:defRPr sz="1600" b="1">
                <a:latin typeface="Century Gothic" panose="020B0502020202020204" pitchFamily="34" charset="0"/>
              </a:defRPr>
            </a:lvl1pPr>
          </a:lstStyle>
          <a:p>
            <a:pPr lvl="0"/>
            <a:r>
              <a:rPr lang="es-ES"/>
              <a:t>Haga clic para modificar los estilos de texto del patrón</a:t>
            </a:r>
          </a:p>
        </p:txBody>
      </p:sp>
      <p:sp>
        <p:nvSpPr>
          <p:cNvPr id="3" name="Marcador de posición de imagen 2">
            <a:extLst>
              <a:ext uri="{FF2B5EF4-FFF2-40B4-BE49-F238E27FC236}">
                <a16:creationId xmlns:a16="http://schemas.microsoft.com/office/drawing/2014/main" id="{21A6D342-3FA8-4858-BC75-665758163AFE}"/>
              </a:ext>
            </a:extLst>
          </p:cNvPr>
          <p:cNvSpPr>
            <a:spLocks noGrp="1"/>
          </p:cNvSpPr>
          <p:nvPr>
            <p:ph type="pic" sz="quarter" idx="42"/>
          </p:nvPr>
        </p:nvSpPr>
        <p:spPr>
          <a:xfrm>
            <a:off x="714375" y="2800349"/>
            <a:ext cx="2381251" cy="1238251"/>
          </a:xfrm>
          <a:prstGeom prst="rect">
            <a:avLst/>
          </a:prstGeom>
        </p:spPr>
        <p:txBody>
          <a:bodyPr/>
          <a:lstStyle/>
          <a:p>
            <a:r>
              <a:rPr lang="es-ES"/>
              <a:t>Haga clic en el icono para agregar una imagen</a:t>
            </a:r>
            <a:endParaRPr lang="en-GB"/>
          </a:p>
        </p:txBody>
      </p:sp>
      <p:sp>
        <p:nvSpPr>
          <p:cNvPr id="27" name="Marcador de posición de imagen 2">
            <a:extLst>
              <a:ext uri="{FF2B5EF4-FFF2-40B4-BE49-F238E27FC236}">
                <a16:creationId xmlns:a16="http://schemas.microsoft.com/office/drawing/2014/main" id="{38BF0D20-0792-48EC-B79E-0B6136270B62}"/>
              </a:ext>
            </a:extLst>
          </p:cNvPr>
          <p:cNvSpPr>
            <a:spLocks noGrp="1"/>
          </p:cNvSpPr>
          <p:nvPr>
            <p:ph type="pic" sz="quarter" idx="43"/>
          </p:nvPr>
        </p:nvSpPr>
        <p:spPr>
          <a:xfrm>
            <a:off x="3494188" y="2800349"/>
            <a:ext cx="2381251" cy="1238251"/>
          </a:xfrm>
          <a:prstGeom prst="rect">
            <a:avLst/>
          </a:prstGeom>
        </p:spPr>
        <p:txBody>
          <a:bodyPr/>
          <a:lstStyle/>
          <a:p>
            <a:r>
              <a:rPr lang="es-ES"/>
              <a:t>Haga clic en el icono para agregar una imagen</a:t>
            </a:r>
            <a:endParaRPr lang="en-GB"/>
          </a:p>
        </p:txBody>
      </p:sp>
      <p:sp>
        <p:nvSpPr>
          <p:cNvPr id="28" name="Marcador de posición de imagen 2">
            <a:extLst>
              <a:ext uri="{FF2B5EF4-FFF2-40B4-BE49-F238E27FC236}">
                <a16:creationId xmlns:a16="http://schemas.microsoft.com/office/drawing/2014/main" id="{CA09C628-C515-4E67-A2D9-8E65074EBDEC}"/>
              </a:ext>
            </a:extLst>
          </p:cNvPr>
          <p:cNvSpPr>
            <a:spLocks noGrp="1"/>
          </p:cNvSpPr>
          <p:nvPr>
            <p:ph type="pic" sz="quarter" idx="44"/>
          </p:nvPr>
        </p:nvSpPr>
        <p:spPr>
          <a:xfrm>
            <a:off x="6287641" y="2800349"/>
            <a:ext cx="2381251" cy="1238251"/>
          </a:xfrm>
          <a:prstGeom prst="rect">
            <a:avLst/>
          </a:prstGeom>
        </p:spPr>
        <p:txBody>
          <a:bodyPr/>
          <a:lstStyle/>
          <a:p>
            <a:r>
              <a:rPr lang="es-ES"/>
              <a:t>Haga clic en el icono para agregar una imagen</a:t>
            </a:r>
            <a:endParaRPr lang="en-GB"/>
          </a:p>
        </p:txBody>
      </p:sp>
      <p:sp>
        <p:nvSpPr>
          <p:cNvPr id="29" name="Marcador de posición de imagen 2">
            <a:extLst>
              <a:ext uri="{FF2B5EF4-FFF2-40B4-BE49-F238E27FC236}">
                <a16:creationId xmlns:a16="http://schemas.microsoft.com/office/drawing/2014/main" id="{53162A26-A4F5-4005-9DCD-D2B9435B011B}"/>
              </a:ext>
            </a:extLst>
          </p:cNvPr>
          <p:cNvSpPr>
            <a:spLocks noGrp="1"/>
          </p:cNvSpPr>
          <p:nvPr>
            <p:ph type="pic" sz="quarter" idx="45"/>
          </p:nvPr>
        </p:nvSpPr>
        <p:spPr>
          <a:xfrm>
            <a:off x="9038804" y="2800349"/>
            <a:ext cx="2381251" cy="1238251"/>
          </a:xfrm>
          <a:prstGeom prst="rect">
            <a:avLst/>
          </a:prstGeom>
        </p:spPr>
        <p:txBody>
          <a:bodyPr/>
          <a:lstStyle/>
          <a:p>
            <a:r>
              <a:rPr lang="es-ES"/>
              <a:t>Haga clic en el icono para agregar una imagen</a:t>
            </a:r>
            <a:endParaRPr lang="en-GB"/>
          </a:p>
        </p:txBody>
      </p:sp>
      <p:sp>
        <p:nvSpPr>
          <p:cNvPr id="31" name="Marcador de texto 42">
            <a:extLst>
              <a:ext uri="{FF2B5EF4-FFF2-40B4-BE49-F238E27FC236}">
                <a16:creationId xmlns:a16="http://schemas.microsoft.com/office/drawing/2014/main" id="{4BEE5D52-2D41-4D23-9833-74A1A7F00C18}"/>
              </a:ext>
            </a:extLst>
          </p:cNvPr>
          <p:cNvSpPr>
            <a:spLocks noGrp="1"/>
          </p:cNvSpPr>
          <p:nvPr>
            <p:ph type="body" sz="quarter" idx="46"/>
          </p:nvPr>
        </p:nvSpPr>
        <p:spPr>
          <a:xfrm>
            <a:off x="3491014"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2" name="Marcador de texto 42">
            <a:extLst>
              <a:ext uri="{FF2B5EF4-FFF2-40B4-BE49-F238E27FC236}">
                <a16:creationId xmlns:a16="http://schemas.microsoft.com/office/drawing/2014/main" id="{A4D3B89A-8F52-44A1-8569-BD05B4FEF3EC}"/>
              </a:ext>
            </a:extLst>
          </p:cNvPr>
          <p:cNvSpPr>
            <a:spLocks noGrp="1"/>
          </p:cNvSpPr>
          <p:nvPr>
            <p:ph type="body" sz="quarter" idx="47"/>
          </p:nvPr>
        </p:nvSpPr>
        <p:spPr>
          <a:xfrm>
            <a:off x="6265418"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sp>
        <p:nvSpPr>
          <p:cNvPr id="33" name="Marcador de texto 42">
            <a:extLst>
              <a:ext uri="{FF2B5EF4-FFF2-40B4-BE49-F238E27FC236}">
                <a16:creationId xmlns:a16="http://schemas.microsoft.com/office/drawing/2014/main" id="{DE0CF868-C02F-4454-9642-D3761CA42FEE}"/>
              </a:ext>
            </a:extLst>
          </p:cNvPr>
          <p:cNvSpPr>
            <a:spLocks noGrp="1"/>
          </p:cNvSpPr>
          <p:nvPr>
            <p:ph type="body" sz="quarter" idx="48"/>
          </p:nvPr>
        </p:nvSpPr>
        <p:spPr>
          <a:xfrm>
            <a:off x="9048330" y="4591051"/>
            <a:ext cx="2390775" cy="369332"/>
          </a:xfrm>
          <a:prstGeom prst="rect">
            <a:avLst/>
          </a:prstGeom>
        </p:spPr>
        <p:txBody>
          <a:bodyPr lIns="0" tIns="0" rIns="0" bIns="0">
            <a:spAutoFit/>
          </a:bodyPr>
          <a:lstStyle>
            <a:lvl1pPr marL="107997" indent="-107997">
              <a:lnSpc>
                <a:spcPct val="100000"/>
              </a:lnSpc>
              <a:buFont typeface="Arial" panose="020B0604020202020204" pitchFamily="34" charset="0"/>
              <a:buChar char="•"/>
              <a:defRPr sz="1200"/>
            </a:lvl1pPr>
          </a:lstStyle>
          <a:p>
            <a:pPr lvl="0"/>
            <a:r>
              <a:rPr lang="es-ES"/>
              <a:t>Haga clic para modificar los estilos de texto del patrón</a:t>
            </a:r>
          </a:p>
        </p:txBody>
      </p:sp>
      <p:pic>
        <p:nvPicPr>
          <p:cNvPr id="21"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20" name="Marcador de número de diapositiva 16">
            <a:extLst>
              <a:ext uri="{FF2B5EF4-FFF2-40B4-BE49-F238E27FC236}">
                <a16:creationId xmlns:a16="http://schemas.microsoft.com/office/drawing/2014/main" id="{CE4877BB-F9DB-47D5-867D-D2BFA2B38413}"/>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14567348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Slide CONTENIDO 03">
    <p:spTree>
      <p:nvGrpSpPr>
        <p:cNvPr id="1" name=""/>
        <p:cNvGrpSpPr/>
        <p:nvPr/>
      </p:nvGrpSpPr>
      <p:grpSpPr>
        <a:xfrm>
          <a:off x="0" y="0"/>
          <a:ext cx="0" cy="0"/>
          <a:chOff x="0" y="0"/>
          <a:chExt cx="0" cy="0"/>
        </a:xfrm>
      </p:grpSpPr>
      <p:sp>
        <p:nvSpPr>
          <p:cNvPr id="17" name="Marcador de texto 13">
            <a:extLst>
              <a:ext uri="{FF2B5EF4-FFF2-40B4-BE49-F238E27FC236}">
                <a16:creationId xmlns:a16="http://schemas.microsoft.com/office/drawing/2014/main" id="{A09FF0E4-0360-4A6A-BD5E-90C99D366031}"/>
              </a:ext>
            </a:extLst>
          </p:cNvPr>
          <p:cNvSpPr>
            <a:spLocks noGrp="1"/>
          </p:cNvSpPr>
          <p:nvPr>
            <p:ph type="body" sz="quarter" idx="13" hasCustomPrompt="1"/>
          </p:nvPr>
        </p:nvSpPr>
        <p:spPr>
          <a:xfrm>
            <a:off x="2739456" y="476675"/>
            <a:ext cx="9086851" cy="138499"/>
          </a:xfrm>
          <a:prstGeom prst="rect">
            <a:avLst/>
          </a:prstGeom>
        </p:spPr>
        <p:txBody>
          <a:bodyPr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7" name="Marcador de texto 9">
            <a:extLst>
              <a:ext uri="{FF2B5EF4-FFF2-40B4-BE49-F238E27FC236}">
                <a16:creationId xmlns:a16="http://schemas.microsoft.com/office/drawing/2014/main" id="{4B89CA0C-1E57-49C5-8379-3ACBD88204C8}"/>
              </a:ext>
            </a:extLst>
          </p:cNvPr>
          <p:cNvSpPr>
            <a:spLocks noGrp="1"/>
          </p:cNvSpPr>
          <p:nvPr>
            <p:ph type="body" sz="quarter" idx="14"/>
          </p:nvPr>
        </p:nvSpPr>
        <p:spPr>
          <a:xfrm>
            <a:off x="1425216" y="128587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9" name="Marcador de texto 7">
            <a:extLst>
              <a:ext uri="{FF2B5EF4-FFF2-40B4-BE49-F238E27FC236}">
                <a16:creationId xmlns:a16="http://schemas.microsoft.com/office/drawing/2014/main" id="{D9FE3852-0B80-4AFE-9AE9-1CCD724DC54F}"/>
              </a:ext>
            </a:extLst>
          </p:cNvPr>
          <p:cNvSpPr>
            <a:spLocks noGrp="1"/>
          </p:cNvSpPr>
          <p:nvPr>
            <p:ph type="body" sz="quarter" idx="15"/>
          </p:nvPr>
        </p:nvSpPr>
        <p:spPr>
          <a:xfrm>
            <a:off x="1406167" y="95250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11" name="Marcador de texto 9">
            <a:extLst>
              <a:ext uri="{FF2B5EF4-FFF2-40B4-BE49-F238E27FC236}">
                <a16:creationId xmlns:a16="http://schemas.microsoft.com/office/drawing/2014/main" id="{76D39E3B-1C2C-4110-97CF-8E0888464D83}"/>
              </a:ext>
            </a:extLst>
          </p:cNvPr>
          <p:cNvSpPr>
            <a:spLocks noGrp="1"/>
          </p:cNvSpPr>
          <p:nvPr>
            <p:ph type="body" sz="quarter" idx="17"/>
          </p:nvPr>
        </p:nvSpPr>
        <p:spPr>
          <a:xfrm>
            <a:off x="6454419" y="952502"/>
            <a:ext cx="4943888" cy="116204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0" name="Marcador de texto 9">
            <a:extLst>
              <a:ext uri="{FF2B5EF4-FFF2-40B4-BE49-F238E27FC236}">
                <a16:creationId xmlns:a16="http://schemas.microsoft.com/office/drawing/2014/main" id="{B71A3D14-573F-42D1-83ED-0801E9550A01}"/>
              </a:ext>
            </a:extLst>
          </p:cNvPr>
          <p:cNvSpPr>
            <a:spLocks noGrp="1"/>
          </p:cNvSpPr>
          <p:nvPr>
            <p:ph type="body" sz="quarter" idx="18"/>
          </p:nvPr>
        </p:nvSpPr>
        <p:spPr>
          <a:xfrm>
            <a:off x="1425216" y="2721497"/>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1" name="Marcador de texto 7">
            <a:extLst>
              <a:ext uri="{FF2B5EF4-FFF2-40B4-BE49-F238E27FC236}">
                <a16:creationId xmlns:a16="http://schemas.microsoft.com/office/drawing/2014/main" id="{BC0A2BAD-1A86-4604-BCA0-E8509D9DD788}"/>
              </a:ext>
            </a:extLst>
          </p:cNvPr>
          <p:cNvSpPr>
            <a:spLocks noGrp="1"/>
          </p:cNvSpPr>
          <p:nvPr>
            <p:ph type="body" sz="quarter" idx="19"/>
          </p:nvPr>
        </p:nvSpPr>
        <p:spPr>
          <a:xfrm>
            <a:off x="1406167" y="2388121"/>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2" name="Marcador de texto 9">
            <a:extLst>
              <a:ext uri="{FF2B5EF4-FFF2-40B4-BE49-F238E27FC236}">
                <a16:creationId xmlns:a16="http://schemas.microsoft.com/office/drawing/2014/main" id="{C4C9608C-65FC-433F-A8BB-93411D1EC596}"/>
              </a:ext>
            </a:extLst>
          </p:cNvPr>
          <p:cNvSpPr>
            <a:spLocks noGrp="1"/>
          </p:cNvSpPr>
          <p:nvPr>
            <p:ph type="body" sz="quarter" idx="20"/>
          </p:nvPr>
        </p:nvSpPr>
        <p:spPr>
          <a:xfrm>
            <a:off x="6454419" y="2388121"/>
            <a:ext cx="4943888" cy="116470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3" name="Marcador de texto 9">
            <a:extLst>
              <a:ext uri="{FF2B5EF4-FFF2-40B4-BE49-F238E27FC236}">
                <a16:creationId xmlns:a16="http://schemas.microsoft.com/office/drawing/2014/main" id="{72958B6C-54C7-4645-B5A9-FB3BB673287B}"/>
              </a:ext>
            </a:extLst>
          </p:cNvPr>
          <p:cNvSpPr>
            <a:spLocks noGrp="1"/>
          </p:cNvSpPr>
          <p:nvPr>
            <p:ph type="body" sz="quarter" idx="21"/>
          </p:nvPr>
        </p:nvSpPr>
        <p:spPr>
          <a:xfrm>
            <a:off x="1425216" y="4176515"/>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4" name="Marcador de texto 7">
            <a:extLst>
              <a:ext uri="{FF2B5EF4-FFF2-40B4-BE49-F238E27FC236}">
                <a16:creationId xmlns:a16="http://schemas.microsoft.com/office/drawing/2014/main" id="{DBFED37A-BE85-4948-9B07-C02DDEE7F384}"/>
              </a:ext>
            </a:extLst>
          </p:cNvPr>
          <p:cNvSpPr>
            <a:spLocks noGrp="1"/>
          </p:cNvSpPr>
          <p:nvPr>
            <p:ph type="body" sz="quarter" idx="22"/>
          </p:nvPr>
        </p:nvSpPr>
        <p:spPr>
          <a:xfrm>
            <a:off x="1406167" y="3843139"/>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5" name="Marcador de texto 9">
            <a:extLst>
              <a:ext uri="{FF2B5EF4-FFF2-40B4-BE49-F238E27FC236}">
                <a16:creationId xmlns:a16="http://schemas.microsoft.com/office/drawing/2014/main" id="{C0B893AF-9CF2-43B4-BCA7-E3260386EB48}"/>
              </a:ext>
            </a:extLst>
          </p:cNvPr>
          <p:cNvSpPr>
            <a:spLocks noGrp="1"/>
          </p:cNvSpPr>
          <p:nvPr>
            <p:ph type="body" sz="quarter" idx="23"/>
          </p:nvPr>
        </p:nvSpPr>
        <p:spPr>
          <a:xfrm>
            <a:off x="6454419" y="3843140"/>
            <a:ext cx="4943888" cy="1167011"/>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6" name="Marcador de texto 9">
            <a:extLst>
              <a:ext uri="{FF2B5EF4-FFF2-40B4-BE49-F238E27FC236}">
                <a16:creationId xmlns:a16="http://schemas.microsoft.com/office/drawing/2014/main" id="{832EE756-0623-47E6-B174-B305DE32EA98}"/>
              </a:ext>
            </a:extLst>
          </p:cNvPr>
          <p:cNvSpPr>
            <a:spLocks noGrp="1"/>
          </p:cNvSpPr>
          <p:nvPr>
            <p:ph type="body" sz="quarter" idx="24"/>
          </p:nvPr>
        </p:nvSpPr>
        <p:spPr>
          <a:xfrm>
            <a:off x="1425216" y="5612483"/>
            <a:ext cx="4448765" cy="72389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a:latin typeface="+mn-lt"/>
              </a:defRPr>
            </a:lvl1pPr>
          </a:lstStyle>
          <a:p>
            <a:pPr lvl="0"/>
            <a:r>
              <a:rPr lang="es-ES"/>
              <a:t>Haga clic para modificar los estilos de texto del patrón</a:t>
            </a:r>
          </a:p>
          <a:p>
            <a:pPr lvl="1"/>
            <a:r>
              <a:rPr lang="es-ES"/>
              <a:t>Segundo nivel</a:t>
            </a:r>
          </a:p>
        </p:txBody>
      </p:sp>
      <p:sp>
        <p:nvSpPr>
          <p:cNvPr id="27" name="Marcador de texto 7">
            <a:extLst>
              <a:ext uri="{FF2B5EF4-FFF2-40B4-BE49-F238E27FC236}">
                <a16:creationId xmlns:a16="http://schemas.microsoft.com/office/drawing/2014/main" id="{558C3C41-9BA7-423E-8E0F-F8413C40AD4D}"/>
              </a:ext>
            </a:extLst>
          </p:cNvPr>
          <p:cNvSpPr>
            <a:spLocks noGrp="1"/>
          </p:cNvSpPr>
          <p:nvPr>
            <p:ph type="body" sz="quarter" idx="25"/>
          </p:nvPr>
        </p:nvSpPr>
        <p:spPr>
          <a:xfrm>
            <a:off x="1406167" y="5279107"/>
            <a:ext cx="4457700" cy="498599"/>
          </a:xfrm>
          <a:prstGeom prst="rect">
            <a:avLst/>
          </a:prstGeom>
        </p:spPr>
        <p:txBody>
          <a:bodyPr wrap="square" lIns="0" tIns="0" rIns="0" bIns="0">
            <a:spAutoFit/>
          </a:bodyPr>
          <a:lstStyle>
            <a:lvl1pPr marL="0" indent="0">
              <a:lnSpc>
                <a:spcPct val="90000"/>
              </a:lnSpc>
              <a:buFont typeface="+mj-lt"/>
              <a:buNone/>
              <a:defRPr sz="1800" b="1">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Haga clic para modificar los estilos de texto del patrón</a:t>
            </a:r>
          </a:p>
        </p:txBody>
      </p:sp>
      <p:sp>
        <p:nvSpPr>
          <p:cNvPr id="28" name="Marcador de texto 9">
            <a:extLst>
              <a:ext uri="{FF2B5EF4-FFF2-40B4-BE49-F238E27FC236}">
                <a16:creationId xmlns:a16="http://schemas.microsoft.com/office/drawing/2014/main" id="{171A354F-7A62-4254-9695-461430850E01}"/>
              </a:ext>
            </a:extLst>
          </p:cNvPr>
          <p:cNvSpPr>
            <a:spLocks noGrp="1"/>
          </p:cNvSpPr>
          <p:nvPr>
            <p:ph type="body" sz="quarter" idx="26"/>
          </p:nvPr>
        </p:nvSpPr>
        <p:spPr>
          <a:xfrm>
            <a:off x="6454419" y="5279107"/>
            <a:ext cx="4943888" cy="1169319"/>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200">
                <a:latin typeface="+mn-lt"/>
              </a:defRPr>
            </a:lvl1pPr>
          </a:lstStyle>
          <a:p>
            <a:pPr lvl="0"/>
            <a:r>
              <a:rPr lang="es-ES"/>
              <a:t>Haga clic para modificar los estilos de texto del patrón</a:t>
            </a:r>
          </a:p>
          <a:p>
            <a:pPr lvl="1"/>
            <a:r>
              <a:rPr lang="es-ES"/>
              <a:t>Segundo nivel</a:t>
            </a:r>
          </a:p>
        </p:txBody>
      </p:sp>
      <p:sp>
        <p:nvSpPr>
          <p:cNvPr id="29" name="Marcador de texto 7">
            <a:extLst>
              <a:ext uri="{FF2B5EF4-FFF2-40B4-BE49-F238E27FC236}">
                <a16:creationId xmlns:a16="http://schemas.microsoft.com/office/drawing/2014/main" id="{06E850AD-33C4-47F7-8989-9D2022F67FED}"/>
              </a:ext>
            </a:extLst>
          </p:cNvPr>
          <p:cNvSpPr>
            <a:spLocks noGrp="1"/>
          </p:cNvSpPr>
          <p:nvPr>
            <p:ph type="body" sz="quarter" idx="27" hasCustomPrompt="1"/>
          </p:nvPr>
        </p:nvSpPr>
        <p:spPr>
          <a:xfrm>
            <a:off x="639679" y="885826"/>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3"/>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1.</a:t>
            </a:r>
          </a:p>
        </p:txBody>
      </p:sp>
      <p:sp>
        <p:nvSpPr>
          <p:cNvPr id="30" name="Marcador de texto 7">
            <a:extLst>
              <a:ext uri="{FF2B5EF4-FFF2-40B4-BE49-F238E27FC236}">
                <a16:creationId xmlns:a16="http://schemas.microsoft.com/office/drawing/2014/main" id="{506DC75A-207A-4234-82DA-C32DDCC6209D}"/>
              </a:ext>
            </a:extLst>
          </p:cNvPr>
          <p:cNvSpPr>
            <a:spLocks noGrp="1"/>
          </p:cNvSpPr>
          <p:nvPr>
            <p:ph type="body" sz="quarter" idx="28" hasCustomPrompt="1"/>
          </p:nvPr>
        </p:nvSpPr>
        <p:spPr>
          <a:xfrm>
            <a:off x="639679" y="231078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4"/>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2.</a:t>
            </a:r>
          </a:p>
        </p:txBody>
      </p:sp>
      <p:sp>
        <p:nvSpPr>
          <p:cNvPr id="31" name="Marcador de texto 7">
            <a:extLst>
              <a:ext uri="{FF2B5EF4-FFF2-40B4-BE49-F238E27FC236}">
                <a16:creationId xmlns:a16="http://schemas.microsoft.com/office/drawing/2014/main" id="{1D099F00-27C4-45FF-9356-D09BC3B16057}"/>
              </a:ext>
            </a:extLst>
          </p:cNvPr>
          <p:cNvSpPr>
            <a:spLocks noGrp="1"/>
          </p:cNvSpPr>
          <p:nvPr>
            <p:ph type="body" sz="quarter" idx="29" hasCustomPrompt="1"/>
          </p:nvPr>
        </p:nvSpPr>
        <p:spPr>
          <a:xfrm>
            <a:off x="639679" y="3789041"/>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1"/>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3.</a:t>
            </a:r>
          </a:p>
        </p:txBody>
      </p:sp>
      <p:sp>
        <p:nvSpPr>
          <p:cNvPr id="32" name="Marcador de texto 7">
            <a:extLst>
              <a:ext uri="{FF2B5EF4-FFF2-40B4-BE49-F238E27FC236}">
                <a16:creationId xmlns:a16="http://schemas.microsoft.com/office/drawing/2014/main" id="{C4D06825-DCF8-4306-8BF4-0FA4CD0AC12E}"/>
              </a:ext>
            </a:extLst>
          </p:cNvPr>
          <p:cNvSpPr>
            <a:spLocks noGrp="1"/>
          </p:cNvSpPr>
          <p:nvPr>
            <p:ph type="body" sz="quarter" idx="30" hasCustomPrompt="1"/>
          </p:nvPr>
        </p:nvSpPr>
        <p:spPr>
          <a:xfrm>
            <a:off x="639679" y="5225009"/>
            <a:ext cx="652189" cy="609399"/>
          </a:xfrm>
          <a:prstGeom prst="rect">
            <a:avLst/>
          </a:prstGeom>
        </p:spPr>
        <p:txBody>
          <a:bodyPr wrap="square" lIns="0" tIns="0" rIns="0" bIns="0">
            <a:spAutoFit/>
          </a:bodyPr>
          <a:lstStyle>
            <a:lvl1pPr marL="0" indent="0" algn="r">
              <a:lnSpc>
                <a:spcPct val="90000"/>
              </a:lnSpc>
              <a:buFont typeface="+mj-lt"/>
              <a:buNone/>
              <a:defRPr sz="4400" b="1">
                <a:solidFill>
                  <a:schemeClr val="accent2"/>
                </a:solidFill>
                <a:latin typeface="Century Gothic" panose="020B0502020202020204" pitchFamily="34" charset="0"/>
              </a:defRPr>
            </a:lvl1pPr>
            <a:lvl2pPr marL="0" indent="0">
              <a:spcBef>
                <a:spcPts val="1200"/>
              </a:spcBef>
              <a:buNone/>
              <a:defRPr>
                <a:latin typeface="Century Gothic" panose="020B0502020202020204" pitchFamily="34" charset="0"/>
              </a:defRPr>
            </a:lvl2pPr>
            <a:lvl3pPr marL="914377" indent="0">
              <a:buNone/>
              <a:defRPr/>
            </a:lvl3pPr>
            <a:lvl4pPr marL="1371566" indent="0">
              <a:buNone/>
              <a:defRPr/>
            </a:lvl4pPr>
            <a:lvl5pPr marL="1828754" indent="0">
              <a:buNone/>
              <a:defRPr/>
            </a:lvl5pPr>
          </a:lstStyle>
          <a:p>
            <a:pPr lvl="0"/>
            <a:r>
              <a:rPr lang="es-ES"/>
              <a:t>4.</a:t>
            </a:r>
          </a:p>
        </p:txBody>
      </p:sp>
      <p:pic>
        <p:nvPicPr>
          <p:cNvPr id="3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33" name="Marcador de número de diapositiva 16">
            <a:extLst>
              <a:ext uri="{FF2B5EF4-FFF2-40B4-BE49-F238E27FC236}">
                <a16:creationId xmlns:a16="http://schemas.microsoft.com/office/drawing/2014/main" id="{80AEB2BF-A0E7-4B7C-9E6B-57BFF7E10010}"/>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1704325154"/>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Slide GRAFICO">
    <p:spTree>
      <p:nvGrpSpPr>
        <p:cNvPr id="1" name=""/>
        <p:cNvGrpSpPr/>
        <p:nvPr/>
      </p:nvGrpSpPr>
      <p:grpSpPr>
        <a:xfrm>
          <a:off x="0" y="0"/>
          <a:ext cx="0" cy="0"/>
          <a:chOff x="0" y="0"/>
          <a:chExt cx="0" cy="0"/>
        </a:xfrm>
      </p:grpSpPr>
      <p:sp>
        <p:nvSpPr>
          <p:cNvPr id="18" name="Marcador de texto 17">
            <a:extLst>
              <a:ext uri="{FF2B5EF4-FFF2-40B4-BE49-F238E27FC236}">
                <a16:creationId xmlns:a16="http://schemas.microsoft.com/office/drawing/2014/main" id="{5FA34170-D854-43B3-A44E-B6DD93F9CD48}"/>
              </a:ext>
            </a:extLst>
          </p:cNvPr>
          <p:cNvSpPr>
            <a:spLocks noGrp="1"/>
          </p:cNvSpPr>
          <p:nvPr>
            <p:ph type="body" sz="quarter" idx="12"/>
          </p:nvPr>
        </p:nvSpPr>
        <p:spPr>
          <a:xfrm>
            <a:off x="816153" y="1645196"/>
            <a:ext cx="10407651" cy="249299"/>
          </a:xfrm>
          <a:prstGeom prst="rect">
            <a:avLst/>
          </a:prstGeom>
        </p:spPr>
        <p:txBody>
          <a:bodyPr wrap="square" lIns="0" tIns="0" rIns="0" bIns="0">
            <a:spAutoFit/>
          </a:bodyPr>
          <a:lstStyle>
            <a:lvl1pPr marL="0" indent="0">
              <a:buNone/>
              <a:defRPr sz="1800" b="1">
                <a:latin typeface="Century Gothic" panose="020B0502020202020204" pitchFamily="34" charset="0"/>
              </a:defRPr>
            </a:lvl1pPr>
          </a:lstStyle>
          <a:p>
            <a:pPr lvl="0"/>
            <a:r>
              <a:rPr lang="es-ES"/>
              <a:t>Haga clic para modificar los estilos de texto del patrón</a:t>
            </a:r>
          </a:p>
        </p:txBody>
      </p:sp>
      <p:sp>
        <p:nvSpPr>
          <p:cNvPr id="19" name="Marcador de texto 17">
            <a:extLst>
              <a:ext uri="{FF2B5EF4-FFF2-40B4-BE49-F238E27FC236}">
                <a16:creationId xmlns:a16="http://schemas.microsoft.com/office/drawing/2014/main" id="{D8493B01-D59E-4210-A041-C1ECB44F30C9}"/>
              </a:ext>
            </a:extLst>
          </p:cNvPr>
          <p:cNvSpPr>
            <a:spLocks noGrp="1"/>
          </p:cNvSpPr>
          <p:nvPr>
            <p:ph type="body" sz="quarter" idx="13"/>
          </p:nvPr>
        </p:nvSpPr>
        <p:spPr>
          <a:xfrm>
            <a:off x="816153" y="1162795"/>
            <a:ext cx="10407651" cy="304699"/>
          </a:xfrm>
          <a:prstGeom prst="rect">
            <a:avLst/>
          </a:prstGeom>
        </p:spPr>
        <p:txBody>
          <a:bodyPr wrap="square" lIns="0" tIns="0" rIns="0" bIns="0">
            <a:spAutoFit/>
          </a:bodyPr>
          <a:lstStyle>
            <a:lvl1pPr marL="0" indent="0">
              <a:buNone/>
              <a:defRPr sz="2200" b="0">
                <a:latin typeface="Century Gothic" panose="020B0502020202020204" pitchFamily="34" charset="0"/>
              </a:defRPr>
            </a:lvl1pPr>
          </a:lstStyle>
          <a:p>
            <a:pPr lvl="0"/>
            <a:r>
              <a:rPr lang="es-ES"/>
              <a:t>Haga clic para modificar los estilos de texto del patrón</a:t>
            </a:r>
          </a:p>
        </p:txBody>
      </p:sp>
      <p:sp>
        <p:nvSpPr>
          <p:cNvPr id="24" name="Rectángulo 23">
            <a:extLst>
              <a:ext uri="{FF2B5EF4-FFF2-40B4-BE49-F238E27FC236}">
                <a16:creationId xmlns:a16="http://schemas.microsoft.com/office/drawing/2014/main" id="{B4B24789-05E5-4149-B643-3D5E4EFC69E6}"/>
              </a:ext>
            </a:extLst>
          </p:cNvPr>
          <p:cNvSpPr/>
          <p:nvPr/>
        </p:nvSpPr>
        <p:spPr>
          <a:xfrm>
            <a:off x="0" y="0"/>
            <a:ext cx="12192000" cy="5429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800"/>
          </a:p>
        </p:txBody>
      </p:sp>
      <p:sp>
        <p:nvSpPr>
          <p:cNvPr id="25" name="Marcador de texto 13">
            <a:extLst>
              <a:ext uri="{FF2B5EF4-FFF2-40B4-BE49-F238E27FC236}">
                <a16:creationId xmlns:a16="http://schemas.microsoft.com/office/drawing/2014/main" id="{89D469BF-2DA0-4C23-97AE-3C1DE8F6C97F}"/>
              </a:ext>
            </a:extLst>
          </p:cNvPr>
          <p:cNvSpPr>
            <a:spLocks noGrp="1"/>
          </p:cNvSpPr>
          <p:nvPr>
            <p:ph type="body" sz="quarter" idx="14" hasCustomPrompt="1"/>
          </p:nvPr>
        </p:nvSpPr>
        <p:spPr>
          <a:xfrm>
            <a:off x="3770617" y="476675"/>
            <a:ext cx="8058364" cy="138499"/>
          </a:xfrm>
          <a:prstGeom prst="rect">
            <a:avLst/>
          </a:prstGeom>
        </p:spPr>
        <p:txBody>
          <a:bodyPr wrap="square" lIns="0" tIns="0" rIns="0" bIns="0">
            <a:spAutoFit/>
          </a:bodyPr>
          <a:lstStyle>
            <a:lvl1pPr marL="0" indent="0" algn="r">
              <a:buNone/>
              <a:defRPr sz="1000" b="1">
                <a:latin typeface="Century Gothic" panose="020B0502020202020204" pitchFamily="34" charset="0"/>
              </a:defRPr>
            </a:lvl1pPr>
          </a:lstStyle>
          <a:p>
            <a:r>
              <a:rPr lang="es-ES"/>
              <a:t>TÍTULO DEL APARTADO</a:t>
            </a:r>
            <a:endParaRPr lang="en-GB"/>
          </a:p>
        </p:txBody>
      </p:sp>
      <p:sp>
        <p:nvSpPr>
          <p:cNvPr id="4" name="Marcador de gráfico 3">
            <a:extLst>
              <a:ext uri="{FF2B5EF4-FFF2-40B4-BE49-F238E27FC236}">
                <a16:creationId xmlns:a16="http://schemas.microsoft.com/office/drawing/2014/main" id="{14261B7E-3A52-4EC0-842A-1D366416F397}"/>
              </a:ext>
            </a:extLst>
          </p:cNvPr>
          <p:cNvSpPr>
            <a:spLocks noGrp="1"/>
          </p:cNvSpPr>
          <p:nvPr>
            <p:ph type="chart" sz="quarter" idx="15"/>
          </p:nvPr>
        </p:nvSpPr>
        <p:spPr>
          <a:xfrm>
            <a:off x="844730" y="2419351"/>
            <a:ext cx="10344151" cy="3800475"/>
          </a:xfrm>
          <a:prstGeom prst="rect">
            <a:avLst/>
          </a:prstGeom>
        </p:spPr>
        <p:txBody>
          <a:bodyPr/>
          <a:lstStyle/>
          <a:p>
            <a:r>
              <a:rPr lang="es-ES"/>
              <a:t>Haga clic en el icono para agregar un gráfico</a:t>
            </a:r>
            <a:endParaRPr lang="en-GB"/>
          </a:p>
        </p:txBody>
      </p:sp>
      <p:pic>
        <p:nvPicPr>
          <p:cNvPr id="8"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
        <p:nvSpPr>
          <p:cNvPr id="9" name="Marcador de número de diapositiva 16">
            <a:extLst>
              <a:ext uri="{FF2B5EF4-FFF2-40B4-BE49-F238E27FC236}">
                <a16:creationId xmlns:a16="http://schemas.microsoft.com/office/drawing/2014/main" id="{982512E7-5146-4C2B-94BD-65FF64DC2A9E}"/>
              </a:ext>
            </a:extLst>
          </p:cNvPr>
          <p:cNvSpPr txBox="1">
            <a:spLocks/>
          </p:cNvSpPr>
          <p:nvPr/>
        </p:nvSpPr>
        <p:spPr>
          <a:xfrm>
            <a:off x="11322251" y="6584155"/>
            <a:ext cx="504056" cy="273844"/>
          </a:xfrm>
          <a:prstGeom prst="rect">
            <a:avLst/>
          </a:prstGeom>
        </p:spPr>
        <p:txBody>
          <a:bodyPr vert="horz" lIns="91440" tIns="45720" rIns="91440" bIns="45720" rtlCol="0" anchor="ctr"/>
          <a:lstStyle>
            <a:defPPr>
              <a:defRPr lang="es-ES"/>
            </a:defPPr>
            <a:lvl1pPr marL="0" algn="r" defTabSz="457200" rtl="0" eaLnBrk="1" latinLnBrk="0" hangingPunct="1">
              <a:defRPr sz="1200" kern="1200">
                <a:solidFill>
                  <a:schemeClr val="tx1">
                    <a:tint val="75000"/>
                  </a:schemeClr>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fld id="{5526738B-7FDD-C145-A7FC-F2826F1502B1}" type="slidenum">
              <a:rPr lang="es-ES" sz="1000" b="1" smtClean="0">
                <a:solidFill>
                  <a:schemeClr val="tx1"/>
                </a:solidFill>
                <a:latin typeface="+mj-lt"/>
                <a:cs typeface="Arial Regular"/>
              </a:rPr>
              <a:pPr/>
              <a:t>‹Nº›</a:t>
            </a:fld>
            <a:endParaRPr lang="es-ES" sz="1000" b="1">
              <a:solidFill>
                <a:schemeClr val="tx1"/>
              </a:solidFill>
              <a:latin typeface="+mj-lt"/>
              <a:cs typeface="Arial Regular"/>
            </a:endParaRPr>
          </a:p>
        </p:txBody>
      </p:sp>
    </p:spTree>
    <p:extLst>
      <p:ext uri="{BB962C8B-B14F-4D97-AF65-F5344CB8AC3E}">
        <p14:creationId xmlns:p14="http://schemas.microsoft.com/office/powerpoint/2010/main" val="38052332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SPECIFICACIONES 03">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a:latin typeface="Century Gothic" panose="020B0502020202020204" pitchFamily="34" charset="0"/>
              </a:rPr>
              <a:t>Iconografía y Colores Corporativos</a:t>
            </a:r>
          </a:p>
        </p:txBody>
      </p:sp>
    </p:spTree>
    <p:extLst>
      <p:ext uri="{BB962C8B-B14F-4D97-AF65-F5344CB8AC3E}">
        <p14:creationId xmlns:p14="http://schemas.microsoft.com/office/powerpoint/2010/main" val="176032818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Portada 03 IMAGEN Y FONDO">
    <p:bg>
      <p:bgPr>
        <a:solidFill>
          <a:schemeClr val="accent1"/>
        </a:solidFill>
        <a:effectLst/>
      </p:bgPr>
    </p:bg>
    <p:spTree>
      <p:nvGrpSpPr>
        <p:cNvPr id="1" name=""/>
        <p:cNvGrpSpPr/>
        <p:nvPr/>
      </p:nvGrpSpPr>
      <p:grpSpPr>
        <a:xfrm>
          <a:off x="0" y="0"/>
          <a:ext cx="0" cy="0"/>
          <a:chOff x="0" y="0"/>
          <a:chExt cx="0" cy="0"/>
        </a:xfrm>
      </p:grpSpPr>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6" y="3762375"/>
            <a:ext cx="4848225" cy="381000"/>
          </a:xfrm>
          <a:prstGeom prst="rect">
            <a:avLst/>
          </a:prstGeom>
        </p:spPr>
        <p:txBody>
          <a:bodyPr/>
          <a:lstStyle>
            <a:lvl1pPr marL="0" indent="0">
              <a:buNone/>
              <a:defRPr sz="1600" b="1"/>
            </a:lvl1pPr>
          </a:lstStyle>
          <a:p>
            <a:pPr lvl="0"/>
            <a:r>
              <a:rPr lang="es-ES"/>
              <a:t>Subtítulo del documento en una o varias líneas</a:t>
            </a:r>
            <a:endParaRPr lang="en-GB"/>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1"/>
            <a:ext cx="4838699" cy="1120307"/>
          </a:xfrm>
          <a:prstGeom prst="rect">
            <a:avLst/>
          </a:prstGeom>
        </p:spPr>
        <p:txBody>
          <a:bodyPr wrap="square">
            <a:spAutoFit/>
          </a:bodyPr>
          <a:lstStyle>
            <a:lvl1pPr marL="0" indent="0">
              <a:buNone/>
              <a:defRPr sz="3600" b="0"/>
            </a:lvl1pPr>
          </a:lstStyle>
          <a:p>
            <a:pPr lvl="0"/>
            <a:r>
              <a:rPr lang="es-ES"/>
              <a:t>Título del documento en tres líneas</a:t>
            </a:r>
            <a:endParaRPr lang="en-GB"/>
          </a:p>
        </p:txBody>
      </p:sp>
      <p:sp>
        <p:nvSpPr>
          <p:cNvPr id="3" name="Marcador de posición de imagen 2">
            <a:extLst>
              <a:ext uri="{FF2B5EF4-FFF2-40B4-BE49-F238E27FC236}">
                <a16:creationId xmlns:a16="http://schemas.microsoft.com/office/drawing/2014/main" id="{8EF9AC51-1BAA-4247-9FC2-D076110E0B14}"/>
              </a:ext>
            </a:extLst>
          </p:cNvPr>
          <p:cNvSpPr>
            <a:spLocks noGrp="1"/>
          </p:cNvSpPr>
          <p:nvPr>
            <p:ph type="pic" sz="quarter" idx="14"/>
          </p:nvPr>
        </p:nvSpPr>
        <p:spPr>
          <a:xfrm>
            <a:off x="6000749" y="0"/>
            <a:ext cx="6191251" cy="6858000"/>
          </a:xfrm>
          <a:prstGeom prst="rect">
            <a:avLst/>
          </a:prstGeom>
        </p:spPr>
        <p:txBody>
          <a:bodyPr/>
          <a:lstStyle/>
          <a:p>
            <a:r>
              <a:rPr lang="es-ES"/>
              <a:t>Haga clic en el icono para agregar una imagen</a:t>
            </a:r>
            <a:endParaRPr lang="en-GB"/>
          </a:p>
        </p:txBody>
      </p:sp>
      <p:sp>
        <p:nvSpPr>
          <p:cNvPr id="6" name="Marcador de texto 16">
            <a:extLst>
              <a:ext uri="{FF2B5EF4-FFF2-40B4-BE49-F238E27FC236}">
                <a16:creationId xmlns:a16="http://schemas.microsoft.com/office/drawing/2014/main" id="{88491A44-B154-4282-AA41-8426E7507A1C}"/>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a:t>Día / Mes / Año</a:t>
            </a:r>
            <a:endParaRPr lang="en-GB"/>
          </a:p>
        </p:txBody>
      </p:sp>
      <p:pic>
        <p:nvPicPr>
          <p:cNvPr id="2" name="Imagen 1">
            <a:extLst>
              <a:ext uri="{FF2B5EF4-FFF2-40B4-BE49-F238E27FC236}">
                <a16:creationId xmlns:a16="http://schemas.microsoft.com/office/drawing/2014/main" id="{A51B8878-E31F-6A42-8554-AFB223292D2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417798606"/>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1_ESPECIFICACIONES">
    <p:spTree>
      <p:nvGrpSpPr>
        <p:cNvPr id="1" name=""/>
        <p:cNvGrpSpPr/>
        <p:nvPr/>
      </p:nvGrpSpPr>
      <p:grpSpPr>
        <a:xfrm>
          <a:off x="0" y="0"/>
          <a:ext cx="0" cy="0"/>
          <a:chOff x="0" y="0"/>
          <a:chExt cx="0" cy="0"/>
        </a:xfrm>
      </p:grpSpPr>
      <p:sp>
        <p:nvSpPr>
          <p:cNvPr id="3" name="CuadroTexto 2">
            <a:extLst>
              <a:ext uri="{FF2B5EF4-FFF2-40B4-BE49-F238E27FC236}">
                <a16:creationId xmlns:a16="http://schemas.microsoft.com/office/drawing/2014/main" id="{76DCDD16-008E-44B8-B500-EFB0151E170E}"/>
              </a:ext>
            </a:extLst>
          </p:cNvPr>
          <p:cNvSpPr txBox="1"/>
          <p:nvPr/>
        </p:nvSpPr>
        <p:spPr>
          <a:xfrm>
            <a:off x="741496" y="3075058"/>
            <a:ext cx="4413737" cy="707886"/>
          </a:xfrm>
          <a:prstGeom prst="rect">
            <a:avLst/>
          </a:prstGeom>
          <a:noFill/>
        </p:spPr>
        <p:txBody>
          <a:bodyPr wrap="square" rtlCol="0">
            <a:spAutoFit/>
          </a:bodyPr>
          <a:lstStyle/>
          <a:p>
            <a:r>
              <a:rPr lang="es-ES" sz="2000" b="0">
                <a:latin typeface="Century Gothic" panose="020B0502020202020204" pitchFamily="34" charset="0"/>
                <a:cs typeface="Calibri" panose="020F0502020204030204" pitchFamily="34" charset="0"/>
              </a:rPr>
              <a:t>3 Ejemplos prácticos (editables) de Portadas de Documento</a:t>
            </a:r>
          </a:p>
        </p:txBody>
      </p:sp>
    </p:spTree>
    <p:extLst>
      <p:ext uri="{BB962C8B-B14F-4D97-AF65-F5344CB8AC3E}">
        <p14:creationId xmlns:p14="http://schemas.microsoft.com/office/powerpoint/2010/main" val="533639847"/>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1_Portada 02 IMAGEN">
    <p:spTree>
      <p:nvGrpSpPr>
        <p:cNvPr id="1" name=""/>
        <p:cNvGrpSpPr/>
        <p:nvPr/>
      </p:nvGrpSpPr>
      <p:grpSpPr>
        <a:xfrm>
          <a:off x="0" y="0"/>
          <a:ext cx="0" cy="0"/>
          <a:chOff x="0" y="0"/>
          <a:chExt cx="0" cy="0"/>
        </a:xfrm>
      </p:grpSpPr>
      <p:pic>
        <p:nvPicPr>
          <p:cNvPr id="8" name="Imagen 7" descr="Imagen que contiene sostener, hombre, aire&#10;&#10;Descripción generada automáticamente">
            <a:extLst>
              <a:ext uri="{FF2B5EF4-FFF2-40B4-BE49-F238E27FC236}">
                <a16:creationId xmlns:a16="http://schemas.microsoft.com/office/drawing/2014/main" id="{1901DF2D-A2B9-4A6D-91B3-C2B8A41A4978}"/>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0" y="-1"/>
            <a:ext cx="12203251" cy="685800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35460" y="3762375"/>
            <a:ext cx="10601325" cy="381000"/>
          </a:xfrm>
          <a:prstGeom prst="rect">
            <a:avLst/>
          </a:prstGeom>
        </p:spPr>
        <p:txBody>
          <a:bodyPr/>
          <a:lstStyle>
            <a:lvl1pPr marL="0" indent="0">
              <a:buNone/>
              <a:defRPr sz="1600" b="1"/>
            </a:lvl1pPr>
          </a:lstStyle>
          <a:p>
            <a:pPr lvl="0"/>
            <a:r>
              <a:rPr lang="es-ES"/>
              <a:t>Subtítulo del documento en una línea</a:t>
            </a:r>
            <a:endParaRPr lang="en-GB"/>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35461" y="2095500"/>
            <a:ext cx="5981699" cy="1120307"/>
          </a:xfrm>
          <a:prstGeom prst="rect">
            <a:avLst/>
          </a:prstGeom>
        </p:spPr>
        <p:txBody>
          <a:bodyPr>
            <a:spAutoFit/>
          </a:bodyPr>
          <a:lstStyle>
            <a:lvl1pPr marL="0" indent="0">
              <a:buNone/>
              <a:defRPr sz="3600" b="0"/>
            </a:lvl1pPr>
          </a:lstStyle>
          <a:p>
            <a:pPr lvl="0"/>
            <a:r>
              <a:rPr lang="es-ES"/>
              <a:t>Título del documento en dos líneas</a:t>
            </a:r>
            <a:endParaRPr lang="en-GB"/>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35460" y="6021288"/>
            <a:ext cx="4514851" cy="381000"/>
          </a:xfrm>
          <a:prstGeom prst="rect">
            <a:avLst/>
          </a:prstGeom>
        </p:spPr>
        <p:txBody>
          <a:bodyPr/>
          <a:lstStyle>
            <a:lvl1pPr marL="0" indent="0">
              <a:buNone/>
              <a:defRPr sz="1600" b="1"/>
            </a:lvl1pPr>
          </a:lstStyle>
          <a:p>
            <a:pPr lvl="0"/>
            <a:r>
              <a:rPr lang="es-ES"/>
              <a:t>Día / Mes / Año</a:t>
            </a:r>
            <a:endParaRPr lang="en-GB"/>
          </a:p>
        </p:txBody>
      </p:sp>
      <p:pic>
        <p:nvPicPr>
          <p:cNvPr id="7"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700680356"/>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2_Portada 02 IMAGEN">
    <p:spTree>
      <p:nvGrpSpPr>
        <p:cNvPr id="1" name=""/>
        <p:cNvGrpSpPr/>
        <p:nvPr/>
      </p:nvGrpSpPr>
      <p:grpSpPr>
        <a:xfrm>
          <a:off x="0" y="0"/>
          <a:ext cx="0" cy="0"/>
          <a:chOff x="0" y="0"/>
          <a:chExt cx="0" cy="0"/>
        </a:xfrm>
      </p:grpSpPr>
      <p:pic>
        <p:nvPicPr>
          <p:cNvPr id="8" name="Marcador de posición de imagen 8" descr="Imagen que contiene interior, ventana, persona, tabla&#10;&#10;Descripción generada automáticamente">
            <a:extLst>
              <a:ext uri="{FF2B5EF4-FFF2-40B4-BE49-F238E27FC236}">
                <a16:creationId xmlns:a16="http://schemas.microsoft.com/office/drawing/2014/main" id="{58565811-5B4E-4335-8E11-0E5652F6A5B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flipH="1">
            <a:off x="-1" y="-19051"/>
            <a:ext cx="12192001" cy="6877051"/>
          </a:xfrm>
          <a:prstGeom prst="rect">
            <a:avLst/>
          </a:prstGeom>
        </p:spPr>
      </p:pic>
      <p:sp>
        <p:nvSpPr>
          <p:cNvPr id="17" name="Marcador de texto 16">
            <a:extLst>
              <a:ext uri="{FF2B5EF4-FFF2-40B4-BE49-F238E27FC236}">
                <a16:creationId xmlns:a16="http://schemas.microsoft.com/office/drawing/2014/main" id="{D9908DFF-D4A6-43C7-8BDC-74626F720625}"/>
              </a:ext>
            </a:extLst>
          </p:cNvPr>
          <p:cNvSpPr>
            <a:spLocks noGrp="1"/>
          </p:cNvSpPr>
          <p:nvPr>
            <p:ph type="body" sz="quarter" idx="11" hasCustomPrompt="1"/>
          </p:nvPr>
        </p:nvSpPr>
        <p:spPr>
          <a:xfrm>
            <a:off x="745735" y="3762375"/>
            <a:ext cx="10601325" cy="381000"/>
          </a:xfrm>
          <a:prstGeom prst="rect">
            <a:avLst/>
          </a:prstGeom>
        </p:spPr>
        <p:txBody>
          <a:bodyPr/>
          <a:lstStyle>
            <a:lvl1pPr marL="0" indent="0">
              <a:buNone/>
              <a:defRPr sz="1600" b="1"/>
            </a:lvl1pPr>
          </a:lstStyle>
          <a:p>
            <a:pPr lvl="0"/>
            <a:r>
              <a:rPr lang="es-ES"/>
              <a:t>Subtítulo del documento en una línea</a:t>
            </a:r>
            <a:endParaRPr lang="en-GB"/>
          </a:p>
        </p:txBody>
      </p:sp>
      <p:sp>
        <p:nvSpPr>
          <p:cNvPr id="18" name="Marcador de texto 16">
            <a:extLst>
              <a:ext uri="{FF2B5EF4-FFF2-40B4-BE49-F238E27FC236}">
                <a16:creationId xmlns:a16="http://schemas.microsoft.com/office/drawing/2014/main" id="{33C1C8B2-4330-4F5A-965E-CA35ACB0FBD3}"/>
              </a:ext>
            </a:extLst>
          </p:cNvPr>
          <p:cNvSpPr>
            <a:spLocks noGrp="1"/>
          </p:cNvSpPr>
          <p:nvPr>
            <p:ph type="body" sz="quarter" idx="12" hasCustomPrompt="1"/>
          </p:nvPr>
        </p:nvSpPr>
        <p:spPr>
          <a:xfrm>
            <a:off x="745736" y="2095500"/>
            <a:ext cx="5981699" cy="1120307"/>
          </a:xfrm>
          <a:prstGeom prst="rect">
            <a:avLst/>
          </a:prstGeom>
        </p:spPr>
        <p:txBody>
          <a:bodyPr>
            <a:spAutoFit/>
          </a:bodyPr>
          <a:lstStyle>
            <a:lvl1pPr marL="0" indent="0">
              <a:buNone/>
              <a:defRPr sz="3600" b="0"/>
            </a:lvl1pPr>
          </a:lstStyle>
          <a:p>
            <a:pPr lvl="0"/>
            <a:r>
              <a:rPr lang="es-ES"/>
              <a:t>Título del documento en dos líneas</a:t>
            </a:r>
            <a:endParaRPr lang="en-GB"/>
          </a:p>
        </p:txBody>
      </p:sp>
      <p:sp>
        <p:nvSpPr>
          <p:cNvPr id="19" name="Marcador de texto 16">
            <a:extLst>
              <a:ext uri="{FF2B5EF4-FFF2-40B4-BE49-F238E27FC236}">
                <a16:creationId xmlns:a16="http://schemas.microsoft.com/office/drawing/2014/main" id="{8489FA67-9623-49F6-BF87-C49168DC339F}"/>
              </a:ext>
            </a:extLst>
          </p:cNvPr>
          <p:cNvSpPr>
            <a:spLocks noGrp="1"/>
          </p:cNvSpPr>
          <p:nvPr>
            <p:ph type="body" sz="quarter" idx="13" hasCustomPrompt="1"/>
          </p:nvPr>
        </p:nvSpPr>
        <p:spPr>
          <a:xfrm>
            <a:off x="745733" y="6021288"/>
            <a:ext cx="4514851" cy="381000"/>
          </a:xfrm>
          <a:prstGeom prst="rect">
            <a:avLst/>
          </a:prstGeom>
        </p:spPr>
        <p:txBody>
          <a:bodyPr/>
          <a:lstStyle>
            <a:lvl1pPr marL="0" indent="0">
              <a:buNone/>
              <a:defRPr sz="1600" b="1"/>
            </a:lvl1pPr>
          </a:lstStyle>
          <a:p>
            <a:pPr lvl="0"/>
            <a:r>
              <a:rPr lang="es-ES"/>
              <a:t>Día / Mes / Año</a:t>
            </a:r>
            <a:endParaRPr lang="en-GB"/>
          </a:p>
        </p:txBody>
      </p:sp>
      <p:pic>
        <p:nvPicPr>
          <p:cNvPr id="9"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933228142"/>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827925" y="2628901"/>
            <a:ext cx="3489435" cy="997196"/>
          </a:xfrm>
          <a:prstGeom prst="rect">
            <a:avLst/>
          </a:prstGeom>
        </p:spPr>
        <p:txBody>
          <a:bodyPr lIns="0" tIns="0" rIns="0" bIns="0">
            <a:spAutoFit/>
          </a:bodyPr>
          <a:lstStyle>
            <a:lvl1pPr marL="0" indent="0">
              <a:buNone/>
              <a:defRPr sz="24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3525099376"/>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ESPECIFICACIONES 05">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8871DCBB-3DF4-4CBB-8A63-B0A9B6930A1B}"/>
              </a:ext>
            </a:extLst>
          </p:cNvPr>
          <p:cNvSpPr txBox="1"/>
          <p:nvPr/>
        </p:nvSpPr>
        <p:spPr>
          <a:xfrm>
            <a:off x="725189" y="3013502"/>
            <a:ext cx="4624753" cy="830997"/>
          </a:xfrm>
          <a:prstGeom prst="rect">
            <a:avLst/>
          </a:prstGeom>
          <a:noFill/>
        </p:spPr>
        <p:txBody>
          <a:bodyPr wrap="square" rtlCol="0">
            <a:spAutoFit/>
          </a:bodyPr>
          <a:lstStyle/>
          <a:p>
            <a:r>
              <a:rPr lang="es-ES" sz="2400" b="0">
                <a:latin typeface="Century Gothic" panose="020B0502020202020204" pitchFamily="34" charset="0"/>
                <a:cs typeface="Calibri" panose="020F0502020204030204" pitchFamily="34" charset="0"/>
              </a:rPr>
              <a:t>Ejemplo práctico (editable) de Slide de Cierre.</a:t>
            </a:r>
          </a:p>
        </p:txBody>
      </p:sp>
    </p:spTree>
    <p:extLst>
      <p:ext uri="{BB962C8B-B14F-4D97-AF65-F5344CB8AC3E}">
        <p14:creationId xmlns:p14="http://schemas.microsoft.com/office/powerpoint/2010/main" val="2801480627"/>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Slide CIERRE">
    <p:bg>
      <p:bgPr>
        <a:solidFill>
          <a:srgbClr val="FAD200"/>
        </a:solidFill>
        <a:effectLst/>
      </p:bgPr>
    </p:bg>
    <p:spTree>
      <p:nvGrpSpPr>
        <p:cNvPr id="1" name=""/>
        <p:cNvGrpSpPr/>
        <p:nvPr/>
      </p:nvGrpSpPr>
      <p:grpSpPr>
        <a:xfrm>
          <a:off x="0" y="0"/>
          <a:ext cx="0" cy="0"/>
          <a:chOff x="0" y="0"/>
          <a:chExt cx="0" cy="0"/>
        </a:xfrm>
      </p:grpSpPr>
      <p:sp>
        <p:nvSpPr>
          <p:cNvPr id="12" name="Marcador de texto 11">
            <a:extLst>
              <a:ext uri="{FF2B5EF4-FFF2-40B4-BE49-F238E27FC236}">
                <a16:creationId xmlns:a16="http://schemas.microsoft.com/office/drawing/2014/main" id="{C09ED6EB-F621-414B-A425-2A35D7FE0E1B}"/>
              </a:ext>
            </a:extLst>
          </p:cNvPr>
          <p:cNvSpPr>
            <a:spLocks noGrp="1"/>
          </p:cNvSpPr>
          <p:nvPr>
            <p:ph type="body" sz="quarter" idx="10"/>
          </p:nvPr>
        </p:nvSpPr>
        <p:spPr>
          <a:xfrm>
            <a:off x="827925" y="2628901"/>
            <a:ext cx="3489435" cy="997196"/>
          </a:xfrm>
          <a:prstGeom prst="rect">
            <a:avLst/>
          </a:prstGeom>
        </p:spPr>
        <p:txBody>
          <a:bodyPr lIns="0" tIns="0" rIns="0" bIns="0">
            <a:spAutoFit/>
          </a:bodyPr>
          <a:lstStyle>
            <a:lvl1pPr marL="0" indent="0">
              <a:buNone/>
              <a:defRPr sz="2400">
                <a:latin typeface="Century Gothic" panose="020B0502020202020204" pitchFamily="34" charset="0"/>
              </a:defRPr>
            </a:lvl1pPr>
            <a:lvl2pPr>
              <a:defRPr>
                <a:latin typeface="Century Gothic" panose="020B0502020202020204" pitchFamily="34" charset="0"/>
              </a:defRPr>
            </a:lvl2pPr>
            <a:lvl3pPr>
              <a:defRPr>
                <a:latin typeface="Century Gothic" panose="020B0502020202020204" pitchFamily="34" charset="0"/>
              </a:defRPr>
            </a:lvl3pPr>
            <a:lvl4pPr>
              <a:defRPr>
                <a:latin typeface="Century Gothic" panose="020B0502020202020204" pitchFamily="34" charset="0"/>
              </a:defRPr>
            </a:lvl4pPr>
            <a:lvl5pPr>
              <a:defRPr>
                <a:latin typeface="Century Gothic" panose="020B0502020202020204" pitchFamily="34" charset="0"/>
              </a:defRPr>
            </a:lvl5pPr>
          </a:lstStyle>
          <a:p>
            <a:pPr lvl="0"/>
            <a:r>
              <a:rPr lang="es-ES"/>
              <a:t>Haga clic para modificar los estilos de texto del patrón</a:t>
            </a:r>
          </a:p>
        </p:txBody>
      </p:sp>
      <p:pic>
        <p:nvPicPr>
          <p:cNvPr id="5" name="Imagen 4">
            <a:extLst>
              <a:ext uri="{FF2B5EF4-FFF2-40B4-BE49-F238E27FC236}">
                <a16:creationId xmlns:a16="http://schemas.microsoft.com/office/drawing/2014/main" id="{60EF17B9-98AB-4B45-BA40-3EA0A0B33910}"/>
              </a:ext>
            </a:extLst>
          </p:cNvPr>
          <p:cNvPicPr>
            <a:picLocks noChangeAspect="1"/>
          </p:cNvPicPr>
          <p:nvPr/>
        </p:nvPicPr>
        <p:blipFill>
          <a:blip r:embed="rId2">
            <a:lum bright="-40000" contrast="-40000"/>
          </a:blip>
          <a:stretch>
            <a:fillRect/>
          </a:stretch>
        </p:blipFill>
        <p:spPr>
          <a:xfrm>
            <a:off x="356171" y="357106"/>
            <a:ext cx="1895475" cy="493613"/>
          </a:xfrm>
          <a:prstGeom prst="rect">
            <a:avLst/>
          </a:prstGeom>
        </p:spPr>
      </p:pic>
    </p:spTree>
    <p:extLst>
      <p:ext uri="{BB962C8B-B14F-4D97-AF65-F5344CB8AC3E}">
        <p14:creationId xmlns:p14="http://schemas.microsoft.com/office/powerpoint/2010/main" val="3636106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ESPECIFICACIONES 04">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F6644700-C53A-41B1-AECD-7D8F508932C3}"/>
              </a:ext>
            </a:extLst>
          </p:cNvPr>
          <p:cNvSpPr txBox="1"/>
          <p:nvPr/>
        </p:nvSpPr>
        <p:spPr>
          <a:xfrm>
            <a:off x="719862" y="3317631"/>
            <a:ext cx="7262447" cy="461665"/>
          </a:xfrm>
          <a:prstGeom prst="rect">
            <a:avLst/>
          </a:prstGeom>
          <a:noFill/>
        </p:spPr>
        <p:txBody>
          <a:bodyPr wrap="square" rtlCol="0">
            <a:spAutoFit/>
          </a:bodyPr>
          <a:lstStyle/>
          <a:p>
            <a:pPr marL="0" indent="0">
              <a:buFont typeface="+mj-lt"/>
              <a:buNone/>
            </a:pPr>
            <a:r>
              <a:rPr lang="es-ES" sz="2400" b="0">
                <a:latin typeface="Century Gothic" panose="020B0502020202020204" pitchFamily="34" charset="0"/>
              </a:rPr>
              <a:t>Orden, Alineación y Estructura</a:t>
            </a:r>
          </a:p>
        </p:txBody>
      </p:sp>
    </p:spTree>
    <p:extLst>
      <p:ext uri="{BB962C8B-B14F-4D97-AF65-F5344CB8AC3E}">
        <p14:creationId xmlns:p14="http://schemas.microsoft.com/office/powerpoint/2010/main" val="8034793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SPECIFICACIONES TÍTULO">
    <p:spTree>
      <p:nvGrpSpPr>
        <p:cNvPr id="1" name=""/>
        <p:cNvGrpSpPr/>
        <p:nvPr/>
      </p:nvGrpSpPr>
      <p:grpSpPr>
        <a:xfrm>
          <a:off x="0" y="0"/>
          <a:ext cx="0" cy="0"/>
          <a:chOff x="0" y="0"/>
          <a:chExt cx="0" cy="0"/>
        </a:xfrm>
      </p:grpSpPr>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a:off x="1295400" y="785484"/>
            <a:ext cx="0" cy="5512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09600" y="2409826"/>
            <a:ext cx="5429251" cy="8858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5" y="2533649"/>
            <a:ext cx="5038725" cy="553998"/>
          </a:xfrm>
          <a:prstGeom prst="rect">
            <a:avLst/>
          </a:prstGeom>
          <a:noFill/>
        </p:spPr>
        <p:txBody>
          <a:bodyPr wrap="square" lIns="0" tIns="0" rIns="0" bIns="0" rtlCol="0">
            <a:spAutoFit/>
          </a:bodyPr>
          <a:lstStyle/>
          <a:p>
            <a:r>
              <a:rPr lang="es-ES" sz="3600" b="0">
                <a:latin typeface="Century Gothic" panose="020B0502020202020204" pitchFamily="34" charset="0"/>
              </a:rPr>
              <a:t>Título del documento</a:t>
            </a:r>
            <a:endParaRPr lang="en-GB" sz="3600" b="0">
              <a:latin typeface="Century Gothic" panose="020B0502020202020204" pitchFamily="34" charset="0"/>
            </a:endParaRPr>
          </a:p>
        </p:txBody>
      </p:sp>
      <p:sp>
        <p:nvSpPr>
          <p:cNvPr id="25" name="Rectángulo 24">
            <a:extLst>
              <a:ext uri="{FF2B5EF4-FFF2-40B4-BE49-F238E27FC236}">
                <a16:creationId xmlns:a16="http://schemas.microsoft.com/office/drawing/2014/main" id="{5B7757DE-DC58-4005-929A-7A2EA07D4BD2}"/>
              </a:ext>
            </a:extLst>
          </p:cNvPr>
          <p:cNvSpPr/>
          <p:nvPr/>
        </p:nvSpPr>
        <p:spPr>
          <a:xfrm>
            <a:off x="257985" y="299709"/>
            <a:ext cx="2076451"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26" name="Rectángulo 25">
            <a:extLst>
              <a:ext uri="{FF2B5EF4-FFF2-40B4-BE49-F238E27FC236}">
                <a16:creationId xmlns:a16="http://schemas.microsoft.com/office/drawing/2014/main" id="{7CB944FB-F56D-44D0-AFCB-F54C1B28A1A0}"/>
              </a:ext>
            </a:extLst>
          </p:cNvPr>
          <p:cNvSpPr/>
          <p:nvPr/>
        </p:nvSpPr>
        <p:spPr>
          <a:xfrm>
            <a:off x="521278" y="1200803"/>
            <a:ext cx="2633655" cy="79890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27" name="CuadroTexto 26">
            <a:extLst>
              <a:ext uri="{FF2B5EF4-FFF2-40B4-BE49-F238E27FC236}">
                <a16:creationId xmlns:a16="http://schemas.microsoft.com/office/drawing/2014/main" id="{1AAAE1D9-DF43-4FF2-9780-BEA707951187}"/>
              </a:ext>
            </a:extLst>
          </p:cNvPr>
          <p:cNvSpPr txBox="1"/>
          <p:nvPr/>
        </p:nvSpPr>
        <p:spPr>
          <a:xfrm>
            <a:off x="602041" y="1277003"/>
            <a:ext cx="2462403" cy="646331"/>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El </a:t>
            </a:r>
            <a:r>
              <a:rPr lang="es-ES" sz="1400" b="1">
                <a:latin typeface="Arial" panose="020B0604020202020204" pitchFamily="34" charset="0"/>
                <a:cs typeface="Arial" panose="020B0604020202020204" pitchFamily="34" charset="0"/>
              </a:rPr>
              <a:t>logotipo de PROSEGUR </a:t>
            </a:r>
            <a:r>
              <a:rPr lang="es-ES" sz="1400" b="0">
                <a:latin typeface="Arial" panose="020B0604020202020204" pitchFamily="34" charset="0"/>
                <a:cs typeface="Arial" panose="020B0604020202020204" pitchFamily="34" charset="0"/>
              </a:rPr>
              <a:t>deberá estar siempre presente en todas las </a:t>
            </a:r>
            <a:r>
              <a:rPr lang="es-ES" sz="1400" b="1">
                <a:latin typeface="Arial" panose="020B0604020202020204" pitchFamily="34" charset="0"/>
                <a:cs typeface="Arial" panose="020B0604020202020204" pitchFamily="34" charset="0"/>
              </a:rPr>
              <a:t>slides de portada</a:t>
            </a:r>
            <a:endParaRPr lang="en-GB" sz="1400" b="1">
              <a:latin typeface="Arial" panose="020B0604020202020204" pitchFamily="34" charset="0"/>
              <a:cs typeface="Arial" panose="020B0604020202020204" pitchFamily="34" charset="0"/>
            </a:endParaRPr>
          </a:p>
        </p:txBody>
      </p:sp>
      <p:grpSp>
        <p:nvGrpSpPr>
          <p:cNvPr id="32" name="Grupo 31">
            <a:extLst>
              <a:ext uri="{FF2B5EF4-FFF2-40B4-BE49-F238E27FC236}">
                <a16:creationId xmlns:a16="http://schemas.microsoft.com/office/drawing/2014/main" id="{1D75479F-BAA8-4183-9984-A9768F21BE24}"/>
              </a:ext>
            </a:extLst>
          </p:cNvPr>
          <p:cNvGrpSpPr/>
          <p:nvPr/>
        </p:nvGrpSpPr>
        <p:grpSpPr>
          <a:xfrm>
            <a:off x="3017491" y="1084497"/>
            <a:ext cx="262136" cy="267838"/>
            <a:chOff x="6737824" y="5895368"/>
            <a:chExt cx="278868" cy="284934"/>
          </a:xfrm>
        </p:grpSpPr>
        <p:sp>
          <p:nvSpPr>
            <p:cNvPr id="33" name="Elipse 32">
              <a:extLst>
                <a:ext uri="{FF2B5EF4-FFF2-40B4-BE49-F238E27FC236}">
                  <a16:creationId xmlns:a16="http://schemas.microsoft.com/office/drawing/2014/main" id="{E046E057-DE6E-4C4B-9C24-BA23FF2B086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4" name="CuadroTexto 33">
              <a:extLst>
                <a:ext uri="{FF2B5EF4-FFF2-40B4-BE49-F238E27FC236}">
                  <a16:creationId xmlns:a16="http://schemas.microsoft.com/office/drawing/2014/main" id="{9A85C89A-F83E-4E37-859D-5F8A43047B62}"/>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cxnSp>
        <p:nvCxnSpPr>
          <p:cNvPr id="43" name="Conector recto 42">
            <a:extLst>
              <a:ext uri="{FF2B5EF4-FFF2-40B4-BE49-F238E27FC236}">
                <a16:creationId xmlns:a16="http://schemas.microsoft.com/office/drawing/2014/main" id="{10766A60-283B-4727-ACE3-6365335D140E}"/>
              </a:ext>
            </a:extLst>
          </p:cNvPr>
          <p:cNvCxnSpPr>
            <a:cxnSpLocks/>
          </p:cNvCxnSpPr>
          <p:nvPr/>
        </p:nvCxnSpPr>
        <p:spPr>
          <a:xfrm flipV="1">
            <a:off x="6027045" y="2862858"/>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49" name="Rectángulo 48">
            <a:extLst>
              <a:ext uri="{FF2B5EF4-FFF2-40B4-BE49-F238E27FC236}">
                <a16:creationId xmlns:a16="http://schemas.microsoft.com/office/drawing/2014/main" id="{F16FC626-F716-40D1-83D8-9B628E0557AE}"/>
              </a:ext>
            </a:extLst>
          </p:cNvPr>
          <p:cNvSpPr/>
          <p:nvPr/>
        </p:nvSpPr>
        <p:spPr>
          <a:xfrm>
            <a:off x="3994259" y="5982066"/>
            <a:ext cx="4678299" cy="35452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0" name="CuadroTexto 49">
            <a:extLst>
              <a:ext uri="{FF2B5EF4-FFF2-40B4-BE49-F238E27FC236}">
                <a16:creationId xmlns:a16="http://schemas.microsoft.com/office/drawing/2014/main" id="{69B55882-2FF1-425A-9DDE-33072550CD55}"/>
              </a:ext>
            </a:extLst>
          </p:cNvPr>
          <p:cNvSpPr txBox="1"/>
          <p:nvPr/>
        </p:nvSpPr>
        <p:spPr>
          <a:xfrm>
            <a:off x="4075023" y="6058267"/>
            <a:ext cx="4446900" cy="215444"/>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Fecha del</a:t>
            </a:r>
            <a:r>
              <a:rPr lang="es-ES" sz="1400" b="1" baseline="0">
                <a:latin typeface="Arial" panose="020B0604020202020204" pitchFamily="34" charset="0"/>
                <a:cs typeface="Arial" panose="020B0604020202020204" pitchFamily="34" charset="0"/>
              </a:rPr>
              <a:t> documento</a:t>
            </a:r>
            <a:r>
              <a:rPr lang="es-ES" sz="1400" b="0" baseline="0">
                <a:latin typeface="Arial" panose="020B0604020202020204" pitchFamily="34" charset="0"/>
                <a:cs typeface="Arial" panose="020B0604020202020204" pitchFamily="34" charset="0"/>
              </a:rPr>
              <a:t>: </a:t>
            </a:r>
            <a:r>
              <a:rPr lang="es-ES" sz="1400" b="0">
                <a:latin typeface="Century Gothic" panose="020B0502020202020204" pitchFamily="34" charset="0"/>
              </a:rPr>
              <a:t>Century Gothic Negrita,</a:t>
            </a:r>
            <a:r>
              <a:rPr lang="es-ES" sz="1400" b="0">
                <a:latin typeface="+mn-lt"/>
              </a:rPr>
              <a:t> 16pt</a:t>
            </a:r>
            <a:endParaRPr lang="en-GB" sz="1400" b="0">
              <a:latin typeface="+mn-lt"/>
            </a:endParaRPr>
          </a:p>
        </p:txBody>
      </p:sp>
      <p:cxnSp>
        <p:nvCxnSpPr>
          <p:cNvPr id="51" name="Conector recto 50">
            <a:extLst>
              <a:ext uri="{FF2B5EF4-FFF2-40B4-BE49-F238E27FC236}">
                <a16:creationId xmlns:a16="http://schemas.microsoft.com/office/drawing/2014/main" id="{1C532D50-C5EA-4AB2-8A2A-5373014A907B}"/>
              </a:ext>
            </a:extLst>
          </p:cNvPr>
          <p:cNvCxnSpPr>
            <a:cxnSpLocks/>
          </p:cNvCxnSpPr>
          <p:nvPr/>
        </p:nvCxnSpPr>
        <p:spPr>
          <a:xfrm flipV="1">
            <a:off x="2810878" y="6165305"/>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grpSp>
        <p:nvGrpSpPr>
          <p:cNvPr id="52" name="Grupo 51">
            <a:extLst>
              <a:ext uri="{FF2B5EF4-FFF2-40B4-BE49-F238E27FC236}">
                <a16:creationId xmlns:a16="http://schemas.microsoft.com/office/drawing/2014/main" id="{16FC42BB-7D33-4FC6-8774-2C9E0CBB7FDC}"/>
              </a:ext>
            </a:extLst>
          </p:cNvPr>
          <p:cNvGrpSpPr/>
          <p:nvPr/>
        </p:nvGrpSpPr>
        <p:grpSpPr>
          <a:xfrm>
            <a:off x="8495752" y="5862318"/>
            <a:ext cx="262136" cy="267838"/>
            <a:chOff x="6737824" y="5895368"/>
            <a:chExt cx="278868" cy="284934"/>
          </a:xfrm>
        </p:grpSpPr>
        <p:sp>
          <p:nvSpPr>
            <p:cNvPr id="53" name="Elipse 52">
              <a:extLst>
                <a:ext uri="{FF2B5EF4-FFF2-40B4-BE49-F238E27FC236}">
                  <a16:creationId xmlns:a16="http://schemas.microsoft.com/office/drawing/2014/main" id="{56C47BB4-8145-4FB9-B264-DDD5BD04AFD7}"/>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4" name="CuadroTexto 53">
              <a:extLst>
                <a:ext uri="{FF2B5EF4-FFF2-40B4-BE49-F238E27FC236}">
                  <a16:creationId xmlns:a16="http://schemas.microsoft.com/office/drawing/2014/main" id="{1AD7B218-8B92-4B84-89E2-42E915EEF1F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sp>
        <p:nvSpPr>
          <p:cNvPr id="6" name="CuadroTexto 5">
            <a:extLst>
              <a:ext uri="{FF2B5EF4-FFF2-40B4-BE49-F238E27FC236}">
                <a16:creationId xmlns:a16="http://schemas.microsoft.com/office/drawing/2014/main" id="{35077E32-A78E-4560-A67F-5C175B87CC13}"/>
              </a:ext>
            </a:extLst>
          </p:cNvPr>
          <p:cNvSpPr txBox="1"/>
          <p:nvPr/>
        </p:nvSpPr>
        <p:spPr>
          <a:xfrm>
            <a:off x="725119" y="5998780"/>
            <a:ext cx="4035972" cy="338554"/>
          </a:xfrm>
          <a:prstGeom prst="rect">
            <a:avLst/>
          </a:prstGeom>
          <a:noFill/>
        </p:spPr>
        <p:txBody>
          <a:bodyPr wrap="square" rtlCol="0">
            <a:spAutoFit/>
          </a:bodyPr>
          <a:lstStyle/>
          <a:p>
            <a:r>
              <a:rPr lang="es-ES" sz="1600" b="1">
                <a:latin typeface="Century Gothic" panose="020B0502020202020204" pitchFamily="34" charset="0"/>
              </a:rPr>
              <a:t>Día / Mes / Año</a:t>
            </a:r>
            <a:endParaRPr lang="en-GB" sz="1600" b="1">
              <a:latin typeface="Century Gothic" panose="020B0502020202020204" pitchFamily="34" charset="0"/>
            </a:endParaRPr>
          </a:p>
        </p:txBody>
      </p:sp>
      <p:sp>
        <p:nvSpPr>
          <p:cNvPr id="55" name="Rectángulo 54">
            <a:extLst>
              <a:ext uri="{FF2B5EF4-FFF2-40B4-BE49-F238E27FC236}">
                <a16:creationId xmlns:a16="http://schemas.microsoft.com/office/drawing/2014/main" id="{ED69CDBE-AA30-40BC-A92E-BD0BE677F024}"/>
              </a:ext>
            </a:extLst>
          </p:cNvPr>
          <p:cNvSpPr/>
          <p:nvPr/>
        </p:nvSpPr>
        <p:spPr>
          <a:xfrm>
            <a:off x="756745" y="5959367"/>
            <a:ext cx="2057400" cy="44369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5" name="Rectángulo 34">
            <a:extLst>
              <a:ext uri="{FF2B5EF4-FFF2-40B4-BE49-F238E27FC236}">
                <a16:creationId xmlns:a16="http://schemas.microsoft.com/office/drawing/2014/main" id="{BE334113-3D98-455C-8590-A9202855984D}"/>
              </a:ext>
            </a:extLst>
          </p:cNvPr>
          <p:cNvSpPr/>
          <p:nvPr/>
        </p:nvSpPr>
        <p:spPr>
          <a:xfrm>
            <a:off x="7025330" y="2678936"/>
            <a:ext cx="3705540" cy="33737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6" name="CuadroTexto 35">
            <a:extLst>
              <a:ext uri="{FF2B5EF4-FFF2-40B4-BE49-F238E27FC236}">
                <a16:creationId xmlns:a16="http://schemas.microsoft.com/office/drawing/2014/main" id="{0452155D-E03B-4B44-9B91-6F52000A5539}"/>
              </a:ext>
            </a:extLst>
          </p:cNvPr>
          <p:cNvSpPr txBox="1"/>
          <p:nvPr/>
        </p:nvSpPr>
        <p:spPr>
          <a:xfrm>
            <a:off x="7150020" y="2755138"/>
            <a:ext cx="3449781" cy="215444"/>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Título</a:t>
            </a:r>
            <a:r>
              <a:rPr lang="es-ES" sz="1400" b="0">
                <a:latin typeface="Arial" panose="020B0604020202020204" pitchFamily="34" charset="0"/>
                <a:cs typeface="Arial" panose="020B0604020202020204" pitchFamily="34" charset="0"/>
              </a:rPr>
              <a:t>:</a:t>
            </a:r>
            <a:r>
              <a:rPr lang="es-ES" sz="1400" b="0" baseline="0">
                <a:latin typeface="Arial" panose="020B0604020202020204" pitchFamily="34" charset="0"/>
                <a:cs typeface="Arial" panose="020B0604020202020204" pitchFamily="34" charset="0"/>
              </a:rPr>
              <a:t> </a:t>
            </a:r>
            <a:r>
              <a:rPr lang="es-ES" sz="1400" b="0">
                <a:latin typeface="Century Gothic" panose="020B0502020202020204" pitchFamily="34" charset="0"/>
              </a:rPr>
              <a:t>Century Gothic Regular,</a:t>
            </a:r>
            <a:r>
              <a:rPr lang="es-ES" sz="1400" b="0" baseline="0">
                <a:latin typeface="Century Gothic" panose="020B0502020202020204" pitchFamily="34" charset="0"/>
              </a:rPr>
              <a:t> </a:t>
            </a:r>
            <a:r>
              <a:rPr lang="es-ES" sz="1400" b="0">
                <a:latin typeface="+mn-lt"/>
              </a:rPr>
              <a:t>28</a:t>
            </a:r>
            <a:r>
              <a:rPr lang="es-ES" sz="1400" b="0" baseline="0">
                <a:latin typeface="+mn-lt"/>
              </a:rPr>
              <a:t> - </a:t>
            </a:r>
            <a:r>
              <a:rPr lang="es-ES" sz="1400" b="0">
                <a:latin typeface="+mn-lt"/>
              </a:rPr>
              <a:t>40 pt</a:t>
            </a:r>
            <a:endParaRPr lang="en-GB" sz="1400" b="0">
              <a:latin typeface="+mn-lt"/>
            </a:endParaRPr>
          </a:p>
        </p:txBody>
      </p:sp>
      <p:grpSp>
        <p:nvGrpSpPr>
          <p:cNvPr id="44" name="Grupo 43">
            <a:extLst>
              <a:ext uri="{FF2B5EF4-FFF2-40B4-BE49-F238E27FC236}">
                <a16:creationId xmlns:a16="http://schemas.microsoft.com/office/drawing/2014/main" id="{D1BE9959-B196-45AF-B12B-DD99EA8926FC}"/>
              </a:ext>
            </a:extLst>
          </p:cNvPr>
          <p:cNvGrpSpPr/>
          <p:nvPr/>
        </p:nvGrpSpPr>
        <p:grpSpPr>
          <a:xfrm>
            <a:off x="10605412" y="2583110"/>
            <a:ext cx="262136" cy="267838"/>
            <a:chOff x="6737824" y="5895368"/>
            <a:chExt cx="278868" cy="284934"/>
          </a:xfrm>
        </p:grpSpPr>
        <p:sp>
          <p:nvSpPr>
            <p:cNvPr id="45" name="Elipse 44">
              <a:extLst>
                <a:ext uri="{FF2B5EF4-FFF2-40B4-BE49-F238E27FC236}">
                  <a16:creationId xmlns:a16="http://schemas.microsoft.com/office/drawing/2014/main" id="{10AC13ED-B05D-4811-9192-C0B87F082DDA}"/>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46" name="CuadroTexto 45">
              <a:extLst>
                <a:ext uri="{FF2B5EF4-FFF2-40B4-BE49-F238E27FC236}">
                  <a16:creationId xmlns:a16="http://schemas.microsoft.com/office/drawing/2014/main" id="{95BDDFA2-96C7-4837-953D-633B863AB8F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pic>
        <p:nvPicPr>
          <p:cNvPr id="29" name="Gráfico 5">
            <a:extLst>
              <a:ext uri="{FF2B5EF4-FFF2-40B4-BE49-F238E27FC236}">
                <a16:creationId xmlns:a16="http://schemas.microsoft.com/office/drawing/2014/main" id="{00A49FDA-AB8D-4CF5-A0A5-FC45573693B7}"/>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35830285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ESPECIFICACIONES PORTADA">
    <p:spTree>
      <p:nvGrpSpPr>
        <p:cNvPr id="1" name=""/>
        <p:cNvGrpSpPr/>
        <p:nvPr/>
      </p:nvGrpSpPr>
      <p:grpSpPr>
        <a:xfrm>
          <a:off x="0" y="0"/>
          <a:ext cx="0" cy="0"/>
          <a:chOff x="0" y="0"/>
          <a:chExt cx="0" cy="0"/>
        </a:xfrm>
      </p:grpSpPr>
      <p:pic>
        <p:nvPicPr>
          <p:cNvPr id="13" name="Imagen 12" descr="Imagen que contiene sostener, hombre, aire&#10;&#10;Descripción generada automáticamente">
            <a:extLst>
              <a:ext uri="{FF2B5EF4-FFF2-40B4-BE49-F238E27FC236}">
                <a16:creationId xmlns:a16="http://schemas.microsoft.com/office/drawing/2014/main" id="{ADBF3F85-142B-49AB-82D3-5495804FFE2D}"/>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10759" y="-1"/>
            <a:ext cx="12203251" cy="6858001"/>
          </a:xfrm>
          <a:prstGeom prst="rect">
            <a:avLst/>
          </a:prstGeom>
        </p:spPr>
      </p:pic>
      <p:sp>
        <p:nvSpPr>
          <p:cNvPr id="7" name="Rectángulo 6">
            <a:extLst>
              <a:ext uri="{FF2B5EF4-FFF2-40B4-BE49-F238E27FC236}">
                <a16:creationId xmlns:a16="http://schemas.microsoft.com/office/drawing/2014/main" id="{6BC09724-535A-4518-BD9D-95581BF3FB82}"/>
              </a:ext>
            </a:extLst>
          </p:cNvPr>
          <p:cNvSpPr/>
          <p:nvPr/>
        </p:nvSpPr>
        <p:spPr>
          <a:xfrm>
            <a:off x="7556501" y="927296"/>
            <a:ext cx="4126879" cy="125479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9" name="CuadroTexto 8">
            <a:extLst>
              <a:ext uri="{FF2B5EF4-FFF2-40B4-BE49-F238E27FC236}">
                <a16:creationId xmlns:a16="http://schemas.microsoft.com/office/drawing/2014/main" id="{BA1A3AA3-7968-49DD-BA60-0F0DB57D8E2A}"/>
              </a:ext>
            </a:extLst>
          </p:cNvPr>
          <p:cNvSpPr txBox="1"/>
          <p:nvPr/>
        </p:nvSpPr>
        <p:spPr>
          <a:xfrm>
            <a:off x="7668491" y="1003498"/>
            <a:ext cx="3855028" cy="1077218"/>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Cuando</a:t>
            </a:r>
            <a:r>
              <a:rPr lang="es-ES" sz="1400" b="0" baseline="0">
                <a:latin typeface="Arial" panose="020B0604020202020204" pitchFamily="34" charset="0"/>
                <a:cs typeface="Arial" panose="020B0604020202020204" pitchFamily="34" charset="0"/>
              </a:rPr>
              <a:t> </a:t>
            </a:r>
            <a:r>
              <a:rPr lang="es-ES" sz="1400" b="0">
                <a:latin typeface="Arial" panose="020B0604020202020204" pitchFamily="34" charset="0"/>
                <a:cs typeface="Arial" panose="020B0604020202020204" pitchFamily="34" charset="0"/>
              </a:rPr>
              <a:t>la imagen llegue hasta los bordes del documento, ésta deberá ser cambiada desde la vista patrón.</a:t>
            </a:r>
          </a:p>
          <a:p>
            <a:endParaRPr lang="es-ES" sz="1400" b="0">
              <a:latin typeface="Arial" panose="020B0604020202020204" pitchFamily="34" charset="0"/>
              <a:cs typeface="Arial" panose="020B0604020202020204" pitchFamily="34" charset="0"/>
            </a:endParaRPr>
          </a:p>
          <a:p>
            <a:r>
              <a:rPr lang="es-ES" sz="1400" b="1">
                <a:latin typeface="Arial" panose="020B0604020202020204" pitchFamily="34" charset="0"/>
                <a:cs typeface="Arial" panose="020B0604020202020204" pitchFamily="34" charset="0"/>
              </a:rPr>
              <a:t>Menú principal / Vista / Patrón de diapositivas</a:t>
            </a:r>
            <a:endParaRPr lang="en-GB" sz="1400" b="1">
              <a:latin typeface="Arial" panose="020B0604020202020204" pitchFamily="34" charset="0"/>
              <a:cs typeface="Arial" panose="020B0604020202020204" pitchFamily="34" charset="0"/>
            </a:endParaRPr>
          </a:p>
        </p:txBody>
      </p:sp>
      <p:grpSp>
        <p:nvGrpSpPr>
          <p:cNvPr id="10" name="Grupo 9">
            <a:extLst>
              <a:ext uri="{FF2B5EF4-FFF2-40B4-BE49-F238E27FC236}">
                <a16:creationId xmlns:a16="http://schemas.microsoft.com/office/drawing/2014/main" id="{03A2F7EF-0CD4-4058-958C-D3AC8B50A0BE}"/>
              </a:ext>
            </a:extLst>
          </p:cNvPr>
          <p:cNvGrpSpPr/>
          <p:nvPr/>
        </p:nvGrpSpPr>
        <p:grpSpPr>
          <a:xfrm>
            <a:off x="11537905" y="831470"/>
            <a:ext cx="262136" cy="267838"/>
            <a:chOff x="6737824" y="5895368"/>
            <a:chExt cx="278868" cy="284934"/>
          </a:xfrm>
        </p:grpSpPr>
        <p:sp>
          <p:nvSpPr>
            <p:cNvPr id="11" name="Elipse 10">
              <a:extLst>
                <a:ext uri="{FF2B5EF4-FFF2-40B4-BE49-F238E27FC236}">
                  <a16:creationId xmlns:a16="http://schemas.microsoft.com/office/drawing/2014/main" id="{61378CF4-B44C-4CFA-B022-4BAF1421A07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12" name="CuadroTexto 11">
              <a:extLst>
                <a:ext uri="{FF2B5EF4-FFF2-40B4-BE49-F238E27FC236}">
                  <a16:creationId xmlns:a16="http://schemas.microsoft.com/office/drawing/2014/main" id="{B104EC28-9A57-4B0B-9175-57475E8980E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sp>
        <p:nvSpPr>
          <p:cNvPr id="2" name="CuadroTexto 1">
            <a:extLst>
              <a:ext uri="{FF2B5EF4-FFF2-40B4-BE49-F238E27FC236}">
                <a16:creationId xmlns:a16="http://schemas.microsoft.com/office/drawing/2014/main" id="{65CF76D5-CC9F-4723-9096-807A1610EDEC}"/>
              </a:ext>
            </a:extLst>
          </p:cNvPr>
          <p:cNvSpPr txBox="1"/>
          <p:nvPr/>
        </p:nvSpPr>
        <p:spPr>
          <a:xfrm>
            <a:off x="805927" y="2095501"/>
            <a:ext cx="5880100" cy="1107996"/>
          </a:xfrm>
          <a:prstGeom prst="rect">
            <a:avLst/>
          </a:prstGeom>
          <a:noFill/>
        </p:spPr>
        <p:txBody>
          <a:bodyPr wrap="square" lIns="0" tIns="0" rIns="0" bIns="0" rtlCol="0">
            <a:spAutoFit/>
          </a:bodyPr>
          <a:lstStyle/>
          <a:p>
            <a:r>
              <a:rPr lang="es-ES" sz="3600">
                <a:latin typeface="Century Gothic" panose="020B0502020202020204" pitchFamily="34" charset="0"/>
              </a:rPr>
              <a:t>Lorem ipsum dolor sit amet, consectetuer</a:t>
            </a:r>
            <a:endParaRPr lang="en-GB" sz="3600">
              <a:latin typeface="Century Gothic" panose="020B0502020202020204" pitchFamily="34" charset="0"/>
            </a:endParaRPr>
          </a:p>
        </p:txBody>
      </p:sp>
      <p:sp>
        <p:nvSpPr>
          <p:cNvPr id="14" name="CuadroTexto 13">
            <a:extLst>
              <a:ext uri="{FF2B5EF4-FFF2-40B4-BE49-F238E27FC236}">
                <a16:creationId xmlns:a16="http://schemas.microsoft.com/office/drawing/2014/main" id="{0C1B72D0-809C-4C82-AF4C-C8A335849406}"/>
              </a:ext>
            </a:extLst>
          </p:cNvPr>
          <p:cNvSpPr txBox="1"/>
          <p:nvPr/>
        </p:nvSpPr>
        <p:spPr>
          <a:xfrm>
            <a:off x="816684" y="3789538"/>
            <a:ext cx="10464800" cy="246221"/>
          </a:xfrm>
          <a:prstGeom prst="rect">
            <a:avLst/>
          </a:prstGeom>
          <a:noFill/>
        </p:spPr>
        <p:txBody>
          <a:bodyPr wrap="square" lIns="0" tIns="0" rIns="0" bIns="0" rtlCol="0">
            <a:spAutoFit/>
          </a:bodyPr>
          <a:lstStyle/>
          <a:p>
            <a:r>
              <a:rPr lang="en-GB" sz="1600" b="1" i="0" kern="1200">
                <a:solidFill>
                  <a:schemeClr val="tx1"/>
                </a:solidFill>
                <a:effectLst/>
                <a:latin typeface="Century Gothic" panose="020B0502020202020204" pitchFamily="34" charset="0"/>
                <a:ea typeface="+mn-ea"/>
                <a:cs typeface="+mn-cs"/>
              </a:rPr>
              <a:t>Lorem ipsum dolor sit amet, consectetur</a:t>
            </a:r>
            <a:endParaRPr lang="en-GB" sz="3200" b="1">
              <a:latin typeface="Century Gothic" panose="020B0502020202020204" pitchFamily="34" charset="0"/>
            </a:endParaRPr>
          </a:p>
        </p:txBody>
      </p:sp>
      <p:sp>
        <p:nvSpPr>
          <p:cNvPr id="15" name="CuadroTexto 14">
            <a:extLst>
              <a:ext uri="{FF2B5EF4-FFF2-40B4-BE49-F238E27FC236}">
                <a16:creationId xmlns:a16="http://schemas.microsoft.com/office/drawing/2014/main" id="{30062E6D-5DB8-4467-9CD0-8630023EA3AA}"/>
              </a:ext>
            </a:extLst>
          </p:cNvPr>
          <p:cNvSpPr txBox="1"/>
          <p:nvPr/>
        </p:nvSpPr>
        <p:spPr>
          <a:xfrm>
            <a:off x="719862" y="6011447"/>
            <a:ext cx="5257801" cy="338554"/>
          </a:xfrm>
          <a:prstGeom prst="rect">
            <a:avLst/>
          </a:prstGeom>
          <a:noFill/>
        </p:spPr>
        <p:txBody>
          <a:bodyPr wrap="square" rtlCol="0">
            <a:spAutoFit/>
          </a:bodyPr>
          <a:lstStyle/>
          <a:p>
            <a:pPr marL="0" marR="0" lvl="0" indent="0" algn="l" defTabSz="914377" rtl="0" eaLnBrk="1" fontAlgn="auto" latinLnBrk="0" hangingPunct="1">
              <a:lnSpc>
                <a:spcPct val="100000"/>
              </a:lnSpc>
              <a:spcBef>
                <a:spcPts val="0"/>
              </a:spcBef>
              <a:spcAft>
                <a:spcPts val="0"/>
              </a:spcAft>
              <a:buClrTx/>
              <a:buSzTx/>
              <a:buFontTx/>
              <a:buNone/>
              <a:tabLst/>
              <a:defRPr/>
            </a:pPr>
            <a:r>
              <a:rPr lang="es-ES" sz="1600" b="1">
                <a:latin typeface="Century Gothic" panose="020B0502020202020204" pitchFamily="34" charset="0"/>
              </a:rPr>
              <a:t>Día / Mes / Año</a:t>
            </a:r>
          </a:p>
        </p:txBody>
      </p:sp>
      <p:pic>
        <p:nvPicPr>
          <p:cNvPr id="16" name="Gráfico 5">
            <a:extLst>
              <a:ext uri="{FF2B5EF4-FFF2-40B4-BE49-F238E27FC236}">
                <a16:creationId xmlns:a16="http://schemas.microsoft.com/office/drawing/2014/main" id="{00A49FDA-AB8D-4CF5-A0A5-FC45573693B7}"/>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356171" y="357105"/>
            <a:ext cx="1895475" cy="356243"/>
          </a:xfrm>
          <a:prstGeom prst="rect">
            <a:avLst/>
          </a:prstGeom>
        </p:spPr>
      </p:pic>
    </p:spTree>
    <p:extLst>
      <p:ext uri="{BB962C8B-B14F-4D97-AF65-F5344CB8AC3E}">
        <p14:creationId xmlns:p14="http://schemas.microsoft.com/office/powerpoint/2010/main" val="21933714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ESPECIFICACIONES TEXTOS">
    <p:spTree>
      <p:nvGrpSpPr>
        <p:cNvPr id="1" name=""/>
        <p:cNvGrpSpPr/>
        <p:nvPr/>
      </p:nvGrpSpPr>
      <p:grpSpPr>
        <a:xfrm>
          <a:off x="0" y="0"/>
          <a:ext cx="0" cy="0"/>
          <a:chOff x="0" y="0"/>
          <a:chExt cx="0" cy="0"/>
        </a:xfrm>
      </p:grpSpPr>
      <p:sp>
        <p:nvSpPr>
          <p:cNvPr id="25" name="Rectángulo 24">
            <a:extLst>
              <a:ext uri="{FF2B5EF4-FFF2-40B4-BE49-F238E27FC236}">
                <a16:creationId xmlns:a16="http://schemas.microsoft.com/office/drawing/2014/main" id="{5B7757DE-DC58-4005-929A-7A2EA07D4BD2}"/>
              </a:ext>
            </a:extLst>
          </p:cNvPr>
          <p:cNvSpPr/>
          <p:nvPr/>
        </p:nvSpPr>
        <p:spPr>
          <a:xfrm>
            <a:off x="268412" y="285868"/>
            <a:ext cx="542925" cy="484584"/>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28" name="Conector recto 27">
            <a:extLst>
              <a:ext uri="{FF2B5EF4-FFF2-40B4-BE49-F238E27FC236}">
                <a16:creationId xmlns:a16="http://schemas.microsoft.com/office/drawing/2014/main" id="{5C6BC430-8C81-45C3-82F3-E18362103773}"/>
              </a:ext>
            </a:extLst>
          </p:cNvPr>
          <p:cNvCxnSpPr>
            <a:cxnSpLocks/>
          </p:cNvCxnSpPr>
          <p:nvPr/>
        </p:nvCxnSpPr>
        <p:spPr>
          <a:xfrm flipV="1">
            <a:off x="811338" y="544506"/>
            <a:ext cx="1190625" cy="5359"/>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21" name="Conector recto 20">
            <a:extLst>
              <a:ext uri="{FF2B5EF4-FFF2-40B4-BE49-F238E27FC236}">
                <a16:creationId xmlns:a16="http://schemas.microsoft.com/office/drawing/2014/main" id="{5EE47B29-4E04-4EC4-AF7F-BDBBF0247B1A}"/>
              </a:ext>
            </a:extLst>
          </p:cNvPr>
          <p:cNvCxnSpPr>
            <a:cxnSpLocks/>
          </p:cNvCxnSpPr>
          <p:nvPr/>
        </p:nvCxnSpPr>
        <p:spPr>
          <a:xfrm>
            <a:off x="11149161" y="683978"/>
            <a:ext cx="0" cy="581025"/>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3" name="Rectángulo 12">
            <a:extLst>
              <a:ext uri="{FF2B5EF4-FFF2-40B4-BE49-F238E27FC236}">
                <a16:creationId xmlns:a16="http://schemas.microsoft.com/office/drawing/2014/main" id="{8292FC01-A713-4C81-93E0-A8FCEDE0A79E}"/>
              </a:ext>
            </a:extLst>
          </p:cNvPr>
          <p:cNvSpPr/>
          <p:nvPr/>
        </p:nvSpPr>
        <p:spPr>
          <a:xfrm>
            <a:off x="650284" y="1159667"/>
            <a:ext cx="3307011" cy="434956"/>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14" name="Rectángulo 13">
            <a:extLst>
              <a:ext uri="{FF2B5EF4-FFF2-40B4-BE49-F238E27FC236}">
                <a16:creationId xmlns:a16="http://schemas.microsoft.com/office/drawing/2014/main" id="{7231CA8C-8ECE-4743-B906-DB4F10319F4F}"/>
              </a:ext>
            </a:extLst>
          </p:cNvPr>
          <p:cNvSpPr/>
          <p:nvPr/>
        </p:nvSpPr>
        <p:spPr>
          <a:xfrm>
            <a:off x="645601" y="2219469"/>
            <a:ext cx="4421723" cy="273699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7" name="Rectángulo 6">
            <a:extLst>
              <a:ext uri="{FF2B5EF4-FFF2-40B4-BE49-F238E27FC236}">
                <a16:creationId xmlns:a16="http://schemas.microsoft.com/office/drawing/2014/main" id="{E8F80293-276E-41BC-A263-120D0AD7C325}"/>
              </a:ext>
            </a:extLst>
          </p:cNvPr>
          <p:cNvSpPr/>
          <p:nvPr/>
        </p:nvSpPr>
        <p:spPr>
          <a:xfrm>
            <a:off x="5646055" y="2666699"/>
            <a:ext cx="3729756" cy="362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9" name="CuadroTexto 8">
            <a:extLst>
              <a:ext uri="{FF2B5EF4-FFF2-40B4-BE49-F238E27FC236}">
                <a16:creationId xmlns:a16="http://schemas.microsoft.com/office/drawing/2014/main" id="{8C3A9E47-C4A3-42FF-9CC6-B1ADF968278A}"/>
              </a:ext>
            </a:extLst>
          </p:cNvPr>
          <p:cNvSpPr txBox="1"/>
          <p:nvPr/>
        </p:nvSpPr>
        <p:spPr>
          <a:xfrm>
            <a:off x="828672" y="1219200"/>
            <a:ext cx="4743451" cy="338554"/>
          </a:xfrm>
          <a:prstGeom prst="rect">
            <a:avLst/>
          </a:prstGeom>
          <a:noFill/>
        </p:spPr>
        <p:txBody>
          <a:bodyPr wrap="square" lIns="0" tIns="0" rIns="0" bIns="0" rtlCol="0">
            <a:spAutoFit/>
          </a:bodyPr>
          <a:lstStyle/>
          <a:p>
            <a:r>
              <a:rPr lang="es-ES" sz="2200" b="0">
                <a:latin typeface="Century Gothic" panose="020B0502020202020204" pitchFamily="34" charset="0"/>
              </a:rPr>
              <a:t>Títulos y encabezados</a:t>
            </a:r>
            <a:endParaRPr lang="en-GB" sz="2200" b="0">
              <a:latin typeface="Century Gothic" panose="020B0502020202020204" pitchFamily="34" charset="0"/>
            </a:endParaRPr>
          </a:p>
        </p:txBody>
      </p:sp>
      <p:sp>
        <p:nvSpPr>
          <p:cNvPr id="11" name="CuadroTexto 10">
            <a:extLst>
              <a:ext uri="{FF2B5EF4-FFF2-40B4-BE49-F238E27FC236}">
                <a16:creationId xmlns:a16="http://schemas.microsoft.com/office/drawing/2014/main" id="{4A602E6F-7975-4A92-8F92-31C8BF152C34}"/>
              </a:ext>
            </a:extLst>
          </p:cNvPr>
          <p:cNvSpPr txBox="1"/>
          <p:nvPr/>
        </p:nvSpPr>
        <p:spPr>
          <a:xfrm>
            <a:off x="833985" y="2389405"/>
            <a:ext cx="4141641" cy="2369880"/>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Cuerpos de texto. </a:t>
            </a:r>
            <a:r>
              <a:rPr lang="en-GB" sz="1400" b="0" i="0" kern="1200">
                <a:solidFill>
                  <a:schemeClr val="tx1"/>
                </a:solidFill>
                <a:effectLst/>
                <a:latin typeface="Arial" panose="020B0604020202020204" pitchFamily="34" charset="0"/>
                <a:ea typeface="+mn-ea"/>
                <a:cs typeface="Arial" panose="020B0604020202020204" pitchFamily="34" charset="0"/>
              </a:rPr>
              <a:t>Lorem ipsum dolor sit amet, consectetur adipiscing elit. Ut vestibulum neque at diam placerat sollicitudin ac vel orci. Duis eu massa hendrerit, gravida dui sed, accumsan turpis. Nunc ut massa risus. Duis bibendum felis in massa aliquam hendrerit. Nam eget nibh sit amet mi congue gravida. </a:t>
            </a:r>
            <a:r>
              <a:rPr lang="en-GB" sz="1400" b="1" i="0" kern="1200">
                <a:solidFill>
                  <a:schemeClr val="accent6"/>
                </a:solidFill>
                <a:effectLst/>
                <a:latin typeface="Arial" panose="020B0604020202020204" pitchFamily="34" charset="0"/>
                <a:ea typeface="+mn-ea"/>
                <a:cs typeface="Arial" panose="020B0604020202020204" pitchFamily="34" charset="0"/>
              </a:rPr>
              <a:t>Morbi arcu augue, </a:t>
            </a:r>
            <a:r>
              <a:rPr lang="en-GB" sz="1400" b="0" i="0" kern="1200">
                <a:solidFill>
                  <a:schemeClr val="tx1"/>
                </a:solidFill>
                <a:effectLst/>
                <a:latin typeface="Arial" panose="020B0604020202020204" pitchFamily="34" charset="0"/>
                <a:ea typeface="+mn-ea"/>
                <a:cs typeface="Arial" panose="020B0604020202020204" pitchFamily="34" charset="0"/>
              </a:rPr>
              <a:t>pellentesque at magna</a:t>
            </a:r>
            <a:r>
              <a:rPr lang="en-GB" sz="1400" b="1" i="0" kern="1200">
                <a:solidFill>
                  <a:schemeClr val="accent6"/>
                </a:solidFill>
                <a:effectLst/>
                <a:latin typeface="Arial" panose="020B0604020202020204" pitchFamily="34" charset="0"/>
                <a:ea typeface="+mn-ea"/>
                <a:cs typeface="Arial" panose="020B0604020202020204" pitchFamily="34" charset="0"/>
              </a:rPr>
              <a:t> </a:t>
            </a:r>
            <a:r>
              <a:rPr lang="en-GB" sz="1400" b="0" i="0" kern="1200">
                <a:solidFill>
                  <a:schemeClr val="tx1"/>
                </a:solidFill>
                <a:effectLst/>
                <a:latin typeface="Arial" panose="020B0604020202020204" pitchFamily="34" charset="0"/>
                <a:ea typeface="+mn-ea"/>
                <a:cs typeface="Arial" panose="020B0604020202020204" pitchFamily="34" charset="0"/>
              </a:rPr>
              <a:t>eget, auctor lobortis enim. Quisque interdum, tortor et convallis tempor, orci nisl pretium turpis, quis iaculis nibh erat ut eros. Proin quam justo, efficitur eu dictum a, vulputate quis massa. </a:t>
            </a:r>
            <a:endParaRPr lang="en-GB" sz="1400" b="0">
              <a:latin typeface="Arial" panose="020B0604020202020204" pitchFamily="34" charset="0"/>
              <a:cs typeface="Arial" panose="020B0604020202020204" pitchFamily="34" charset="0"/>
            </a:endParaRPr>
          </a:p>
        </p:txBody>
      </p:sp>
      <p:sp>
        <p:nvSpPr>
          <p:cNvPr id="12" name="CuadroTexto 11">
            <a:extLst>
              <a:ext uri="{FF2B5EF4-FFF2-40B4-BE49-F238E27FC236}">
                <a16:creationId xmlns:a16="http://schemas.microsoft.com/office/drawing/2014/main" id="{4CFB3066-E586-4519-B8AB-500B35D75BE4}"/>
              </a:ext>
            </a:extLst>
          </p:cNvPr>
          <p:cNvSpPr txBox="1"/>
          <p:nvPr/>
        </p:nvSpPr>
        <p:spPr>
          <a:xfrm>
            <a:off x="5769386" y="2728042"/>
            <a:ext cx="3431847" cy="215444"/>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Cuerpos de texto</a:t>
            </a:r>
            <a:r>
              <a:rPr lang="es-ES" sz="1400" b="0">
                <a:latin typeface="Arial" panose="020B0604020202020204" pitchFamily="34" charset="0"/>
                <a:cs typeface="Arial" panose="020B0604020202020204" pitchFamily="34" charset="0"/>
              </a:rPr>
              <a:t>: Arial Regular</a:t>
            </a:r>
            <a:r>
              <a:rPr lang="es-ES" sz="1400" b="0">
                <a:latin typeface="+mn-lt"/>
              </a:rPr>
              <a:t>, 11 - 14pt</a:t>
            </a:r>
            <a:endParaRPr lang="en-GB" sz="1400" b="0">
              <a:latin typeface="+mn-lt"/>
            </a:endParaRPr>
          </a:p>
        </p:txBody>
      </p:sp>
      <p:cxnSp>
        <p:nvCxnSpPr>
          <p:cNvPr id="16" name="Conector recto 15">
            <a:extLst>
              <a:ext uri="{FF2B5EF4-FFF2-40B4-BE49-F238E27FC236}">
                <a16:creationId xmlns:a16="http://schemas.microsoft.com/office/drawing/2014/main" id="{FE90C302-3EC7-45FD-984C-8E7D0F63FD4A}"/>
              </a:ext>
            </a:extLst>
          </p:cNvPr>
          <p:cNvCxnSpPr>
            <a:cxnSpLocks/>
          </p:cNvCxnSpPr>
          <p:nvPr/>
        </p:nvCxnSpPr>
        <p:spPr>
          <a:xfrm>
            <a:off x="3957295" y="1376738"/>
            <a:ext cx="1706919" cy="4388"/>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cxnSp>
        <p:nvCxnSpPr>
          <p:cNvPr id="17" name="Conector recto 16">
            <a:extLst>
              <a:ext uri="{FF2B5EF4-FFF2-40B4-BE49-F238E27FC236}">
                <a16:creationId xmlns:a16="http://schemas.microsoft.com/office/drawing/2014/main" id="{04CC66C8-2CD0-49BC-B69B-262B7DE2FEFD}"/>
              </a:ext>
            </a:extLst>
          </p:cNvPr>
          <p:cNvCxnSpPr>
            <a:cxnSpLocks/>
          </p:cNvCxnSpPr>
          <p:nvPr/>
        </p:nvCxnSpPr>
        <p:spPr>
          <a:xfrm>
            <a:off x="5067325" y="2846764"/>
            <a:ext cx="57873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19" name="Rectángulo 18">
            <a:extLst>
              <a:ext uri="{FF2B5EF4-FFF2-40B4-BE49-F238E27FC236}">
                <a16:creationId xmlns:a16="http://schemas.microsoft.com/office/drawing/2014/main" id="{FA4E7A8E-70C9-4F5E-8708-BC8F3573B323}"/>
              </a:ext>
            </a:extLst>
          </p:cNvPr>
          <p:cNvSpPr/>
          <p:nvPr/>
        </p:nvSpPr>
        <p:spPr>
          <a:xfrm>
            <a:off x="9538856" y="1019175"/>
            <a:ext cx="2411557" cy="82459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20" name="CuadroTexto 19">
            <a:extLst>
              <a:ext uri="{FF2B5EF4-FFF2-40B4-BE49-F238E27FC236}">
                <a16:creationId xmlns:a16="http://schemas.microsoft.com/office/drawing/2014/main" id="{C7D2DB1D-A4A0-4EB8-B24B-3078993A3820}"/>
              </a:ext>
            </a:extLst>
          </p:cNvPr>
          <p:cNvSpPr txBox="1"/>
          <p:nvPr/>
        </p:nvSpPr>
        <p:spPr>
          <a:xfrm>
            <a:off x="9677731" y="1095375"/>
            <a:ext cx="2173853" cy="646331"/>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Título</a:t>
            </a:r>
            <a:r>
              <a:rPr lang="es-ES" sz="1400" b="1" baseline="0">
                <a:latin typeface="Arial" panose="020B0604020202020204" pitchFamily="34" charset="0"/>
                <a:cs typeface="Arial" panose="020B0604020202020204" pitchFamily="34" charset="0"/>
              </a:rPr>
              <a:t> Apartado</a:t>
            </a:r>
            <a:r>
              <a:rPr lang="es-ES" sz="1400" b="0" baseline="0">
                <a:latin typeface="Arial" panose="020B0604020202020204" pitchFamily="34" charset="0"/>
                <a:cs typeface="Arial" panose="020B0604020202020204" pitchFamily="34" charset="0"/>
              </a:rPr>
              <a:t>: </a:t>
            </a:r>
            <a:r>
              <a:rPr lang="es-ES" sz="1400" b="1" baseline="0">
                <a:latin typeface="+mn-lt"/>
              </a:rPr>
              <a:t>C</a:t>
            </a:r>
            <a:r>
              <a:rPr lang="es-ES" sz="1400" b="1">
                <a:latin typeface="Century Gothic" panose="020B0502020202020204" pitchFamily="34" charset="0"/>
              </a:rPr>
              <a:t>entury Gothic Negrita</a:t>
            </a:r>
            <a:r>
              <a:rPr lang="es-ES" sz="1400" b="0">
                <a:latin typeface="Arial" panose="020B0604020202020204" pitchFamily="34" charset="0"/>
                <a:cs typeface="Arial" panose="020B0604020202020204" pitchFamily="34" charset="0"/>
              </a:rPr>
              <a:t>, siempre en tamaño de 10pt</a:t>
            </a:r>
            <a:endParaRPr lang="en-GB" sz="1400" b="0">
              <a:latin typeface="Arial" panose="020B0604020202020204" pitchFamily="34" charset="0"/>
              <a:cs typeface="Arial" panose="020B0604020202020204" pitchFamily="34" charset="0"/>
            </a:endParaRPr>
          </a:p>
        </p:txBody>
      </p:sp>
      <p:sp>
        <p:nvSpPr>
          <p:cNvPr id="24" name="Rectángulo 23">
            <a:extLst>
              <a:ext uri="{FF2B5EF4-FFF2-40B4-BE49-F238E27FC236}">
                <a16:creationId xmlns:a16="http://schemas.microsoft.com/office/drawing/2014/main" id="{16006673-A633-4198-87CC-7C8AB5B9A58A}"/>
              </a:ext>
            </a:extLst>
          </p:cNvPr>
          <p:cNvSpPr/>
          <p:nvPr/>
        </p:nvSpPr>
        <p:spPr>
          <a:xfrm>
            <a:off x="10203523" y="352935"/>
            <a:ext cx="1866900" cy="340568"/>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26" name="Rectángulo 25">
            <a:extLst>
              <a:ext uri="{FF2B5EF4-FFF2-40B4-BE49-F238E27FC236}">
                <a16:creationId xmlns:a16="http://schemas.microsoft.com/office/drawing/2014/main" id="{7CB944FB-F56D-44D0-AFCB-F54C1B28A1A0}"/>
              </a:ext>
            </a:extLst>
          </p:cNvPr>
          <p:cNvSpPr/>
          <p:nvPr/>
        </p:nvSpPr>
        <p:spPr>
          <a:xfrm>
            <a:off x="1847851" y="179462"/>
            <a:ext cx="3921519" cy="5762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27" name="CuadroTexto 26">
            <a:extLst>
              <a:ext uri="{FF2B5EF4-FFF2-40B4-BE49-F238E27FC236}">
                <a16:creationId xmlns:a16="http://schemas.microsoft.com/office/drawing/2014/main" id="{1AAAE1D9-DF43-4FF2-9780-BEA707951187}"/>
              </a:ext>
            </a:extLst>
          </p:cNvPr>
          <p:cNvSpPr txBox="1"/>
          <p:nvPr/>
        </p:nvSpPr>
        <p:spPr>
          <a:xfrm>
            <a:off x="1928614" y="255663"/>
            <a:ext cx="3586372" cy="430887"/>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El </a:t>
            </a:r>
            <a:r>
              <a:rPr lang="es-ES" sz="1400" b="1">
                <a:latin typeface="Arial" panose="020B0604020202020204" pitchFamily="34" charset="0"/>
                <a:cs typeface="Arial" panose="020B0604020202020204" pitchFamily="34" charset="0"/>
              </a:rPr>
              <a:t>símbolo</a:t>
            </a:r>
            <a:r>
              <a:rPr lang="es-ES" sz="1400" b="0">
                <a:latin typeface="Arial" panose="020B0604020202020204" pitchFamily="34" charset="0"/>
                <a:cs typeface="Arial" panose="020B0604020202020204" pitchFamily="34" charset="0"/>
              </a:rPr>
              <a:t> del logotipo</a:t>
            </a:r>
            <a:r>
              <a:rPr lang="es-ES" sz="1400" b="0" baseline="0">
                <a:latin typeface="Arial" panose="020B0604020202020204" pitchFamily="34" charset="0"/>
                <a:cs typeface="Arial" panose="020B0604020202020204" pitchFamily="34" charset="0"/>
              </a:rPr>
              <a:t> </a:t>
            </a:r>
            <a:r>
              <a:rPr lang="es-ES" sz="1400" b="0">
                <a:latin typeface="Arial" panose="020B0604020202020204" pitchFamily="34" charset="0"/>
                <a:cs typeface="Arial" panose="020B0604020202020204" pitchFamily="34" charset="0"/>
              </a:rPr>
              <a:t>deberá estar siempre presente en todas las </a:t>
            </a:r>
            <a:r>
              <a:rPr lang="es-ES" sz="1400" b="1" err="1">
                <a:latin typeface="Arial" panose="020B0604020202020204" pitchFamily="34" charset="0"/>
                <a:cs typeface="Arial" panose="020B0604020202020204" pitchFamily="34" charset="0"/>
              </a:rPr>
              <a:t>slides</a:t>
            </a:r>
            <a:r>
              <a:rPr lang="es-ES" sz="1400" b="1">
                <a:latin typeface="Arial" panose="020B0604020202020204" pitchFamily="34" charset="0"/>
                <a:cs typeface="Arial" panose="020B0604020202020204" pitchFamily="34" charset="0"/>
              </a:rPr>
              <a:t> interiores</a:t>
            </a:r>
            <a:r>
              <a:rPr lang="es-ES" sz="1400" b="0">
                <a:latin typeface="Arial" panose="020B0604020202020204" pitchFamily="34" charset="0"/>
                <a:cs typeface="Arial" panose="020B0604020202020204" pitchFamily="34" charset="0"/>
              </a:rPr>
              <a:t>.</a:t>
            </a:r>
            <a:endParaRPr lang="en-GB" sz="1400" b="0">
              <a:latin typeface="Arial" panose="020B0604020202020204" pitchFamily="34" charset="0"/>
              <a:cs typeface="Arial" panose="020B0604020202020204" pitchFamily="34" charset="0"/>
            </a:endParaRPr>
          </a:p>
        </p:txBody>
      </p:sp>
      <p:sp>
        <p:nvSpPr>
          <p:cNvPr id="31" name="CuadroTexto 30">
            <a:extLst>
              <a:ext uri="{FF2B5EF4-FFF2-40B4-BE49-F238E27FC236}">
                <a16:creationId xmlns:a16="http://schemas.microsoft.com/office/drawing/2014/main" id="{6596F38C-4943-4FAB-B000-C2384D9B4CE0}"/>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a:latin typeface="Century Gothic" panose="020B0502020202020204" pitchFamily="34" charset="0"/>
                <a:cs typeface="Arial" panose="020B0604020202020204" pitchFamily="34" charset="0"/>
              </a:rPr>
              <a:t>APARTADO</a:t>
            </a:r>
            <a:endParaRPr lang="en-GB" sz="1000" b="1">
              <a:latin typeface="Century Gothic" panose="020B0502020202020204" pitchFamily="34" charset="0"/>
              <a:cs typeface="Arial" panose="020B0604020202020204" pitchFamily="34" charset="0"/>
            </a:endParaRPr>
          </a:p>
        </p:txBody>
      </p:sp>
      <p:grpSp>
        <p:nvGrpSpPr>
          <p:cNvPr id="46" name="Grupo 45">
            <a:extLst>
              <a:ext uri="{FF2B5EF4-FFF2-40B4-BE49-F238E27FC236}">
                <a16:creationId xmlns:a16="http://schemas.microsoft.com/office/drawing/2014/main" id="{4AF5B61E-50D2-4C2D-8499-28EC15D8FE3D}"/>
              </a:ext>
            </a:extLst>
          </p:cNvPr>
          <p:cNvGrpSpPr/>
          <p:nvPr/>
        </p:nvGrpSpPr>
        <p:grpSpPr>
          <a:xfrm>
            <a:off x="9217585" y="2563442"/>
            <a:ext cx="262136" cy="267838"/>
            <a:chOff x="6737824" y="5895368"/>
            <a:chExt cx="278868" cy="284934"/>
          </a:xfrm>
        </p:grpSpPr>
        <p:sp>
          <p:nvSpPr>
            <p:cNvPr id="47" name="Elipse 46">
              <a:extLst>
                <a:ext uri="{FF2B5EF4-FFF2-40B4-BE49-F238E27FC236}">
                  <a16:creationId xmlns:a16="http://schemas.microsoft.com/office/drawing/2014/main" id="{D9A30B1D-F156-4A13-A6C2-21A92DFD82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48" name="CuadroTexto 47">
              <a:extLst>
                <a:ext uri="{FF2B5EF4-FFF2-40B4-BE49-F238E27FC236}">
                  <a16:creationId xmlns:a16="http://schemas.microsoft.com/office/drawing/2014/main" id="{EC62D3F6-A68C-49D3-849D-7F1BDADDEF0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grpSp>
        <p:nvGrpSpPr>
          <p:cNvPr id="49" name="Grupo 48">
            <a:extLst>
              <a:ext uri="{FF2B5EF4-FFF2-40B4-BE49-F238E27FC236}">
                <a16:creationId xmlns:a16="http://schemas.microsoft.com/office/drawing/2014/main" id="{1BE397A5-5BB5-4D48-AEC6-83AF9B42834C}"/>
              </a:ext>
            </a:extLst>
          </p:cNvPr>
          <p:cNvGrpSpPr/>
          <p:nvPr/>
        </p:nvGrpSpPr>
        <p:grpSpPr>
          <a:xfrm>
            <a:off x="5591739" y="56369"/>
            <a:ext cx="262136" cy="267838"/>
            <a:chOff x="6737824" y="5895368"/>
            <a:chExt cx="278868" cy="284934"/>
          </a:xfrm>
        </p:grpSpPr>
        <p:sp>
          <p:nvSpPr>
            <p:cNvPr id="50" name="Elipse 49">
              <a:extLst>
                <a:ext uri="{FF2B5EF4-FFF2-40B4-BE49-F238E27FC236}">
                  <a16:creationId xmlns:a16="http://schemas.microsoft.com/office/drawing/2014/main" id="{2B2DE840-1375-4EED-B525-E5B1DA8FFA81}"/>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1" name="CuadroTexto 50">
              <a:extLst>
                <a:ext uri="{FF2B5EF4-FFF2-40B4-BE49-F238E27FC236}">
                  <a16:creationId xmlns:a16="http://schemas.microsoft.com/office/drawing/2014/main" id="{B387FDEA-D1ED-4B02-8977-283F6DA690C1}"/>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grpSp>
        <p:nvGrpSpPr>
          <p:cNvPr id="58" name="Grupo 57">
            <a:extLst>
              <a:ext uri="{FF2B5EF4-FFF2-40B4-BE49-F238E27FC236}">
                <a16:creationId xmlns:a16="http://schemas.microsoft.com/office/drawing/2014/main" id="{4ACDFAC8-F8EE-417A-82F9-D9F5B4642139}"/>
              </a:ext>
            </a:extLst>
          </p:cNvPr>
          <p:cNvGrpSpPr/>
          <p:nvPr/>
        </p:nvGrpSpPr>
        <p:grpSpPr>
          <a:xfrm>
            <a:off x="11786212" y="891821"/>
            <a:ext cx="262136" cy="267838"/>
            <a:chOff x="6737824" y="5895368"/>
            <a:chExt cx="278868" cy="284934"/>
          </a:xfrm>
        </p:grpSpPr>
        <p:sp>
          <p:nvSpPr>
            <p:cNvPr id="59" name="Elipse 58">
              <a:extLst>
                <a:ext uri="{FF2B5EF4-FFF2-40B4-BE49-F238E27FC236}">
                  <a16:creationId xmlns:a16="http://schemas.microsoft.com/office/drawing/2014/main" id="{69E6393E-8D48-492A-8353-2FDA689136EF}"/>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0" name="CuadroTexto 59">
              <a:extLst>
                <a:ext uri="{FF2B5EF4-FFF2-40B4-BE49-F238E27FC236}">
                  <a16:creationId xmlns:a16="http://schemas.microsoft.com/office/drawing/2014/main" id="{FB2295E7-1BBA-4D8E-96F6-5FC310DA4533}"/>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sp>
        <p:nvSpPr>
          <p:cNvPr id="34" name="Rectángulo 33">
            <a:extLst>
              <a:ext uri="{FF2B5EF4-FFF2-40B4-BE49-F238E27FC236}">
                <a16:creationId xmlns:a16="http://schemas.microsoft.com/office/drawing/2014/main" id="{43E7D89D-A10B-4554-A3FD-B45DC1984776}"/>
              </a:ext>
            </a:extLst>
          </p:cNvPr>
          <p:cNvSpPr/>
          <p:nvPr/>
        </p:nvSpPr>
        <p:spPr>
          <a:xfrm>
            <a:off x="645603" y="1657352"/>
            <a:ext cx="3457167" cy="40096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6" name="CuadroTexto 35">
            <a:extLst>
              <a:ext uri="{FF2B5EF4-FFF2-40B4-BE49-F238E27FC236}">
                <a16:creationId xmlns:a16="http://schemas.microsoft.com/office/drawing/2014/main" id="{EB390D25-DE19-4E97-951A-80ECD2551D2F}"/>
              </a:ext>
            </a:extLst>
          </p:cNvPr>
          <p:cNvSpPr txBox="1"/>
          <p:nvPr/>
        </p:nvSpPr>
        <p:spPr>
          <a:xfrm>
            <a:off x="838944" y="1707574"/>
            <a:ext cx="4743451" cy="276999"/>
          </a:xfrm>
          <a:prstGeom prst="rect">
            <a:avLst/>
          </a:prstGeom>
          <a:noFill/>
        </p:spPr>
        <p:txBody>
          <a:bodyPr wrap="square" lIns="0" tIns="0" rIns="0" bIns="0" rtlCol="0">
            <a:spAutoFit/>
          </a:bodyPr>
          <a:lstStyle/>
          <a:p>
            <a:r>
              <a:rPr lang="es-ES" sz="1800" b="1">
                <a:latin typeface="Century Gothic" panose="020B0502020202020204" pitchFamily="34" charset="0"/>
              </a:rPr>
              <a:t>Subtítulos y encabezados</a:t>
            </a:r>
            <a:endParaRPr lang="en-GB" sz="1800" b="1">
              <a:latin typeface="Century Gothic" panose="020B0502020202020204" pitchFamily="34" charset="0"/>
            </a:endParaRPr>
          </a:p>
        </p:txBody>
      </p:sp>
      <p:cxnSp>
        <p:nvCxnSpPr>
          <p:cNvPr id="38" name="Conector recto 37">
            <a:extLst>
              <a:ext uri="{FF2B5EF4-FFF2-40B4-BE49-F238E27FC236}">
                <a16:creationId xmlns:a16="http://schemas.microsoft.com/office/drawing/2014/main" id="{B5972FAA-FB67-42BA-8BAE-8013FDAC1F95}"/>
              </a:ext>
            </a:extLst>
          </p:cNvPr>
          <p:cNvCxnSpPr>
            <a:cxnSpLocks/>
          </p:cNvCxnSpPr>
          <p:nvPr/>
        </p:nvCxnSpPr>
        <p:spPr>
          <a:xfrm>
            <a:off x="4102769" y="1869499"/>
            <a:ext cx="1376128" cy="3771"/>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2" name="Rectángulo 51">
            <a:extLst>
              <a:ext uri="{FF2B5EF4-FFF2-40B4-BE49-F238E27FC236}">
                <a16:creationId xmlns:a16="http://schemas.microsoft.com/office/drawing/2014/main" id="{4066D12E-0740-458F-9D83-18B33BBC5385}"/>
              </a:ext>
            </a:extLst>
          </p:cNvPr>
          <p:cNvSpPr/>
          <p:nvPr/>
        </p:nvSpPr>
        <p:spPr>
          <a:xfrm>
            <a:off x="5646057" y="3395425"/>
            <a:ext cx="3040745" cy="107721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53" name="Conector recto 52">
            <a:extLst>
              <a:ext uri="{FF2B5EF4-FFF2-40B4-BE49-F238E27FC236}">
                <a16:creationId xmlns:a16="http://schemas.microsoft.com/office/drawing/2014/main" id="{28E97C44-D81C-410A-A757-57D1AF3319DC}"/>
              </a:ext>
            </a:extLst>
          </p:cNvPr>
          <p:cNvCxnSpPr>
            <a:cxnSpLocks/>
          </p:cNvCxnSpPr>
          <p:nvPr/>
        </p:nvCxnSpPr>
        <p:spPr>
          <a:xfrm>
            <a:off x="3052119" y="3811712"/>
            <a:ext cx="2612095"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4" name="Rectángulo 53">
            <a:extLst>
              <a:ext uri="{FF2B5EF4-FFF2-40B4-BE49-F238E27FC236}">
                <a16:creationId xmlns:a16="http://schemas.microsoft.com/office/drawing/2014/main" id="{9AEBC5C5-5D89-4E2E-B472-C563FC9E285C}"/>
              </a:ext>
            </a:extLst>
          </p:cNvPr>
          <p:cNvSpPr/>
          <p:nvPr/>
        </p:nvSpPr>
        <p:spPr>
          <a:xfrm>
            <a:off x="1510083" y="3656212"/>
            <a:ext cx="1542036" cy="284651"/>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highlight>
                <a:srgbClr val="FFFF00"/>
              </a:highlight>
            </a:endParaRPr>
          </a:p>
        </p:txBody>
      </p:sp>
      <p:sp>
        <p:nvSpPr>
          <p:cNvPr id="61" name="CuadroTexto 60">
            <a:extLst>
              <a:ext uri="{FF2B5EF4-FFF2-40B4-BE49-F238E27FC236}">
                <a16:creationId xmlns:a16="http://schemas.microsoft.com/office/drawing/2014/main" id="{54D426AF-6543-4644-BEA3-FD4E85BBC0D4}"/>
              </a:ext>
            </a:extLst>
          </p:cNvPr>
          <p:cNvSpPr txBox="1"/>
          <p:nvPr/>
        </p:nvSpPr>
        <p:spPr>
          <a:xfrm>
            <a:off x="5769384" y="3467162"/>
            <a:ext cx="2709288" cy="1077218"/>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Palabras destacados</a:t>
            </a:r>
            <a:r>
              <a:rPr lang="es-ES" sz="1400" b="1" baseline="0">
                <a:latin typeface="Arial" panose="020B0604020202020204" pitchFamily="34" charset="0"/>
                <a:cs typeface="Arial" panose="020B0604020202020204" pitchFamily="34" charset="0"/>
              </a:rPr>
              <a:t> y links</a:t>
            </a:r>
            <a:r>
              <a:rPr lang="es-ES" sz="1400" b="1">
                <a:latin typeface="Arial" panose="020B0604020202020204" pitchFamily="34" charset="0"/>
                <a:cs typeface="Arial" panose="020B0604020202020204" pitchFamily="34" charset="0"/>
              </a:rPr>
              <a:t>:</a:t>
            </a:r>
            <a:r>
              <a:rPr lang="es-ES" sz="1400" b="1" baseline="0">
                <a:latin typeface="Arial" panose="020B0604020202020204" pitchFamily="34" charset="0"/>
                <a:cs typeface="Arial" panose="020B0604020202020204" pitchFamily="34" charset="0"/>
              </a:rPr>
              <a:t>  </a:t>
            </a:r>
            <a:r>
              <a:rPr lang="es-ES" sz="1400" b="1">
                <a:latin typeface="Arial" panose="020B0604020202020204" pitchFamily="34" charset="0"/>
                <a:cs typeface="Arial" panose="020B0604020202020204" pitchFamily="34" charset="0"/>
              </a:rPr>
              <a:t>Arial Negrita</a:t>
            </a:r>
            <a:r>
              <a:rPr lang="es-ES" sz="1400" b="1" baseline="0">
                <a:latin typeface="Arial" panose="020B0604020202020204" pitchFamily="34" charset="0"/>
                <a:cs typeface="Arial" panose="020B0604020202020204" pitchFamily="34" charset="0"/>
              </a:rPr>
              <a:t> </a:t>
            </a:r>
            <a:r>
              <a:rPr lang="es-ES" sz="1400" b="0">
                <a:latin typeface="Arial" panose="020B0604020202020204" pitchFamily="34" charset="0"/>
                <a:cs typeface="Arial" panose="020B0604020202020204" pitchFamily="34" charset="0"/>
              </a:rPr>
              <a:t>en el mismo tamaño del cuerpo de texto donde se integren (entre 11pt y 14 pt).</a:t>
            </a:r>
          </a:p>
          <a:p>
            <a:endParaRPr lang="es-ES" sz="1400" b="0">
              <a:latin typeface="+mn-lt"/>
            </a:endParaRPr>
          </a:p>
        </p:txBody>
      </p:sp>
      <p:sp>
        <p:nvSpPr>
          <p:cNvPr id="35" name="Rectángulo 34">
            <a:extLst>
              <a:ext uri="{FF2B5EF4-FFF2-40B4-BE49-F238E27FC236}">
                <a16:creationId xmlns:a16="http://schemas.microsoft.com/office/drawing/2014/main" id="{F53F581A-6991-46DE-8F55-993B29A87957}"/>
              </a:ext>
            </a:extLst>
          </p:cNvPr>
          <p:cNvSpPr/>
          <p:nvPr/>
        </p:nvSpPr>
        <p:spPr>
          <a:xfrm>
            <a:off x="5006293" y="1692226"/>
            <a:ext cx="4147961" cy="36208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37" name="CuadroTexto 36">
            <a:extLst>
              <a:ext uri="{FF2B5EF4-FFF2-40B4-BE49-F238E27FC236}">
                <a16:creationId xmlns:a16="http://schemas.microsoft.com/office/drawing/2014/main" id="{6E676913-C5F3-4567-BA2A-B86660F72444}"/>
              </a:ext>
            </a:extLst>
          </p:cNvPr>
          <p:cNvSpPr txBox="1"/>
          <p:nvPr/>
        </p:nvSpPr>
        <p:spPr>
          <a:xfrm>
            <a:off x="5162382" y="1768427"/>
            <a:ext cx="3820225" cy="215444"/>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Subtítulos</a:t>
            </a:r>
            <a:r>
              <a:rPr lang="es-ES" sz="1400" b="0">
                <a:latin typeface="Arial" panose="020B0604020202020204" pitchFamily="34" charset="0"/>
                <a:cs typeface="Arial" panose="020B0604020202020204" pitchFamily="34" charset="0"/>
              </a:rPr>
              <a:t>: </a:t>
            </a:r>
            <a:r>
              <a:rPr lang="es-ES" sz="1400" b="1">
                <a:latin typeface="Century Gothic" panose="020B0502020202020204" pitchFamily="34" charset="0"/>
              </a:rPr>
              <a:t>Century</a:t>
            </a:r>
            <a:r>
              <a:rPr lang="es-ES" sz="1400" b="1" baseline="0">
                <a:latin typeface="Century Gothic" panose="020B0502020202020204" pitchFamily="34" charset="0"/>
              </a:rPr>
              <a:t> Gothic Negrita</a:t>
            </a:r>
            <a:r>
              <a:rPr lang="es-ES" sz="1400" b="0" baseline="0">
                <a:latin typeface="Arial" panose="020B0604020202020204" pitchFamily="34" charset="0"/>
                <a:cs typeface="Arial" panose="020B0604020202020204" pitchFamily="34" charset="0"/>
              </a:rPr>
              <a:t>, 16 - 20pt</a:t>
            </a:r>
            <a:endParaRPr lang="en-GB" sz="1400" b="0">
              <a:latin typeface="Arial" panose="020B0604020202020204" pitchFamily="34" charset="0"/>
              <a:cs typeface="Arial" panose="020B0604020202020204" pitchFamily="34" charset="0"/>
            </a:endParaRPr>
          </a:p>
        </p:txBody>
      </p:sp>
      <p:grpSp>
        <p:nvGrpSpPr>
          <p:cNvPr id="39" name="Grupo 38">
            <a:extLst>
              <a:ext uri="{FF2B5EF4-FFF2-40B4-BE49-F238E27FC236}">
                <a16:creationId xmlns:a16="http://schemas.microsoft.com/office/drawing/2014/main" id="{22B5AD7C-1D38-4EA8-A235-574CBA684D80}"/>
              </a:ext>
            </a:extLst>
          </p:cNvPr>
          <p:cNvGrpSpPr/>
          <p:nvPr/>
        </p:nvGrpSpPr>
        <p:grpSpPr>
          <a:xfrm>
            <a:off x="8982607" y="1596399"/>
            <a:ext cx="262136" cy="267838"/>
            <a:chOff x="6737824" y="5895368"/>
            <a:chExt cx="278868" cy="284934"/>
          </a:xfrm>
        </p:grpSpPr>
        <p:sp>
          <p:nvSpPr>
            <p:cNvPr id="40" name="Elipse 39">
              <a:extLst>
                <a:ext uri="{FF2B5EF4-FFF2-40B4-BE49-F238E27FC236}">
                  <a16:creationId xmlns:a16="http://schemas.microsoft.com/office/drawing/2014/main" id="{83064989-7D49-4292-B945-7171B4CB0A20}"/>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41" name="CuadroTexto 40">
              <a:extLst>
                <a:ext uri="{FF2B5EF4-FFF2-40B4-BE49-F238E27FC236}">
                  <a16:creationId xmlns:a16="http://schemas.microsoft.com/office/drawing/2014/main" id="{C72EB8BD-744D-491A-845A-9720161464D0}"/>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sp>
        <p:nvSpPr>
          <p:cNvPr id="8" name="Rectángulo 7">
            <a:extLst>
              <a:ext uri="{FF2B5EF4-FFF2-40B4-BE49-F238E27FC236}">
                <a16:creationId xmlns:a16="http://schemas.microsoft.com/office/drawing/2014/main" id="{027FB43C-B73E-419E-9EF1-914799BA2434}"/>
              </a:ext>
            </a:extLst>
          </p:cNvPr>
          <p:cNvSpPr/>
          <p:nvPr/>
        </p:nvSpPr>
        <p:spPr>
          <a:xfrm>
            <a:off x="5006293" y="967446"/>
            <a:ext cx="3203864" cy="56195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10" name="CuadroTexto 9">
            <a:extLst>
              <a:ext uri="{FF2B5EF4-FFF2-40B4-BE49-F238E27FC236}">
                <a16:creationId xmlns:a16="http://schemas.microsoft.com/office/drawing/2014/main" id="{C28FFFEA-951E-43B3-A7C0-9A465AB7D8B2}"/>
              </a:ext>
            </a:extLst>
          </p:cNvPr>
          <p:cNvSpPr txBox="1"/>
          <p:nvPr/>
        </p:nvSpPr>
        <p:spPr>
          <a:xfrm>
            <a:off x="5161663" y="1033255"/>
            <a:ext cx="2914357" cy="430887"/>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Títulos</a:t>
            </a:r>
            <a:r>
              <a:rPr lang="es-ES" sz="1400" b="1" baseline="0">
                <a:latin typeface="Arial" panose="020B0604020202020204" pitchFamily="34" charset="0"/>
                <a:cs typeface="Arial" panose="020B0604020202020204" pitchFamily="34" charset="0"/>
              </a:rPr>
              <a:t> </a:t>
            </a:r>
            <a:r>
              <a:rPr lang="es-ES" sz="1400" b="1">
                <a:latin typeface="Arial" panose="020B0604020202020204" pitchFamily="34" charset="0"/>
                <a:cs typeface="Arial" panose="020B0604020202020204" pitchFamily="34" charset="0"/>
              </a:rPr>
              <a:t>y encabezados:</a:t>
            </a:r>
            <a:r>
              <a:rPr lang="es-ES" sz="1400" b="1" baseline="0">
                <a:latin typeface="Arial" panose="020B0604020202020204" pitchFamily="34" charset="0"/>
                <a:cs typeface="Arial" panose="020B0604020202020204" pitchFamily="34" charset="0"/>
              </a:rPr>
              <a:t> </a:t>
            </a:r>
            <a:r>
              <a:rPr lang="es-ES" sz="1400" b="0" baseline="0">
                <a:latin typeface="Century Gothic" panose="020B0502020202020204" pitchFamily="34" charset="0"/>
              </a:rPr>
              <a:t>C</a:t>
            </a:r>
            <a:r>
              <a:rPr lang="es-ES" sz="1400" b="0">
                <a:latin typeface="Century Gothic" panose="020B0502020202020204" pitchFamily="34" charset="0"/>
              </a:rPr>
              <a:t>entury Gothic Regular</a:t>
            </a:r>
            <a:r>
              <a:rPr lang="es-ES" sz="1400" b="0" baseline="0">
                <a:latin typeface="Century Gothic" panose="020B0502020202020204" pitchFamily="34" charset="0"/>
              </a:rPr>
              <a:t>, </a:t>
            </a:r>
            <a:r>
              <a:rPr lang="es-ES" sz="1400" b="0" baseline="0">
                <a:latin typeface="Arial" panose="020B0604020202020204" pitchFamily="34" charset="0"/>
                <a:cs typeface="Arial" panose="020B0604020202020204" pitchFamily="34" charset="0"/>
              </a:rPr>
              <a:t>22 - 24 pt</a:t>
            </a:r>
            <a:endParaRPr lang="en-GB" sz="1400" b="0">
              <a:latin typeface="Arial" panose="020B0604020202020204" pitchFamily="34" charset="0"/>
              <a:cs typeface="Arial" panose="020B0604020202020204" pitchFamily="34" charset="0"/>
            </a:endParaRPr>
          </a:p>
        </p:txBody>
      </p:sp>
      <p:grpSp>
        <p:nvGrpSpPr>
          <p:cNvPr id="55" name="Grupo 54">
            <a:extLst>
              <a:ext uri="{FF2B5EF4-FFF2-40B4-BE49-F238E27FC236}">
                <a16:creationId xmlns:a16="http://schemas.microsoft.com/office/drawing/2014/main" id="{31612541-B3AD-4270-B2F4-3F60B7AE5EF2}"/>
              </a:ext>
            </a:extLst>
          </p:cNvPr>
          <p:cNvGrpSpPr/>
          <p:nvPr/>
        </p:nvGrpSpPr>
        <p:grpSpPr>
          <a:xfrm>
            <a:off x="8047595" y="871618"/>
            <a:ext cx="262136" cy="267838"/>
            <a:chOff x="6737824" y="5895368"/>
            <a:chExt cx="278868" cy="284934"/>
          </a:xfrm>
        </p:grpSpPr>
        <p:sp>
          <p:nvSpPr>
            <p:cNvPr id="56" name="Elipse 55">
              <a:extLst>
                <a:ext uri="{FF2B5EF4-FFF2-40B4-BE49-F238E27FC236}">
                  <a16:creationId xmlns:a16="http://schemas.microsoft.com/office/drawing/2014/main" id="{5D7DDEA4-FD7C-48B6-A911-1BC39C81344C}"/>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7" name="CuadroTexto 56">
              <a:extLst>
                <a:ext uri="{FF2B5EF4-FFF2-40B4-BE49-F238E27FC236}">
                  <a16:creationId xmlns:a16="http://schemas.microsoft.com/office/drawing/2014/main" id="{7DA7032A-889F-4967-B996-C783DF6306BA}"/>
                </a:ext>
              </a:extLst>
            </p:cNvPr>
            <p:cNvSpPr txBox="1"/>
            <p:nvPr/>
          </p:nvSpPr>
          <p:spPr>
            <a:xfrm>
              <a:off x="6838945"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grpSp>
        <p:nvGrpSpPr>
          <p:cNvPr id="62" name="Grupo 61">
            <a:extLst>
              <a:ext uri="{FF2B5EF4-FFF2-40B4-BE49-F238E27FC236}">
                <a16:creationId xmlns:a16="http://schemas.microsoft.com/office/drawing/2014/main" id="{3FEA71F6-9051-40CC-B58C-940A7B003F3C}"/>
              </a:ext>
            </a:extLst>
          </p:cNvPr>
          <p:cNvGrpSpPr/>
          <p:nvPr/>
        </p:nvGrpSpPr>
        <p:grpSpPr>
          <a:xfrm>
            <a:off x="8525239" y="3293178"/>
            <a:ext cx="262136" cy="267838"/>
            <a:chOff x="6737824" y="5895368"/>
            <a:chExt cx="278868" cy="284934"/>
          </a:xfrm>
        </p:grpSpPr>
        <p:sp>
          <p:nvSpPr>
            <p:cNvPr id="63" name="Elipse 62">
              <a:extLst>
                <a:ext uri="{FF2B5EF4-FFF2-40B4-BE49-F238E27FC236}">
                  <a16:creationId xmlns:a16="http://schemas.microsoft.com/office/drawing/2014/main" id="{A0D596A1-5D9A-476C-A7F2-38D43987ED9D}"/>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4" name="CuadroTexto 63">
              <a:extLst>
                <a:ext uri="{FF2B5EF4-FFF2-40B4-BE49-F238E27FC236}">
                  <a16:creationId xmlns:a16="http://schemas.microsoft.com/office/drawing/2014/main" id="{D98D0E84-370B-44B2-9C58-885D555ECBEF}"/>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sp>
        <p:nvSpPr>
          <p:cNvPr id="65" name="CuadroTexto 64">
            <a:extLst>
              <a:ext uri="{FF2B5EF4-FFF2-40B4-BE49-F238E27FC236}">
                <a16:creationId xmlns:a16="http://schemas.microsoft.com/office/drawing/2014/main" id="{8CFF5067-E38D-4037-A1AE-F7FE3B74AFEC}"/>
              </a:ext>
            </a:extLst>
          </p:cNvPr>
          <p:cNvSpPr txBox="1"/>
          <p:nvPr/>
        </p:nvSpPr>
        <p:spPr>
          <a:xfrm>
            <a:off x="822744" y="5236513"/>
            <a:ext cx="4141641" cy="738664"/>
          </a:xfrm>
          <a:prstGeom prst="rect">
            <a:avLst/>
          </a:prstGeom>
          <a:noFill/>
        </p:spPr>
        <p:txBody>
          <a:bodyPr wrap="square" lIns="0" tIns="0" rIns="0" bIns="0" rtlCol="0">
            <a:spAutoFit/>
          </a:bodyPr>
          <a:lstStyle/>
          <a:p>
            <a:r>
              <a:rPr lang="en-GB" sz="2400" b="0" i="0" kern="1200">
                <a:solidFill>
                  <a:schemeClr val="accent6"/>
                </a:solidFill>
                <a:effectLst/>
                <a:latin typeface="Century Gothic" panose="020B0502020202020204" pitchFamily="34" charset="0"/>
                <a:ea typeface="+mn-ea"/>
                <a:cs typeface="Arial" panose="020B0604020202020204" pitchFamily="34" charset="0"/>
              </a:rPr>
              <a:t>Lorem ipsum dolor sit amet, consectetur adipiscing elit. </a:t>
            </a:r>
            <a:endParaRPr lang="en-GB" sz="2400" b="0">
              <a:solidFill>
                <a:schemeClr val="accent6"/>
              </a:solidFill>
              <a:latin typeface="Century Gothic" panose="020B0502020202020204" pitchFamily="34" charset="0"/>
              <a:cs typeface="Arial" panose="020B0604020202020204" pitchFamily="34" charset="0"/>
            </a:endParaRPr>
          </a:p>
        </p:txBody>
      </p:sp>
      <p:sp>
        <p:nvSpPr>
          <p:cNvPr id="66" name="Rectángulo 65">
            <a:extLst>
              <a:ext uri="{FF2B5EF4-FFF2-40B4-BE49-F238E27FC236}">
                <a16:creationId xmlns:a16="http://schemas.microsoft.com/office/drawing/2014/main" id="{D3E5D0F9-F4D6-4295-9C7C-DC99C52E633B}"/>
              </a:ext>
            </a:extLst>
          </p:cNvPr>
          <p:cNvSpPr/>
          <p:nvPr/>
        </p:nvSpPr>
        <p:spPr>
          <a:xfrm>
            <a:off x="5646055" y="5186878"/>
            <a:ext cx="4360391" cy="81913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67" name="Conector recto 66">
            <a:extLst>
              <a:ext uri="{FF2B5EF4-FFF2-40B4-BE49-F238E27FC236}">
                <a16:creationId xmlns:a16="http://schemas.microsoft.com/office/drawing/2014/main" id="{75B0E6BB-9876-46A1-8C8D-829F06FBF2E3}"/>
              </a:ext>
            </a:extLst>
          </p:cNvPr>
          <p:cNvCxnSpPr>
            <a:cxnSpLocks/>
          </p:cNvCxnSpPr>
          <p:nvPr/>
        </p:nvCxnSpPr>
        <p:spPr>
          <a:xfrm>
            <a:off x="5067325" y="5606260"/>
            <a:ext cx="578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8" name="Rectángulo 67">
            <a:extLst>
              <a:ext uri="{FF2B5EF4-FFF2-40B4-BE49-F238E27FC236}">
                <a16:creationId xmlns:a16="http://schemas.microsoft.com/office/drawing/2014/main" id="{1D764998-DEBF-40DA-925B-2026E7CA58FF}"/>
              </a:ext>
            </a:extLst>
          </p:cNvPr>
          <p:cNvSpPr/>
          <p:nvPr/>
        </p:nvSpPr>
        <p:spPr>
          <a:xfrm>
            <a:off x="645604" y="5196613"/>
            <a:ext cx="4421721" cy="911619"/>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highlight>
                <a:srgbClr val="FFFF00"/>
              </a:highlight>
            </a:endParaRPr>
          </a:p>
        </p:txBody>
      </p:sp>
      <p:sp>
        <p:nvSpPr>
          <p:cNvPr id="69" name="CuadroTexto 68">
            <a:extLst>
              <a:ext uri="{FF2B5EF4-FFF2-40B4-BE49-F238E27FC236}">
                <a16:creationId xmlns:a16="http://schemas.microsoft.com/office/drawing/2014/main" id="{F8936575-18F3-4C95-BC4E-059D2FA03A83}"/>
              </a:ext>
            </a:extLst>
          </p:cNvPr>
          <p:cNvSpPr txBox="1"/>
          <p:nvPr/>
        </p:nvSpPr>
        <p:spPr>
          <a:xfrm>
            <a:off x="5769385" y="5258613"/>
            <a:ext cx="4081199" cy="646331"/>
          </a:xfrm>
          <a:prstGeom prst="rect">
            <a:avLst/>
          </a:prstGeom>
          <a:noFill/>
        </p:spPr>
        <p:txBody>
          <a:bodyPr wrap="square" lIns="0" tIns="0" rIns="0" bIns="0" rtlCol="0">
            <a:spAutoFit/>
          </a:bodyPr>
          <a:lstStyle/>
          <a:p>
            <a:r>
              <a:rPr lang="es-ES" sz="1400" b="1">
                <a:latin typeface="Arial" panose="020B0604020202020204" pitchFamily="34" charset="0"/>
                <a:cs typeface="Arial" panose="020B0604020202020204" pitchFamily="34" charset="0"/>
              </a:rPr>
              <a:t>Destacados de texto:</a:t>
            </a:r>
            <a:r>
              <a:rPr lang="es-ES" sz="1400" b="1" baseline="0">
                <a:latin typeface="Arial" panose="020B0604020202020204" pitchFamily="34" charset="0"/>
                <a:cs typeface="Arial" panose="020B0604020202020204" pitchFamily="34" charset="0"/>
              </a:rPr>
              <a:t>  </a:t>
            </a:r>
            <a:r>
              <a:rPr lang="es-ES" sz="1400" b="0">
                <a:latin typeface="Century Gothic" panose="020B0502020202020204" pitchFamily="34" charset="0"/>
                <a:cs typeface="Arial" panose="020B0604020202020204" pitchFamily="34" charset="0"/>
              </a:rPr>
              <a:t>Century Gothic Regular</a:t>
            </a:r>
            <a:r>
              <a:rPr lang="es-ES" sz="1400" b="1">
                <a:latin typeface="Arial" panose="020B0604020202020204" pitchFamily="34" charset="0"/>
                <a:cs typeface="Arial" panose="020B0604020202020204" pitchFamily="34" charset="0"/>
              </a:rPr>
              <a:t> </a:t>
            </a:r>
            <a:r>
              <a:rPr lang="es-ES" sz="1400" b="0">
                <a:latin typeface="Arial" panose="020B0604020202020204" pitchFamily="34" charset="0"/>
                <a:cs typeface="Arial" panose="020B0604020202020204" pitchFamily="34" charset="0"/>
              </a:rPr>
              <a:t>para tipos de 22 – 24 pt y </a:t>
            </a:r>
            <a:r>
              <a:rPr lang="es-ES" sz="1400" b="1">
                <a:latin typeface="Century Gothic" panose="020B0502020202020204" pitchFamily="34" charset="0"/>
                <a:cs typeface="Arial" panose="020B0604020202020204" pitchFamily="34" charset="0"/>
              </a:rPr>
              <a:t>Century Gothic Negrita </a:t>
            </a:r>
            <a:r>
              <a:rPr lang="es-ES" sz="1400" b="0">
                <a:latin typeface="Arial" panose="020B0604020202020204" pitchFamily="34" charset="0"/>
                <a:cs typeface="Arial" panose="020B0604020202020204" pitchFamily="34" charset="0"/>
              </a:rPr>
              <a:t>para tipos de16 – 20pt</a:t>
            </a:r>
            <a:endParaRPr lang="es-ES" sz="1400" b="0">
              <a:latin typeface="+mn-lt"/>
            </a:endParaRPr>
          </a:p>
        </p:txBody>
      </p:sp>
      <p:grpSp>
        <p:nvGrpSpPr>
          <p:cNvPr id="70" name="Grupo 69">
            <a:extLst>
              <a:ext uri="{FF2B5EF4-FFF2-40B4-BE49-F238E27FC236}">
                <a16:creationId xmlns:a16="http://schemas.microsoft.com/office/drawing/2014/main" id="{916D1877-C33D-43E6-B2E8-4EA840192FE5}"/>
              </a:ext>
            </a:extLst>
          </p:cNvPr>
          <p:cNvGrpSpPr/>
          <p:nvPr/>
        </p:nvGrpSpPr>
        <p:grpSpPr>
          <a:xfrm>
            <a:off x="9867637" y="5084631"/>
            <a:ext cx="262136" cy="267838"/>
            <a:chOff x="6737824" y="5895368"/>
            <a:chExt cx="278868" cy="284934"/>
          </a:xfrm>
        </p:grpSpPr>
        <p:sp>
          <p:nvSpPr>
            <p:cNvPr id="71" name="Elipse 70">
              <a:extLst>
                <a:ext uri="{FF2B5EF4-FFF2-40B4-BE49-F238E27FC236}">
                  <a16:creationId xmlns:a16="http://schemas.microsoft.com/office/drawing/2014/main" id="{8EA043DF-C587-4CBF-B1DC-831E1B41CD23}"/>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72" name="CuadroTexto 71">
              <a:extLst>
                <a:ext uri="{FF2B5EF4-FFF2-40B4-BE49-F238E27FC236}">
                  <a16:creationId xmlns:a16="http://schemas.microsoft.com/office/drawing/2014/main" id="{F1C1DB7B-B82C-459B-80E2-FAAD5BAFFEC7}"/>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pic>
        <p:nvPicPr>
          <p:cNvPr id="74"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92184267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SPECIFICACIONES ICONOS Y COLOR">
    <p:spTree>
      <p:nvGrpSpPr>
        <p:cNvPr id="1" name=""/>
        <p:cNvGrpSpPr/>
        <p:nvPr/>
      </p:nvGrpSpPr>
      <p:grpSpPr>
        <a:xfrm>
          <a:off x="0" y="0"/>
          <a:ext cx="0" cy="0"/>
          <a:chOff x="0" y="0"/>
          <a:chExt cx="0" cy="0"/>
        </a:xfrm>
      </p:grpSpPr>
      <p:sp>
        <p:nvSpPr>
          <p:cNvPr id="4" name="CuadroTexto 3">
            <a:extLst>
              <a:ext uri="{FF2B5EF4-FFF2-40B4-BE49-F238E27FC236}">
                <a16:creationId xmlns:a16="http://schemas.microsoft.com/office/drawing/2014/main" id="{7BB58DC6-E14B-436C-8F10-C16F29066EA2}"/>
              </a:ext>
            </a:extLst>
          </p:cNvPr>
          <p:cNvSpPr txBox="1"/>
          <p:nvPr/>
        </p:nvSpPr>
        <p:spPr>
          <a:xfrm>
            <a:off x="2758505" y="466403"/>
            <a:ext cx="9067800" cy="153888"/>
          </a:xfrm>
          <a:prstGeom prst="rect">
            <a:avLst/>
          </a:prstGeom>
          <a:noFill/>
        </p:spPr>
        <p:txBody>
          <a:bodyPr wrap="square" lIns="0" tIns="0" rIns="0" bIns="0" rtlCol="0">
            <a:spAutoFit/>
          </a:bodyPr>
          <a:lstStyle/>
          <a:p>
            <a:pPr marL="0" marR="0" lvl="0" indent="0" algn="r" defTabSz="914377" rtl="0" eaLnBrk="1" fontAlgn="auto" latinLnBrk="0" hangingPunct="1">
              <a:lnSpc>
                <a:spcPct val="100000"/>
              </a:lnSpc>
              <a:spcBef>
                <a:spcPts val="0"/>
              </a:spcBef>
              <a:spcAft>
                <a:spcPts val="0"/>
              </a:spcAft>
              <a:buClrTx/>
              <a:buSzTx/>
              <a:buFontTx/>
              <a:buNone/>
              <a:tabLst/>
              <a:defRPr/>
            </a:pPr>
            <a:r>
              <a:rPr lang="es-ES" sz="1000" b="1">
                <a:latin typeface="Century Gothic" panose="020B0502020202020204" pitchFamily="34" charset="0"/>
                <a:cs typeface="Arial" panose="020B0604020202020204" pitchFamily="34" charset="0"/>
              </a:rPr>
              <a:t>ICONOS Y COLOR</a:t>
            </a:r>
            <a:endParaRPr lang="en-GB" sz="1000" b="1">
              <a:latin typeface="Century Gothic" panose="020B0502020202020204" pitchFamily="34" charset="0"/>
              <a:cs typeface="Arial" panose="020B0604020202020204" pitchFamily="34" charset="0"/>
            </a:endParaRPr>
          </a:p>
        </p:txBody>
      </p:sp>
      <p:sp>
        <p:nvSpPr>
          <p:cNvPr id="46" name="Rectángulo 45">
            <a:extLst>
              <a:ext uri="{FF2B5EF4-FFF2-40B4-BE49-F238E27FC236}">
                <a16:creationId xmlns:a16="http://schemas.microsoft.com/office/drawing/2014/main" id="{398367C1-B3F3-4BD9-8D23-A36A8D32019C}"/>
              </a:ext>
            </a:extLst>
          </p:cNvPr>
          <p:cNvSpPr/>
          <p:nvPr/>
        </p:nvSpPr>
        <p:spPr>
          <a:xfrm>
            <a:off x="911424" y="905318"/>
            <a:ext cx="6422827" cy="1228725"/>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49" name="Conector recto 48">
            <a:extLst>
              <a:ext uri="{FF2B5EF4-FFF2-40B4-BE49-F238E27FC236}">
                <a16:creationId xmlns:a16="http://schemas.microsoft.com/office/drawing/2014/main" id="{8E2256CF-B990-49E3-894D-3F727496A929}"/>
              </a:ext>
            </a:extLst>
          </p:cNvPr>
          <p:cNvCxnSpPr>
            <a:cxnSpLocks/>
          </p:cNvCxnSpPr>
          <p:nvPr/>
        </p:nvCxnSpPr>
        <p:spPr>
          <a:xfrm>
            <a:off x="7372351" y="1476817"/>
            <a:ext cx="763732"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51" name="Rectángulo 50">
            <a:extLst>
              <a:ext uri="{FF2B5EF4-FFF2-40B4-BE49-F238E27FC236}">
                <a16:creationId xmlns:a16="http://schemas.microsoft.com/office/drawing/2014/main" id="{72D8ECE9-0C05-4706-B53C-F2DA4A2091B5}"/>
              </a:ext>
            </a:extLst>
          </p:cNvPr>
          <p:cNvSpPr/>
          <p:nvPr/>
        </p:nvSpPr>
        <p:spPr>
          <a:xfrm>
            <a:off x="1076325" y="2780207"/>
            <a:ext cx="752475" cy="704851"/>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2" name="Rectángulo 51">
            <a:extLst>
              <a:ext uri="{FF2B5EF4-FFF2-40B4-BE49-F238E27FC236}">
                <a16:creationId xmlns:a16="http://schemas.microsoft.com/office/drawing/2014/main" id="{0588707F-9E54-4146-A56D-6C632C1C71DC}"/>
              </a:ext>
            </a:extLst>
          </p:cNvPr>
          <p:cNvSpPr/>
          <p:nvPr/>
        </p:nvSpPr>
        <p:spPr>
          <a:xfrm>
            <a:off x="2114229" y="2780207"/>
            <a:ext cx="752475" cy="70485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4" name="Rectángulo 53">
            <a:extLst>
              <a:ext uri="{FF2B5EF4-FFF2-40B4-BE49-F238E27FC236}">
                <a16:creationId xmlns:a16="http://schemas.microsoft.com/office/drawing/2014/main" id="{0712CEB9-01EA-4654-BD39-B86552E2AFC0}"/>
              </a:ext>
            </a:extLst>
          </p:cNvPr>
          <p:cNvSpPr/>
          <p:nvPr/>
        </p:nvSpPr>
        <p:spPr>
          <a:xfrm>
            <a:off x="3495032" y="2780207"/>
            <a:ext cx="752475" cy="704851"/>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6" name="Rectángulo 55">
            <a:extLst>
              <a:ext uri="{FF2B5EF4-FFF2-40B4-BE49-F238E27FC236}">
                <a16:creationId xmlns:a16="http://schemas.microsoft.com/office/drawing/2014/main" id="{5435A614-E700-4380-A8E2-FF77DD2727E5}"/>
              </a:ext>
            </a:extLst>
          </p:cNvPr>
          <p:cNvSpPr/>
          <p:nvPr/>
        </p:nvSpPr>
        <p:spPr>
          <a:xfrm>
            <a:off x="4518001" y="2780207"/>
            <a:ext cx="752475" cy="70485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7" name="Rectángulo 56">
            <a:extLst>
              <a:ext uri="{FF2B5EF4-FFF2-40B4-BE49-F238E27FC236}">
                <a16:creationId xmlns:a16="http://schemas.microsoft.com/office/drawing/2014/main" id="{091CCA4F-C9E3-48AD-A7E5-1EE451B908BB}"/>
              </a:ext>
            </a:extLst>
          </p:cNvPr>
          <p:cNvSpPr/>
          <p:nvPr/>
        </p:nvSpPr>
        <p:spPr>
          <a:xfrm>
            <a:off x="5555905" y="2780207"/>
            <a:ext cx="752475" cy="70485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59" name="Rectángulo 58">
            <a:extLst>
              <a:ext uri="{FF2B5EF4-FFF2-40B4-BE49-F238E27FC236}">
                <a16:creationId xmlns:a16="http://schemas.microsoft.com/office/drawing/2014/main" id="{200325CF-86A0-46F4-AAF4-70A0CF210B7B}"/>
              </a:ext>
            </a:extLst>
          </p:cNvPr>
          <p:cNvSpPr/>
          <p:nvPr/>
        </p:nvSpPr>
        <p:spPr>
          <a:xfrm>
            <a:off x="6582992" y="2780207"/>
            <a:ext cx="752475" cy="704851"/>
          </a:xfrm>
          <a:prstGeom prst="rect">
            <a:avLst/>
          </a:prstGeom>
          <a:solidFill>
            <a:schemeClr val="accent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0" name="Rectángulo 59">
            <a:extLst>
              <a:ext uri="{FF2B5EF4-FFF2-40B4-BE49-F238E27FC236}">
                <a16:creationId xmlns:a16="http://schemas.microsoft.com/office/drawing/2014/main" id="{D9DC91ED-E3B1-4A2E-8774-17FFB480E98B}"/>
              </a:ext>
            </a:extLst>
          </p:cNvPr>
          <p:cNvSpPr/>
          <p:nvPr/>
        </p:nvSpPr>
        <p:spPr>
          <a:xfrm>
            <a:off x="1076325" y="5036819"/>
            <a:ext cx="752475" cy="704851"/>
          </a:xfrm>
          <a:prstGeom prst="rect">
            <a:avLst/>
          </a:prstGeom>
          <a:solidFill>
            <a:srgbClr val="F0AA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64" name="Conector recto 63">
            <a:extLst>
              <a:ext uri="{FF2B5EF4-FFF2-40B4-BE49-F238E27FC236}">
                <a16:creationId xmlns:a16="http://schemas.microsoft.com/office/drawing/2014/main" id="{BF93BC05-4BDF-42EA-8092-09E9AEC42040}"/>
              </a:ext>
            </a:extLst>
          </p:cNvPr>
          <p:cNvCxnSpPr>
            <a:cxnSpLocks/>
          </p:cNvCxnSpPr>
          <p:nvPr/>
        </p:nvCxnSpPr>
        <p:spPr>
          <a:xfrm>
            <a:off x="7485782" y="3041880"/>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65" name="Rectángulo 64">
            <a:extLst>
              <a:ext uri="{FF2B5EF4-FFF2-40B4-BE49-F238E27FC236}">
                <a16:creationId xmlns:a16="http://schemas.microsoft.com/office/drawing/2014/main" id="{78D5D3C3-D56D-46D4-8306-25F52D35FAEC}"/>
              </a:ext>
            </a:extLst>
          </p:cNvPr>
          <p:cNvSpPr/>
          <p:nvPr/>
        </p:nvSpPr>
        <p:spPr>
          <a:xfrm>
            <a:off x="3305175" y="2641561"/>
            <a:ext cx="4176280"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6" name="Rectángulo 65">
            <a:extLst>
              <a:ext uri="{FF2B5EF4-FFF2-40B4-BE49-F238E27FC236}">
                <a16:creationId xmlns:a16="http://schemas.microsoft.com/office/drawing/2014/main" id="{5C5F3AAD-3A14-4608-AE36-4653DE696865}"/>
              </a:ext>
            </a:extLst>
          </p:cNvPr>
          <p:cNvSpPr/>
          <p:nvPr/>
        </p:nvSpPr>
        <p:spPr>
          <a:xfrm>
            <a:off x="911424" y="2641561"/>
            <a:ext cx="2155627"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8" name="CuadroTexto 67">
            <a:extLst>
              <a:ext uri="{FF2B5EF4-FFF2-40B4-BE49-F238E27FC236}">
                <a16:creationId xmlns:a16="http://schemas.microsoft.com/office/drawing/2014/main" id="{80EDBE7E-BBF8-428D-9DDE-D1F823FE72EF}"/>
              </a:ext>
            </a:extLst>
          </p:cNvPr>
          <p:cNvSpPr txBox="1"/>
          <p:nvPr/>
        </p:nvSpPr>
        <p:spPr>
          <a:xfrm>
            <a:off x="1076326" y="3564308"/>
            <a:ext cx="752476" cy="553998"/>
          </a:xfrm>
          <a:prstGeom prst="rect">
            <a:avLst/>
          </a:prstGeom>
          <a:noFill/>
        </p:spPr>
        <p:txBody>
          <a:bodyPr wrap="square" lIns="0" tIns="0" rIns="0" bIns="0" rtlCol="0">
            <a:spAutoFit/>
          </a:bodyPr>
          <a:lstStyle/>
          <a:p>
            <a:r>
              <a:rPr lang="es-ES" sz="1200" b="0">
                <a:latin typeface="+mn-lt"/>
              </a:rPr>
              <a:t>R: 0</a:t>
            </a:r>
          </a:p>
          <a:p>
            <a:r>
              <a:rPr lang="es-ES" sz="1200" b="0">
                <a:latin typeface="+mn-lt"/>
              </a:rPr>
              <a:t>G: 0</a:t>
            </a:r>
          </a:p>
          <a:p>
            <a:r>
              <a:rPr lang="es-ES" sz="1200" b="0">
                <a:latin typeface="+mn-lt"/>
              </a:rPr>
              <a:t>B: 0</a:t>
            </a:r>
            <a:endParaRPr lang="en-GB" sz="1200" b="0">
              <a:latin typeface="+mn-lt"/>
            </a:endParaRPr>
          </a:p>
        </p:txBody>
      </p:sp>
      <p:sp>
        <p:nvSpPr>
          <p:cNvPr id="69" name="CuadroTexto 68">
            <a:extLst>
              <a:ext uri="{FF2B5EF4-FFF2-40B4-BE49-F238E27FC236}">
                <a16:creationId xmlns:a16="http://schemas.microsoft.com/office/drawing/2014/main" id="{D044E84C-20BC-414B-BD35-966BBEBDA839}"/>
              </a:ext>
            </a:extLst>
          </p:cNvPr>
          <p:cNvSpPr txBox="1"/>
          <p:nvPr/>
        </p:nvSpPr>
        <p:spPr>
          <a:xfrm>
            <a:off x="2126035" y="3564308"/>
            <a:ext cx="752476" cy="553998"/>
          </a:xfrm>
          <a:prstGeom prst="rect">
            <a:avLst/>
          </a:prstGeom>
          <a:noFill/>
        </p:spPr>
        <p:txBody>
          <a:bodyPr wrap="square" lIns="0" tIns="0" rIns="0" bIns="0" rtlCol="0">
            <a:spAutoFit/>
          </a:bodyPr>
          <a:lstStyle/>
          <a:p>
            <a:r>
              <a:rPr lang="es-ES" sz="1200" b="0">
                <a:latin typeface="+mn-lt"/>
              </a:rPr>
              <a:t>R: 255</a:t>
            </a:r>
          </a:p>
          <a:p>
            <a:r>
              <a:rPr lang="es-ES" sz="1200" b="0">
                <a:latin typeface="+mn-lt"/>
              </a:rPr>
              <a:t>G: 211</a:t>
            </a:r>
          </a:p>
          <a:p>
            <a:r>
              <a:rPr lang="es-ES" sz="1200" b="0">
                <a:latin typeface="+mn-lt"/>
              </a:rPr>
              <a:t>B: 0</a:t>
            </a:r>
            <a:endParaRPr lang="en-GB" sz="1200" b="0">
              <a:latin typeface="+mn-lt"/>
            </a:endParaRPr>
          </a:p>
        </p:txBody>
      </p:sp>
      <p:sp>
        <p:nvSpPr>
          <p:cNvPr id="70" name="CuadroTexto 69">
            <a:extLst>
              <a:ext uri="{FF2B5EF4-FFF2-40B4-BE49-F238E27FC236}">
                <a16:creationId xmlns:a16="http://schemas.microsoft.com/office/drawing/2014/main" id="{67551955-5BEE-4BE1-A500-9184EB005FE8}"/>
              </a:ext>
            </a:extLst>
          </p:cNvPr>
          <p:cNvSpPr txBox="1"/>
          <p:nvPr/>
        </p:nvSpPr>
        <p:spPr>
          <a:xfrm>
            <a:off x="3509046" y="3564308"/>
            <a:ext cx="752476" cy="553998"/>
          </a:xfrm>
          <a:prstGeom prst="rect">
            <a:avLst/>
          </a:prstGeom>
          <a:noFill/>
        </p:spPr>
        <p:txBody>
          <a:bodyPr wrap="square" lIns="0" tIns="0" rIns="0" bIns="0" rtlCol="0">
            <a:spAutoFit/>
          </a:bodyPr>
          <a:lstStyle/>
          <a:p>
            <a:r>
              <a:rPr lang="es-ES" sz="1200" b="0">
                <a:latin typeface="+mn-lt"/>
              </a:rPr>
              <a:t>R: 120</a:t>
            </a:r>
          </a:p>
          <a:p>
            <a:r>
              <a:rPr lang="es-ES" sz="1200" b="0">
                <a:latin typeface="+mn-lt"/>
              </a:rPr>
              <a:t>G: 203</a:t>
            </a:r>
          </a:p>
          <a:p>
            <a:r>
              <a:rPr lang="es-ES" sz="1200" b="0">
                <a:latin typeface="+mn-lt"/>
              </a:rPr>
              <a:t>B: 207</a:t>
            </a:r>
            <a:endParaRPr lang="en-GB" sz="1200" b="0">
              <a:latin typeface="+mn-lt"/>
            </a:endParaRPr>
          </a:p>
        </p:txBody>
      </p:sp>
      <p:sp>
        <p:nvSpPr>
          <p:cNvPr id="71" name="CuadroTexto 70">
            <a:extLst>
              <a:ext uri="{FF2B5EF4-FFF2-40B4-BE49-F238E27FC236}">
                <a16:creationId xmlns:a16="http://schemas.microsoft.com/office/drawing/2014/main" id="{F0C90E39-692A-43D4-934C-9957C5DCF4BF}"/>
              </a:ext>
            </a:extLst>
          </p:cNvPr>
          <p:cNvSpPr txBox="1"/>
          <p:nvPr/>
        </p:nvSpPr>
        <p:spPr>
          <a:xfrm>
            <a:off x="4511825" y="3564308"/>
            <a:ext cx="752476" cy="553998"/>
          </a:xfrm>
          <a:prstGeom prst="rect">
            <a:avLst/>
          </a:prstGeom>
          <a:noFill/>
        </p:spPr>
        <p:txBody>
          <a:bodyPr wrap="square" lIns="0" tIns="0" rIns="0" bIns="0" rtlCol="0">
            <a:spAutoFit/>
          </a:bodyPr>
          <a:lstStyle/>
          <a:p>
            <a:r>
              <a:rPr lang="es-ES" sz="1200" b="0">
                <a:latin typeface="+mn-lt"/>
              </a:rPr>
              <a:t>R: 99</a:t>
            </a:r>
          </a:p>
          <a:p>
            <a:r>
              <a:rPr lang="es-ES" sz="1200" b="0">
                <a:latin typeface="+mn-lt"/>
              </a:rPr>
              <a:t>G: 122</a:t>
            </a:r>
          </a:p>
          <a:p>
            <a:r>
              <a:rPr lang="es-ES" sz="1200" b="0">
                <a:latin typeface="+mn-lt"/>
              </a:rPr>
              <a:t>B: 124</a:t>
            </a:r>
            <a:endParaRPr lang="en-GB" sz="1200" b="0">
              <a:latin typeface="+mn-lt"/>
            </a:endParaRPr>
          </a:p>
        </p:txBody>
      </p:sp>
      <p:sp>
        <p:nvSpPr>
          <p:cNvPr id="72" name="CuadroTexto 71">
            <a:extLst>
              <a:ext uri="{FF2B5EF4-FFF2-40B4-BE49-F238E27FC236}">
                <a16:creationId xmlns:a16="http://schemas.microsoft.com/office/drawing/2014/main" id="{FCD0CFE3-13EB-4E50-8FA0-362BBA73037A}"/>
              </a:ext>
            </a:extLst>
          </p:cNvPr>
          <p:cNvSpPr txBox="1"/>
          <p:nvPr/>
        </p:nvSpPr>
        <p:spPr>
          <a:xfrm>
            <a:off x="5572895" y="3564308"/>
            <a:ext cx="752476" cy="553998"/>
          </a:xfrm>
          <a:prstGeom prst="rect">
            <a:avLst/>
          </a:prstGeom>
          <a:noFill/>
        </p:spPr>
        <p:txBody>
          <a:bodyPr wrap="square" lIns="0" tIns="0" rIns="0" bIns="0" rtlCol="0">
            <a:spAutoFit/>
          </a:bodyPr>
          <a:lstStyle/>
          <a:p>
            <a:r>
              <a:rPr lang="es-ES" sz="1200" b="0">
                <a:latin typeface="+mn-lt"/>
              </a:rPr>
              <a:t>R: 243</a:t>
            </a:r>
          </a:p>
          <a:p>
            <a:r>
              <a:rPr lang="es-ES" sz="1200" b="0">
                <a:latin typeface="+mn-lt"/>
              </a:rPr>
              <a:t>G: 129</a:t>
            </a:r>
          </a:p>
          <a:p>
            <a:r>
              <a:rPr lang="es-ES" sz="1200" b="0">
                <a:latin typeface="+mn-lt"/>
              </a:rPr>
              <a:t>B: 60</a:t>
            </a:r>
            <a:endParaRPr lang="en-GB" sz="1200" b="0">
              <a:latin typeface="+mn-lt"/>
            </a:endParaRPr>
          </a:p>
        </p:txBody>
      </p:sp>
      <p:sp>
        <p:nvSpPr>
          <p:cNvPr id="73" name="CuadroTexto 72">
            <a:extLst>
              <a:ext uri="{FF2B5EF4-FFF2-40B4-BE49-F238E27FC236}">
                <a16:creationId xmlns:a16="http://schemas.microsoft.com/office/drawing/2014/main" id="{DD5E5A19-A812-46E3-AA2E-D659F10BB88F}"/>
              </a:ext>
            </a:extLst>
          </p:cNvPr>
          <p:cNvSpPr txBox="1"/>
          <p:nvPr/>
        </p:nvSpPr>
        <p:spPr>
          <a:xfrm>
            <a:off x="6581007" y="3564308"/>
            <a:ext cx="752476" cy="553998"/>
          </a:xfrm>
          <a:prstGeom prst="rect">
            <a:avLst/>
          </a:prstGeom>
          <a:noFill/>
        </p:spPr>
        <p:txBody>
          <a:bodyPr wrap="square" lIns="0" tIns="0" rIns="0" bIns="0" rtlCol="0">
            <a:spAutoFit/>
          </a:bodyPr>
          <a:lstStyle/>
          <a:p>
            <a:r>
              <a:rPr lang="es-ES" sz="1200" b="0">
                <a:latin typeface="+mn-lt"/>
              </a:rPr>
              <a:t>R: 157</a:t>
            </a:r>
          </a:p>
          <a:p>
            <a:r>
              <a:rPr lang="es-ES" sz="1200" b="0">
                <a:latin typeface="+mn-lt"/>
              </a:rPr>
              <a:t>G: 159</a:t>
            </a:r>
          </a:p>
          <a:p>
            <a:r>
              <a:rPr lang="es-ES" sz="1200" b="0">
                <a:latin typeface="+mn-lt"/>
              </a:rPr>
              <a:t>B: 162</a:t>
            </a:r>
            <a:endParaRPr lang="en-GB" sz="1200" b="0">
              <a:latin typeface="+mn-lt"/>
            </a:endParaRPr>
          </a:p>
        </p:txBody>
      </p:sp>
      <p:sp>
        <p:nvSpPr>
          <p:cNvPr id="74" name="CuadroTexto 73">
            <a:extLst>
              <a:ext uri="{FF2B5EF4-FFF2-40B4-BE49-F238E27FC236}">
                <a16:creationId xmlns:a16="http://schemas.microsoft.com/office/drawing/2014/main" id="{212DB250-2738-483F-8ADE-9A4E5C653582}"/>
              </a:ext>
            </a:extLst>
          </p:cNvPr>
          <p:cNvSpPr txBox="1"/>
          <p:nvPr/>
        </p:nvSpPr>
        <p:spPr>
          <a:xfrm>
            <a:off x="1063599" y="5820920"/>
            <a:ext cx="752476" cy="553998"/>
          </a:xfrm>
          <a:prstGeom prst="rect">
            <a:avLst/>
          </a:prstGeom>
          <a:noFill/>
        </p:spPr>
        <p:txBody>
          <a:bodyPr wrap="square" lIns="0" tIns="0" rIns="0" bIns="0" rtlCol="0">
            <a:spAutoFit/>
          </a:bodyPr>
          <a:lstStyle/>
          <a:p>
            <a:r>
              <a:rPr lang="es-ES" sz="1200" b="0">
                <a:latin typeface="+mn-lt"/>
              </a:rPr>
              <a:t>R: 240</a:t>
            </a:r>
          </a:p>
          <a:p>
            <a:r>
              <a:rPr lang="es-ES" sz="1200" b="0">
                <a:latin typeface="+mn-lt"/>
              </a:rPr>
              <a:t>G: 170</a:t>
            </a:r>
          </a:p>
          <a:p>
            <a:r>
              <a:rPr lang="es-ES" sz="1200" b="0">
                <a:latin typeface="+mn-lt"/>
              </a:rPr>
              <a:t>B: 0</a:t>
            </a:r>
            <a:endParaRPr lang="en-GB" sz="1200" b="0">
              <a:latin typeface="+mn-lt"/>
            </a:endParaRPr>
          </a:p>
        </p:txBody>
      </p:sp>
      <p:sp>
        <p:nvSpPr>
          <p:cNvPr id="76" name="CuadroTexto 75">
            <a:extLst>
              <a:ext uri="{FF2B5EF4-FFF2-40B4-BE49-F238E27FC236}">
                <a16:creationId xmlns:a16="http://schemas.microsoft.com/office/drawing/2014/main" id="{C2348BDF-A1DF-4D0A-AD3F-DE2EA9DC3B11}"/>
              </a:ext>
            </a:extLst>
          </p:cNvPr>
          <p:cNvSpPr txBox="1"/>
          <p:nvPr/>
        </p:nvSpPr>
        <p:spPr>
          <a:xfrm>
            <a:off x="911424" y="2352388"/>
            <a:ext cx="1762125" cy="184666"/>
          </a:xfrm>
          <a:prstGeom prst="rect">
            <a:avLst/>
          </a:prstGeom>
          <a:noFill/>
        </p:spPr>
        <p:txBody>
          <a:bodyPr wrap="square" lIns="0" tIns="0" rIns="0" bIns="0" rtlCol="0">
            <a:spAutoFit/>
          </a:bodyPr>
          <a:lstStyle/>
          <a:p>
            <a:r>
              <a:rPr lang="es-ES" sz="1200" b="1">
                <a:latin typeface="+mn-lt"/>
              </a:rPr>
              <a:t>COLORES PRINCIPALES</a:t>
            </a:r>
            <a:endParaRPr lang="en-GB" sz="1200" b="1">
              <a:latin typeface="+mn-lt"/>
            </a:endParaRPr>
          </a:p>
        </p:txBody>
      </p:sp>
      <p:sp>
        <p:nvSpPr>
          <p:cNvPr id="77" name="CuadroTexto 76">
            <a:extLst>
              <a:ext uri="{FF2B5EF4-FFF2-40B4-BE49-F238E27FC236}">
                <a16:creationId xmlns:a16="http://schemas.microsoft.com/office/drawing/2014/main" id="{59CD1385-41CB-410B-A5F3-E30606E3C429}"/>
              </a:ext>
            </a:extLst>
          </p:cNvPr>
          <p:cNvSpPr txBox="1"/>
          <p:nvPr/>
        </p:nvSpPr>
        <p:spPr>
          <a:xfrm>
            <a:off x="3287688" y="2352388"/>
            <a:ext cx="1762125" cy="184666"/>
          </a:xfrm>
          <a:prstGeom prst="rect">
            <a:avLst/>
          </a:prstGeom>
          <a:noFill/>
        </p:spPr>
        <p:txBody>
          <a:bodyPr wrap="square" lIns="0" tIns="0" rIns="0" bIns="0" rtlCol="0">
            <a:spAutoFit/>
          </a:bodyPr>
          <a:lstStyle/>
          <a:p>
            <a:r>
              <a:rPr lang="es-ES" sz="1200" b="0">
                <a:latin typeface="+mn-lt"/>
              </a:rPr>
              <a:t>COLORES SECUNDARIOS</a:t>
            </a:r>
            <a:endParaRPr lang="en-GB" sz="1200" b="0">
              <a:latin typeface="+mn-lt"/>
            </a:endParaRPr>
          </a:p>
        </p:txBody>
      </p:sp>
      <p:sp>
        <p:nvSpPr>
          <p:cNvPr id="75" name="Rectángulo 74">
            <a:extLst>
              <a:ext uri="{FF2B5EF4-FFF2-40B4-BE49-F238E27FC236}">
                <a16:creationId xmlns:a16="http://schemas.microsoft.com/office/drawing/2014/main" id="{49107B30-20DE-4CD9-9082-1AC11FFBAFBF}"/>
              </a:ext>
            </a:extLst>
          </p:cNvPr>
          <p:cNvSpPr/>
          <p:nvPr/>
        </p:nvSpPr>
        <p:spPr>
          <a:xfrm>
            <a:off x="911425" y="4892389"/>
            <a:ext cx="1107505" cy="1567027"/>
          </a:xfrm>
          <a:prstGeom prst="rect">
            <a:avLst/>
          </a:prstGeom>
          <a:noFill/>
          <a:ln w="19050">
            <a:solidFill>
              <a:srgbClr val="E6E6E6"/>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85" name="CuadroTexto 84">
            <a:extLst>
              <a:ext uri="{FF2B5EF4-FFF2-40B4-BE49-F238E27FC236}">
                <a16:creationId xmlns:a16="http://schemas.microsoft.com/office/drawing/2014/main" id="{D0E5904D-79E4-4000-B611-5965A8D7DD2B}"/>
              </a:ext>
            </a:extLst>
          </p:cNvPr>
          <p:cNvSpPr txBox="1"/>
          <p:nvPr/>
        </p:nvSpPr>
        <p:spPr>
          <a:xfrm>
            <a:off x="911426" y="4415649"/>
            <a:ext cx="1473836" cy="369332"/>
          </a:xfrm>
          <a:prstGeom prst="rect">
            <a:avLst/>
          </a:prstGeom>
          <a:noFill/>
        </p:spPr>
        <p:txBody>
          <a:bodyPr wrap="square" lIns="0" tIns="0" rIns="0" bIns="0" rtlCol="0">
            <a:spAutoFit/>
          </a:bodyPr>
          <a:lstStyle/>
          <a:p>
            <a:r>
              <a:rPr lang="es-ES" sz="1200" b="0">
                <a:latin typeface="+mn-lt"/>
              </a:rPr>
              <a:t>AMARILLO PARA TEXTOS DESTACADOS</a:t>
            </a:r>
            <a:endParaRPr lang="en-GB" sz="1200" b="0">
              <a:latin typeface="+mn-lt"/>
            </a:endParaRPr>
          </a:p>
        </p:txBody>
      </p:sp>
      <p:sp>
        <p:nvSpPr>
          <p:cNvPr id="86" name="Rectángulo 85">
            <a:extLst>
              <a:ext uri="{FF2B5EF4-FFF2-40B4-BE49-F238E27FC236}">
                <a16:creationId xmlns:a16="http://schemas.microsoft.com/office/drawing/2014/main" id="{21F4BF03-2053-4010-96EE-8F8B5CC8CCC4}"/>
              </a:ext>
            </a:extLst>
          </p:cNvPr>
          <p:cNvSpPr/>
          <p:nvPr/>
        </p:nvSpPr>
        <p:spPr>
          <a:xfrm>
            <a:off x="2825725" y="4814900"/>
            <a:ext cx="2837321" cy="14686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cxnSp>
        <p:nvCxnSpPr>
          <p:cNvPr id="87" name="Conector recto 86">
            <a:extLst>
              <a:ext uri="{FF2B5EF4-FFF2-40B4-BE49-F238E27FC236}">
                <a16:creationId xmlns:a16="http://schemas.microsoft.com/office/drawing/2014/main" id="{FBDC85A4-DD48-4F60-B6B5-104CC79F0A87}"/>
              </a:ext>
            </a:extLst>
          </p:cNvPr>
          <p:cNvCxnSpPr>
            <a:cxnSpLocks/>
          </p:cNvCxnSpPr>
          <p:nvPr/>
        </p:nvCxnSpPr>
        <p:spPr>
          <a:xfrm>
            <a:off x="2006574" y="5291151"/>
            <a:ext cx="819151" cy="0"/>
          </a:xfrm>
          <a:prstGeom prst="line">
            <a:avLst/>
          </a:prstGeom>
          <a:ln w="19050">
            <a:solidFill>
              <a:srgbClr val="E6E6E6"/>
            </a:solidFill>
            <a:prstDash val="sysDash"/>
          </a:ln>
        </p:spPr>
        <p:style>
          <a:lnRef idx="1">
            <a:schemeClr val="accent1"/>
          </a:lnRef>
          <a:fillRef idx="0">
            <a:schemeClr val="accent1"/>
          </a:fillRef>
          <a:effectRef idx="0">
            <a:schemeClr val="accent1"/>
          </a:effectRef>
          <a:fontRef idx="minor">
            <a:schemeClr val="tx1"/>
          </a:fontRef>
        </p:style>
      </p:cxnSp>
      <p:sp>
        <p:nvSpPr>
          <p:cNvPr id="88" name="CuadroTexto 87">
            <a:extLst>
              <a:ext uri="{FF2B5EF4-FFF2-40B4-BE49-F238E27FC236}">
                <a16:creationId xmlns:a16="http://schemas.microsoft.com/office/drawing/2014/main" id="{AB12436B-A163-4732-948D-5D8A83FD64EF}"/>
              </a:ext>
            </a:extLst>
          </p:cNvPr>
          <p:cNvSpPr txBox="1"/>
          <p:nvPr/>
        </p:nvSpPr>
        <p:spPr>
          <a:xfrm>
            <a:off x="2961671" y="4886909"/>
            <a:ext cx="2505331" cy="1292662"/>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Este color ha sido desarrollado específicamente para su uso </a:t>
            </a:r>
            <a:r>
              <a:rPr lang="es-ES" sz="1400" b="1">
                <a:latin typeface="Arial" panose="020B0604020202020204" pitchFamily="34" charset="0"/>
                <a:cs typeface="Arial" panose="020B0604020202020204" pitchFamily="34" charset="0"/>
              </a:rPr>
              <a:t>en textos destacados, links y urls</a:t>
            </a:r>
            <a:r>
              <a:rPr lang="es-ES" sz="1400" b="0">
                <a:latin typeface="Arial" panose="020B0604020202020204" pitchFamily="34" charset="0"/>
                <a:cs typeface="Arial" panose="020B0604020202020204" pitchFamily="34" charset="0"/>
              </a:rPr>
              <a:t> por su mayor contraste con fondos blancos  frente al “amarillo principal”.</a:t>
            </a:r>
            <a:endParaRPr lang="en-GB" sz="1400" b="0">
              <a:latin typeface="Arial" panose="020B0604020202020204" pitchFamily="34" charset="0"/>
              <a:cs typeface="Arial" panose="020B0604020202020204" pitchFamily="34" charset="0"/>
            </a:endParaRPr>
          </a:p>
        </p:txBody>
      </p:sp>
      <p:grpSp>
        <p:nvGrpSpPr>
          <p:cNvPr id="89" name="Grupo 88">
            <a:extLst>
              <a:ext uri="{FF2B5EF4-FFF2-40B4-BE49-F238E27FC236}">
                <a16:creationId xmlns:a16="http://schemas.microsoft.com/office/drawing/2014/main" id="{D5FFC1A1-8FA8-49A1-952D-A715E085A51E}"/>
              </a:ext>
            </a:extLst>
          </p:cNvPr>
          <p:cNvGrpSpPr/>
          <p:nvPr/>
        </p:nvGrpSpPr>
        <p:grpSpPr>
          <a:xfrm>
            <a:off x="5522647" y="4696402"/>
            <a:ext cx="262136" cy="267838"/>
            <a:chOff x="6737824" y="5895368"/>
            <a:chExt cx="278868" cy="284934"/>
          </a:xfrm>
        </p:grpSpPr>
        <p:sp>
          <p:nvSpPr>
            <p:cNvPr id="90" name="Elipse 89">
              <a:extLst>
                <a:ext uri="{FF2B5EF4-FFF2-40B4-BE49-F238E27FC236}">
                  <a16:creationId xmlns:a16="http://schemas.microsoft.com/office/drawing/2014/main" id="{23023450-86AE-4674-B68F-1D3B09DB991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91" name="CuadroTexto 90">
              <a:extLst>
                <a:ext uri="{FF2B5EF4-FFF2-40B4-BE49-F238E27FC236}">
                  <a16:creationId xmlns:a16="http://schemas.microsoft.com/office/drawing/2014/main" id="{EEA46C86-7700-4C68-8E34-A85E006D34C8}"/>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pic>
        <p:nvPicPr>
          <p:cNvPr id="3" name="Gráfico 2">
            <a:extLst>
              <a:ext uri="{FF2B5EF4-FFF2-40B4-BE49-F238E27FC236}">
                <a16:creationId xmlns:a16="http://schemas.microsoft.com/office/drawing/2014/main" id="{83CE0C02-1057-4F68-B835-B152393061CF}"/>
              </a:ext>
            </a:extLst>
          </p:cNvPr>
          <p:cNvPicPr>
            <a:picLocks noChangeAspect="1"/>
          </p:cNvPicPr>
          <p:nvPr/>
        </p:nvPicPr>
        <p:blipFill>
          <a:blip r:embed="rId2" cstate="email">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1258905" y="983613"/>
            <a:ext cx="925663" cy="1032648"/>
          </a:xfrm>
          <a:prstGeom prst="rect">
            <a:avLst/>
          </a:prstGeom>
        </p:spPr>
      </p:pic>
      <p:pic>
        <p:nvPicPr>
          <p:cNvPr id="6" name="Gráfico 5">
            <a:extLst>
              <a:ext uri="{FF2B5EF4-FFF2-40B4-BE49-F238E27FC236}">
                <a16:creationId xmlns:a16="http://schemas.microsoft.com/office/drawing/2014/main" id="{A9028F78-0E88-4FDC-BDB0-29DB46496B08}"/>
              </a:ext>
            </a:extLst>
          </p:cNvPr>
          <p:cNvPicPr>
            <a:picLocks noChangeAspect="1"/>
          </p:cNvPicPr>
          <p:nvPr/>
        </p:nvPicPr>
        <p:blipFill>
          <a:blip r:embed="rId4" cstate="email">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2978923" y="1058038"/>
            <a:ext cx="758207" cy="883799"/>
          </a:xfrm>
          <a:prstGeom prst="rect">
            <a:avLst/>
          </a:prstGeom>
        </p:spPr>
      </p:pic>
      <p:pic>
        <p:nvPicPr>
          <p:cNvPr id="8" name="Gráfico 7">
            <a:extLst>
              <a:ext uri="{FF2B5EF4-FFF2-40B4-BE49-F238E27FC236}">
                <a16:creationId xmlns:a16="http://schemas.microsoft.com/office/drawing/2014/main" id="{C0C5FEA8-72FC-4F36-AC58-227071C4F5E2}"/>
              </a:ext>
            </a:extLst>
          </p:cNvPr>
          <p:cNvPicPr>
            <a:picLocks noChangeAspect="1"/>
          </p:cNvPicPr>
          <p:nvPr/>
        </p:nvPicPr>
        <p:blipFill>
          <a:blip r:embed="rId6" cstate="email">
            <a:extLst>
              <a:ext uri="{28A0092B-C50C-407E-A947-70E740481C1C}">
                <a14:useLocalDpi xmlns:a14="http://schemas.microsoft.com/office/drawing/2010/main"/>
              </a:ext>
              <a:ext uri="{96DAC541-7B7A-43D3-8B79-37D633B846F1}">
                <asvg:svgBlip xmlns:asvg="http://schemas.microsoft.com/office/drawing/2016/SVG/main" r:embed="rId7"/>
              </a:ext>
            </a:extLst>
          </a:blip>
          <a:stretch>
            <a:fillRect/>
          </a:stretch>
        </p:blipFill>
        <p:spPr>
          <a:xfrm>
            <a:off x="4576413" y="1144092"/>
            <a:ext cx="879147" cy="711691"/>
          </a:xfrm>
          <a:prstGeom prst="rect">
            <a:avLst/>
          </a:prstGeom>
        </p:spPr>
      </p:pic>
      <p:pic>
        <p:nvPicPr>
          <p:cNvPr id="53" name="Gráfico 52">
            <a:extLst>
              <a:ext uri="{FF2B5EF4-FFF2-40B4-BE49-F238E27FC236}">
                <a16:creationId xmlns:a16="http://schemas.microsoft.com/office/drawing/2014/main" id="{B56FF75E-86AB-4199-979E-7FE18683D438}"/>
              </a:ext>
            </a:extLst>
          </p:cNvPr>
          <p:cNvPicPr>
            <a:picLocks noChangeAspect="1"/>
          </p:cNvPicPr>
          <p:nvPr/>
        </p:nvPicPr>
        <p:blipFill>
          <a:blip r:embed="rId8" cstate="email">
            <a:extLst>
              <a:ext uri="{28A0092B-C50C-407E-A947-70E740481C1C}">
                <a14:useLocalDpi xmlns:a14="http://schemas.microsoft.com/office/drawing/2010/main"/>
              </a:ext>
              <a:ext uri="{96DAC541-7B7A-43D3-8B79-37D633B846F1}">
                <asvg:svgBlip xmlns:asvg="http://schemas.microsoft.com/office/drawing/2016/SVG/main" r:embed="rId9"/>
              </a:ext>
            </a:extLst>
          </a:blip>
          <a:stretch>
            <a:fillRect/>
          </a:stretch>
        </p:blipFill>
        <p:spPr>
          <a:xfrm>
            <a:off x="5967210" y="1178979"/>
            <a:ext cx="1009391" cy="641916"/>
          </a:xfrm>
          <a:prstGeom prst="rect">
            <a:avLst/>
          </a:prstGeom>
        </p:spPr>
      </p:pic>
      <p:sp>
        <p:nvSpPr>
          <p:cNvPr id="47" name="Rectángulo 46">
            <a:extLst>
              <a:ext uri="{FF2B5EF4-FFF2-40B4-BE49-F238E27FC236}">
                <a16:creationId xmlns:a16="http://schemas.microsoft.com/office/drawing/2014/main" id="{5501D967-6DC4-41A0-BA78-8B3420FF9AAE}"/>
              </a:ext>
            </a:extLst>
          </p:cNvPr>
          <p:cNvSpPr/>
          <p:nvPr/>
        </p:nvSpPr>
        <p:spPr>
          <a:xfrm>
            <a:off x="8021783" y="1114867"/>
            <a:ext cx="3642680" cy="823867"/>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48" name="CuadroTexto 47">
            <a:extLst>
              <a:ext uri="{FF2B5EF4-FFF2-40B4-BE49-F238E27FC236}">
                <a16:creationId xmlns:a16="http://schemas.microsoft.com/office/drawing/2014/main" id="{D02DA0D4-5849-4FF5-B4CC-2E7320887FE7}"/>
              </a:ext>
            </a:extLst>
          </p:cNvPr>
          <p:cNvSpPr txBox="1"/>
          <p:nvPr/>
        </p:nvSpPr>
        <p:spPr>
          <a:xfrm>
            <a:off x="8168356" y="1191067"/>
            <a:ext cx="3324425" cy="646331"/>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Cuando se necesite ilustrar conceptos con iconos se deberán utilizar únicamente iconos corporativos PROSEGUR.</a:t>
            </a:r>
            <a:endParaRPr lang="en-GB" sz="1400" b="0">
              <a:latin typeface="Arial" panose="020B0604020202020204" pitchFamily="34" charset="0"/>
              <a:cs typeface="Arial" panose="020B0604020202020204" pitchFamily="34" charset="0"/>
            </a:endParaRPr>
          </a:p>
        </p:txBody>
      </p:sp>
      <p:grpSp>
        <p:nvGrpSpPr>
          <p:cNvPr id="79" name="Grupo 78">
            <a:extLst>
              <a:ext uri="{FF2B5EF4-FFF2-40B4-BE49-F238E27FC236}">
                <a16:creationId xmlns:a16="http://schemas.microsoft.com/office/drawing/2014/main" id="{361D251F-2A50-461C-92F0-3703F8C6983E}"/>
              </a:ext>
            </a:extLst>
          </p:cNvPr>
          <p:cNvGrpSpPr/>
          <p:nvPr/>
        </p:nvGrpSpPr>
        <p:grpSpPr>
          <a:xfrm>
            <a:off x="11501633" y="969017"/>
            <a:ext cx="262136" cy="267838"/>
            <a:chOff x="6737824" y="5895368"/>
            <a:chExt cx="278868" cy="284934"/>
          </a:xfrm>
        </p:grpSpPr>
        <p:sp>
          <p:nvSpPr>
            <p:cNvPr id="80" name="Elipse 79">
              <a:extLst>
                <a:ext uri="{FF2B5EF4-FFF2-40B4-BE49-F238E27FC236}">
                  <a16:creationId xmlns:a16="http://schemas.microsoft.com/office/drawing/2014/main" id="{9BB5A628-CB50-49A4-943D-8FDAB3312E6E}"/>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81" name="CuadroTexto 80">
              <a:extLst>
                <a:ext uri="{FF2B5EF4-FFF2-40B4-BE49-F238E27FC236}">
                  <a16:creationId xmlns:a16="http://schemas.microsoft.com/office/drawing/2014/main" id="{12A130D9-F05D-4B6F-955D-23DD910CD745}"/>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sp>
        <p:nvSpPr>
          <p:cNvPr id="92" name="Rectángulo 91">
            <a:extLst>
              <a:ext uri="{FF2B5EF4-FFF2-40B4-BE49-F238E27FC236}">
                <a16:creationId xmlns:a16="http://schemas.microsoft.com/office/drawing/2014/main" id="{D30D773F-A265-4797-8C87-2DA8FD378ABA}"/>
              </a:ext>
            </a:extLst>
          </p:cNvPr>
          <p:cNvSpPr/>
          <p:nvPr/>
        </p:nvSpPr>
        <p:spPr>
          <a:xfrm>
            <a:off x="8193548" y="2557919"/>
            <a:ext cx="2364051" cy="1437671"/>
          </a:xfrm>
          <a:prstGeom prst="rect">
            <a:avLst/>
          </a:prstGeom>
          <a:solidFill>
            <a:srgbClr val="FFD3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67" name="CuadroTexto 66">
            <a:extLst>
              <a:ext uri="{FF2B5EF4-FFF2-40B4-BE49-F238E27FC236}">
                <a16:creationId xmlns:a16="http://schemas.microsoft.com/office/drawing/2014/main" id="{977E3499-FB58-448C-80EB-A6EB19825603}"/>
              </a:ext>
            </a:extLst>
          </p:cNvPr>
          <p:cNvSpPr txBox="1"/>
          <p:nvPr/>
        </p:nvSpPr>
        <p:spPr>
          <a:xfrm>
            <a:off x="8325715" y="2637640"/>
            <a:ext cx="2057399" cy="1292662"/>
          </a:xfrm>
          <a:prstGeom prst="rect">
            <a:avLst/>
          </a:prstGeom>
          <a:noFill/>
        </p:spPr>
        <p:txBody>
          <a:bodyPr wrap="square" lIns="0" tIns="0" rIns="0" bIns="0" rtlCol="0">
            <a:spAutoFit/>
          </a:bodyPr>
          <a:lstStyle/>
          <a:p>
            <a:r>
              <a:rPr lang="es-ES" sz="1400" b="0">
                <a:latin typeface="Arial" panose="020B0604020202020204" pitchFamily="34" charset="0"/>
                <a:cs typeface="Arial" panose="020B0604020202020204" pitchFamily="34" charset="0"/>
              </a:rPr>
              <a:t>Los colores secundarios se usarán en casos concretos como</a:t>
            </a:r>
            <a:r>
              <a:rPr lang="es-ES" sz="1400" b="1">
                <a:solidFill>
                  <a:srgbClr val="FF0000"/>
                </a:solidFill>
                <a:latin typeface="Arial" panose="020B0604020202020204" pitchFamily="34" charset="0"/>
                <a:cs typeface="Arial" panose="020B0604020202020204" pitchFamily="34" charset="0"/>
              </a:rPr>
              <a:t> </a:t>
            </a:r>
            <a:r>
              <a:rPr lang="es-ES" sz="1400" b="1">
                <a:solidFill>
                  <a:schemeClr val="tx1"/>
                </a:solidFill>
                <a:latin typeface="Arial" panose="020B0604020202020204" pitchFamily="34" charset="0"/>
                <a:cs typeface="Arial" panose="020B0604020202020204" pitchFamily="34" charset="0"/>
              </a:rPr>
              <a:t>cifras, pequeños destacados de texto, valores en gráficos e iconos. </a:t>
            </a:r>
            <a:endParaRPr lang="en-GB" sz="1400" b="0">
              <a:latin typeface="Arial" panose="020B0604020202020204" pitchFamily="34" charset="0"/>
              <a:cs typeface="Arial" panose="020B0604020202020204" pitchFamily="34" charset="0"/>
            </a:endParaRPr>
          </a:p>
        </p:txBody>
      </p:sp>
      <p:grpSp>
        <p:nvGrpSpPr>
          <p:cNvPr id="82" name="Grupo 81">
            <a:extLst>
              <a:ext uri="{FF2B5EF4-FFF2-40B4-BE49-F238E27FC236}">
                <a16:creationId xmlns:a16="http://schemas.microsoft.com/office/drawing/2014/main" id="{48B03B99-3F61-40C8-B305-12765C3C1C2F}"/>
              </a:ext>
            </a:extLst>
          </p:cNvPr>
          <p:cNvGrpSpPr/>
          <p:nvPr/>
        </p:nvGrpSpPr>
        <p:grpSpPr>
          <a:xfrm>
            <a:off x="10364849" y="2447130"/>
            <a:ext cx="262136" cy="267838"/>
            <a:chOff x="6737824" y="5895368"/>
            <a:chExt cx="278868" cy="284934"/>
          </a:xfrm>
        </p:grpSpPr>
        <p:sp>
          <p:nvSpPr>
            <p:cNvPr id="83" name="Elipse 82">
              <a:extLst>
                <a:ext uri="{FF2B5EF4-FFF2-40B4-BE49-F238E27FC236}">
                  <a16:creationId xmlns:a16="http://schemas.microsoft.com/office/drawing/2014/main" id="{C38739BD-62CE-4DB4-B0D7-E95E001F3924}"/>
                </a:ext>
              </a:extLst>
            </p:cNvPr>
            <p:cNvSpPr/>
            <p:nvPr/>
          </p:nvSpPr>
          <p:spPr>
            <a:xfrm>
              <a:off x="6737824" y="5895368"/>
              <a:ext cx="278868" cy="284934"/>
            </a:xfrm>
            <a:prstGeom prst="ellipse">
              <a:avLst/>
            </a:prstGeom>
            <a:solidFill>
              <a:schemeClr val="tx1"/>
            </a:solid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500"/>
            </a:p>
          </p:txBody>
        </p:sp>
        <p:sp>
          <p:nvSpPr>
            <p:cNvPr id="84" name="CuadroTexto 83">
              <a:extLst>
                <a:ext uri="{FF2B5EF4-FFF2-40B4-BE49-F238E27FC236}">
                  <a16:creationId xmlns:a16="http://schemas.microsoft.com/office/drawing/2014/main" id="{69768205-8517-4020-9E3E-53363396741D}"/>
                </a:ext>
              </a:extLst>
            </p:cNvPr>
            <p:cNvSpPr txBox="1"/>
            <p:nvPr/>
          </p:nvSpPr>
          <p:spPr>
            <a:xfrm>
              <a:off x="6838950" y="5896584"/>
              <a:ext cx="81477" cy="261937"/>
            </a:xfrm>
            <a:prstGeom prst="rect">
              <a:avLst/>
            </a:prstGeom>
            <a:noFill/>
          </p:spPr>
          <p:txBody>
            <a:bodyPr wrap="square" lIns="0" tIns="0" rIns="0" bIns="0" rtlCol="0">
              <a:spAutoFit/>
            </a:bodyPr>
            <a:lstStyle/>
            <a:p>
              <a:pPr algn="ctr"/>
              <a:r>
                <a:rPr lang="es-ES" sz="1600" b="1">
                  <a:solidFill>
                    <a:schemeClr val="bg1"/>
                  </a:solidFill>
                  <a:latin typeface="Times New Roman" panose="02020603050405020304" pitchFamily="18" charset="0"/>
                  <a:cs typeface="Times New Roman" panose="02020603050405020304" pitchFamily="18" charset="0"/>
                </a:rPr>
                <a:t>i</a:t>
              </a:r>
              <a:endParaRPr lang="en-GB" sz="1500" b="1">
                <a:solidFill>
                  <a:schemeClr val="bg1"/>
                </a:solidFill>
                <a:latin typeface="Times New Roman" panose="02020603050405020304" pitchFamily="18" charset="0"/>
                <a:cs typeface="Times New Roman" panose="02020603050405020304" pitchFamily="18" charset="0"/>
              </a:endParaRPr>
            </a:p>
          </p:txBody>
        </p:sp>
      </p:grpSp>
      <p:pic>
        <p:nvPicPr>
          <p:cNvPr id="55" name="Gráfico 5">
            <a:extLst>
              <a:ext uri="{FF2B5EF4-FFF2-40B4-BE49-F238E27FC236}">
                <a16:creationId xmlns:a16="http://schemas.microsoft.com/office/drawing/2014/main" id="{00A49FDA-AB8D-4CF5-A0A5-FC45573693B7}"/>
              </a:ext>
            </a:extLst>
          </p:cNvPr>
          <p:cNvPicPr>
            <a:picLocks noChangeAspect="1"/>
          </p:cNvPicPr>
          <p:nvPr/>
        </p:nvPicPr>
        <p:blipFill rotWithShape="1">
          <a:blip r:embed="rId10" cstate="email">
            <a:extLst>
              <a:ext uri="{28A0092B-C50C-407E-A947-70E740481C1C}">
                <a14:useLocalDpi xmlns:a14="http://schemas.microsoft.com/office/drawing/2010/main"/>
              </a:ext>
              <a:ext uri="{96DAC541-7B7A-43D3-8B79-37D633B846F1}">
                <asvg:svgBlip xmlns:asvg="http://schemas.microsoft.com/office/drawing/2016/SVG/main" r:embed="rId11"/>
              </a:ext>
            </a:extLst>
          </a:blip>
          <a:srcRect r="80847" b="-1640"/>
          <a:stretch/>
        </p:blipFill>
        <p:spPr>
          <a:xfrm>
            <a:off x="356171" y="357107"/>
            <a:ext cx="363021" cy="362085"/>
          </a:xfrm>
          <a:prstGeom prst="rect">
            <a:avLst/>
          </a:prstGeom>
        </p:spPr>
      </p:pic>
    </p:spTree>
    <p:extLst>
      <p:ext uri="{BB962C8B-B14F-4D97-AF65-F5344CB8AC3E}">
        <p14:creationId xmlns:p14="http://schemas.microsoft.com/office/powerpoint/2010/main" val="2730128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slideLayout" Target="../slideLayouts/slideLayout34.xml"/><Relationship Id="rId26" Type="http://schemas.openxmlformats.org/officeDocument/2006/relationships/slideLayout" Target="../slideLayouts/slideLayout42.xml"/><Relationship Id="rId3" Type="http://schemas.openxmlformats.org/officeDocument/2006/relationships/slideLayout" Target="../slideLayouts/slideLayout19.xml"/><Relationship Id="rId21" Type="http://schemas.openxmlformats.org/officeDocument/2006/relationships/slideLayout" Target="../slideLayouts/slideLayout37.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slideLayout" Target="../slideLayouts/slideLayout33.xml"/><Relationship Id="rId25" Type="http://schemas.openxmlformats.org/officeDocument/2006/relationships/slideLayout" Target="../slideLayouts/slideLayout41.xml"/><Relationship Id="rId2" Type="http://schemas.openxmlformats.org/officeDocument/2006/relationships/slideLayout" Target="../slideLayouts/slideLayout18.xml"/><Relationship Id="rId16" Type="http://schemas.openxmlformats.org/officeDocument/2006/relationships/slideLayout" Target="../slideLayouts/slideLayout32.xml"/><Relationship Id="rId20" Type="http://schemas.openxmlformats.org/officeDocument/2006/relationships/slideLayout" Target="../slideLayouts/slideLayout36.xml"/><Relationship Id="rId29" Type="http://schemas.openxmlformats.org/officeDocument/2006/relationships/theme" Target="../theme/theme2.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24" Type="http://schemas.openxmlformats.org/officeDocument/2006/relationships/slideLayout" Target="../slideLayouts/slideLayout40.xml"/><Relationship Id="rId5" Type="http://schemas.openxmlformats.org/officeDocument/2006/relationships/slideLayout" Target="../slideLayouts/slideLayout21.xml"/><Relationship Id="rId15" Type="http://schemas.openxmlformats.org/officeDocument/2006/relationships/slideLayout" Target="../slideLayouts/slideLayout31.xml"/><Relationship Id="rId23" Type="http://schemas.openxmlformats.org/officeDocument/2006/relationships/slideLayout" Target="../slideLayouts/slideLayout39.xml"/><Relationship Id="rId28" Type="http://schemas.openxmlformats.org/officeDocument/2006/relationships/slideLayout" Target="../slideLayouts/slideLayout44.xml"/><Relationship Id="rId10" Type="http://schemas.openxmlformats.org/officeDocument/2006/relationships/slideLayout" Target="../slideLayouts/slideLayout26.xml"/><Relationship Id="rId19" Type="http://schemas.openxmlformats.org/officeDocument/2006/relationships/slideLayout" Target="../slideLayouts/slideLayout35.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slideLayout" Target="../slideLayouts/slideLayout30.xml"/><Relationship Id="rId22" Type="http://schemas.openxmlformats.org/officeDocument/2006/relationships/slideLayout" Target="../slideLayouts/slideLayout38.xml"/><Relationship Id="rId27" Type="http://schemas.openxmlformats.org/officeDocument/2006/relationships/slideLayout" Target="../slideLayouts/slideLayout43.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46.xml"/><Relationship Id="rId1" Type="http://schemas.openxmlformats.org/officeDocument/2006/relationships/slideLayout" Target="../slideLayouts/slideLayout4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1B72BC84-B112-1343-84DF-37131274E8FB}"/>
              </a:ext>
            </a:extLst>
          </p:cNvPr>
          <p:cNvPicPr>
            <a:picLocks noChangeAspect="1"/>
          </p:cNvPicPr>
          <p:nvPr/>
        </p:nvPicPr>
        <p:blipFill>
          <a:blip r:embed="rId18" cstate="email">
            <a:extLst>
              <a:ext uri="{28A0092B-C50C-407E-A947-70E740481C1C}">
                <a14:useLocalDpi xmlns:a14="http://schemas.microsoft.com/office/drawing/2010/main"/>
              </a:ext>
            </a:extLst>
          </a:blip>
          <a:stretch>
            <a:fillRect/>
          </a:stretch>
        </p:blipFill>
        <p:spPr>
          <a:xfrm>
            <a:off x="291468" y="225203"/>
            <a:ext cx="415459" cy="415459"/>
          </a:xfrm>
          <a:prstGeom prst="rect">
            <a:avLst/>
          </a:prstGeom>
          <a:solidFill>
            <a:schemeClr val="bg1"/>
          </a:solidFill>
        </p:spPr>
      </p:pic>
    </p:spTree>
    <p:extLst>
      <p:ext uri="{BB962C8B-B14F-4D97-AF65-F5344CB8AC3E}">
        <p14:creationId xmlns:p14="http://schemas.microsoft.com/office/powerpoint/2010/main" val="179881343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975654"/>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 id="2147483690" r:id="rId12"/>
    <p:sldLayoutId id="2147483691" r:id="rId13"/>
    <p:sldLayoutId id="2147483692" r:id="rId14"/>
    <p:sldLayoutId id="2147483693" r:id="rId15"/>
    <p:sldLayoutId id="2147483694" r:id="rId16"/>
    <p:sldLayoutId id="2147483695" r:id="rId17"/>
    <p:sldLayoutId id="2147483696" r:id="rId18"/>
    <p:sldLayoutId id="2147483697" r:id="rId19"/>
    <p:sldLayoutId id="2147483698" r:id="rId20"/>
    <p:sldLayoutId id="2147483699" r:id="rId21"/>
    <p:sldLayoutId id="2147483700" r:id="rId22"/>
    <p:sldLayoutId id="2147483701" r:id="rId23"/>
    <p:sldLayoutId id="2147483702" r:id="rId24"/>
    <p:sldLayoutId id="2147483703" r:id="rId25"/>
    <p:sldLayoutId id="2147483704" r:id="rId26"/>
    <p:sldLayoutId id="2147483705" r:id="rId27"/>
    <p:sldLayoutId id="2147483709" r:id="rId28"/>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905079969"/>
      </p:ext>
    </p:extLst>
  </p:cSld>
  <p:clrMap bg1="lt1" tx1="dk1" bg2="lt2" tx2="dk2" accent1="accent1" accent2="accent2" accent3="accent3" accent4="accent4" accent5="accent5" accent6="accent6" hlink="hlink" folHlink="folHlink"/>
  <p:sldLayoutIdLst>
    <p:sldLayoutId id="2147483707" r:id="rId1"/>
    <p:sldLayoutId id="2147483708" r:id="rId2"/>
  </p:sldLayoutIdLst>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40.xml"/></Relationships>
</file>

<file path=ppt/slides/_rels/slide10.xml.rels><?xml version="1.0" encoding="UTF-8" standalone="yes"?>
<Relationships xmlns="http://schemas.openxmlformats.org/package/2006/relationships"><Relationship Id="rId3" Type="http://schemas.openxmlformats.org/officeDocument/2006/relationships/image" Target="../media/image44.emf"/><Relationship Id="rId7" Type="http://schemas.openxmlformats.org/officeDocument/2006/relationships/image" Target="../media/image48.emf"/><Relationship Id="rId2" Type="http://schemas.openxmlformats.org/officeDocument/2006/relationships/image" Target="../media/image43.emf"/><Relationship Id="rId1" Type="http://schemas.openxmlformats.org/officeDocument/2006/relationships/slideLayout" Target="../slideLayouts/slideLayout31.xml"/><Relationship Id="rId6" Type="http://schemas.openxmlformats.org/officeDocument/2006/relationships/image" Target="../media/image47.emf"/><Relationship Id="rId5" Type="http://schemas.openxmlformats.org/officeDocument/2006/relationships/image" Target="../media/image46.emf"/><Relationship Id="rId4" Type="http://schemas.openxmlformats.org/officeDocument/2006/relationships/image" Target="../media/image45.emf"/></Relationships>
</file>

<file path=ppt/slides/_rels/slide11.xml.rels><?xml version="1.0" encoding="UTF-8" standalone="yes"?>
<Relationships xmlns="http://schemas.openxmlformats.org/package/2006/relationships"><Relationship Id="rId3" Type="http://schemas.openxmlformats.org/officeDocument/2006/relationships/image" Target="../media/image50.emf"/><Relationship Id="rId2" Type="http://schemas.openxmlformats.org/officeDocument/2006/relationships/image" Target="../media/image49.jpeg"/><Relationship Id="rId1" Type="http://schemas.openxmlformats.org/officeDocument/2006/relationships/slideLayout" Target="../slideLayouts/slideLayout31.xml"/><Relationship Id="rId4" Type="http://schemas.openxmlformats.org/officeDocument/2006/relationships/image" Target="../media/image51.emf"/></Relationships>
</file>

<file path=ppt/slides/_rels/slide12.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jpeg"/><Relationship Id="rId1" Type="http://schemas.openxmlformats.org/officeDocument/2006/relationships/slideLayout" Target="../slideLayouts/slideLayout31.xml"/><Relationship Id="rId4" Type="http://schemas.openxmlformats.org/officeDocument/2006/relationships/image" Target="../media/image54.emf"/></Relationships>
</file>

<file path=ppt/slides/_rels/slide13.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jpeg"/><Relationship Id="rId1" Type="http://schemas.openxmlformats.org/officeDocument/2006/relationships/slideLayout" Target="../slideLayouts/slideLayout31.xml"/><Relationship Id="rId6" Type="http://schemas.openxmlformats.org/officeDocument/2006/relationships/image" Target="../media/image59.emf"/><Relationship Id="rId5" Type="http://schemas.openxmlformats.org/officeDocument/2006/relationships/image" Target="../media/image58.emf"/><Relationship Id="rId4" Type="http://schemas.openxmlformats.org/officeDocument/2006/relationships/image" Target="../media/image57.emf"/></Relationships>
</file>

<file path=ppt/slides/_rels/slide14.xml.rels><?xml version="1.0" encoding="UTF-8" standalone="yes"?>
<Relationships xmlns="http://schemas.openxmlformats.org/package/2006/relationships"><Relationship Id="rId3" Type="http://schemas.openxmlformats.org/officeDocument/2006/relationships/image" Target="../media/image61.emf"/><Relationship Id="rId2" Type="http://schemas.openxmlformats.org/officeDocument/2006/relationships/image" Target="../media/image60.jpeg"/><Relationship Id="rId1" Type="http://schemas.openxmlformats.org/officeDocument/2006/relationships/slideLayout" Target="../slideLayouts/slideLayout31.xml"/><Relationship Id="rId4" Type="http://schemas.openxmlformats.org/officeDocument/2006/relationships/image" Target="../media/image62.emf"/></Relationships>
</file>

<file path=ppt/slides/_rels/slide15.xml.rels><?xml version="1.0" encoding="UTF-8" standalone="yes"?>
<Relationships xmlns="http://schemas.openxmlformats.org/package/2006/relationships"><Relationship Id="rId3" Type="http://schemas.openxmlformats.org/officeDocument/2006/relationships/image" Target="../media/image64.emf"/><Relationship Id="rId2" Type="http://schemas.openxmlformats.org/officeDocument/2006/relationships/image" Target="../media/image63.jpeg"/><Relationship Id="rId1" Type="http://schemas.openxmlformats.org/officeDocument/2006/relationships/slideLayout" Target="../slideLayouts/slideLayout31.xml"/><Relationship Id="rId4" Type="http://schemas.openxmlformats.org/officeDocument/2006/relationships/image" Target="../media/image65.emf"/></Relationships>
</file>

<file path=ppt/slides/_rels/slide16.xml.rels><?xml version="1.0" encoding="UTF-8" standalone="yes"?>
<Relationships xmlns="http://schemas.openxmlformats.org/package/2006/relationships"><Relationship Id="rId3" Type="http://schemas.openxmlformats.org/officeDocument/2006/relationships/image" Target="../media/image66.jpeg"/><Relationship Id="rId2" Type="http://schemas.openxmlformats.org/officeDocument/2006/relationships/notesSlide" Target="../notesSlides/notesSlide1.xml"/><Relationship Id="rId1" Type="http://schemas.openxmlformats.org/officeDocument/2006/relationships/slideLayout" Target="../slideLayouts/slideLayout31.xml"/><Relationship Id="rId5" Type="http://schemas.openxmlformats.org/officeDocument/2006/relationships/image" Target="../media/image68.png"/><Relationship Id="rId4" Type="http://schemas.openxmlformats.org/officeDocument/2006/relationships/image" Target="../media/image67.emf"/></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3.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24.jpeg"/><Relationship Id="rId1" Type="http://schemas.openxmlformats.org/officeDocument/2006/relationships/slideLayout" Target="../slideLayouts/slideLayout30.xml"/><Relationship Id="rId6" Type="http://schemas.openxmlformats.org/officeDocument/2006/relationships/image" Target="../media/image28.emf"/><Relationship Id="rId5" Type="http://schemas.openxmlformats.org/officeDocument/2006/relationships/image" Target="../media/image27.emf"/><Relationship Id="rId4" Type="http://schemas.openxmlformats.org/officeDocument/2006/relationships/image" Target="../media/image26.emf"/></Relationships>
</file>

<file path=ppt/slides/_rels/slide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31.xml"/></Relationships>
</file>

<file path=ppt/slides/_rels/slide5.xml.rels><?xml version="1.0" encoding="UTF-8" standalone="yes"?>
<Relationships xmlns="http://schemas.openxmlformats.org/package/2006/relationships"><Relationship Id="rId3" Type="http://schemas.openxmlformats.org/officeDocument/2006/relationships/image" Target="../media/image32.emf"/><Relationship Id="rId2" Type="http://schemas.openxmlformats.org/officeDocument/2006/relationships/image" Target="../media/image31.emf"/><Relationship Id="rId1" Type="http://schemas.openxmlformats.org/officeDocument/2006/relationships/slideLayout" Target="../slideLayouts/slideLayout31.xml"/><Relationship Id="rId5" Type="http://schemas.openxmlformats.org/officeDocument/2006/relationships/image" Target="../media/image34.emf"/><Relationship Id="rId4" Type="http://schemas.openxmlformats.org/officeDocument/2006/relationships/image" Target="../media/image33.emf"/></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31.xml"/></Relationships>
</file>

<file path=ppt/slides/_rels/slide8.xml.rels><?xml version="1.0" encoding="UTF-8" standalone="yes"?>
<Relationships xmlns="http://schemas.openxmlformats.org/package/2006/relationships"><Relationship Id="rId8" Type="http://schemas.openxmlformats.org/officeDocument/2006/relationships/image" Target="../media/image42.emf"/><Relationship Id="rId3" Type="http://schemas.openxmlformats.org/officeDocument/2006/relationships/image" Target="../media/image37.emf"/><Relationship Id="rId7" Type="http://schemas.openxmlformats.org/officeDocument/2006/relationships/image" Target="../media/image41.emf"/><Relationship Id="rId2" Type="http://schemas.openxmlformats.org/officeDocument/2006/relationships/image" Target="../media/image36.emf"/><Relationship Id="rId1" Type="http://schemas.openxmlformats.org/officeDocument/2006/relationships/slideLayout" Target="../slideLayouts/slideLayout31.xml"/><Relationship Id="rId6" Type="http://schemas.openxmlformats.org/officeDocument/2006/relationships/image" Target="../media/image40.emf"/><Relationship Id="rId5" Type="http://schemas.openxmlformats.org/officeDocument/2006/relationships/image" Target="../media/image39.emf"/><Relationship Id="rId4" Type="http://schemas.openxmlformats.org/officeDocument/2006/relationships/image" Target="../media/image38.emf"/></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681BF480-29A1-FC6B-068D-E1BCF9FAAB10}"/>
              </a:ext>
            </a:extLst>
          </p:cNvPr>
          <p:cNvSpPr>
            <a:spLocks noGrp="1"/>
          </p:cNvSpPr>
          <p:nvPr>
            <p:ph type="body" sz="quarter" idx="12"/>
          </p:nvPr>
        </p:nvSpPr>
        <p:spPr>
          <a:xfrm>
            <a:off x="524225" y="2838069"/>
            <a:ext cx="4514848" cy="590931"/>
          </a:xfrm>
        </p:spPr>
        <p:txBody>
          <a:bodyPr wrap="square" lIns="91440" tIns="45720" rIns="91440" bIns="45720" anchor="t">
            <a:spAutoFit/>
          </a:bodyPr>
          <a:lstStyle/>
          <a:p>
            <a:r>
              <a:rPr lang="es-ES">
                <a:latin typeface="+mj-lt"/>
              </a:rPr>
              <a:t> Prosegur Cash</a:t>
            </a:r>
          </a:p>
        </p:txBody>
      </p:sp>
      <p:pic>
        <p:nvPicPr>
          <p:cNvPr id="6" name="Imagen 5">
            <a:extLst>
              <a:ext uri="{FF2B5EF4-FFF2-40B4-BE49-F238E27FC236}">
                <a16:creationId xmlns:a16="http://schemas.microsoft.com/office/drawing/2014/main" id="{CD8EAEA3-6FD8-473F-BAA7-BC9ECDD77826}"/>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5260584" y="0"/>
            <a:ext cx="6931415" cy="6858000"/>
          </a:xfrm>
          <a:prstGeom prst="rect">
            <a:avLst/>
          </a:prstGeom>
        </p:spPr>
      </p:pic>
      <p:sp>
        <p:nvSpPr>
          <p:cNvPr id="5" name="Marcador de texto 4">
            <a:extLst>
              <a:ext uri="{FF2B5EF4-FFF2-40B4-BE49-F238E27FC236}">
                <a16:creationId xmlns:a16="http://schemas.microsoft.com/office/drawing/2014/main" id="{C78FA500-D348-26F0-4A59-5C1C90DF2984}"/>
              </a:ext>
            </a:extLst>
          </p:cNvPr>
          <p:cNvSpPr>
            <a:spLocks noGrp="1"/>
          </p:cNvSpPr>
          <p:nvPr>
            <p:ph type="body" sz="quarter" idx="11"/>
          </p:nvPr>
        </p:nvSpPr>
        <p:spPr/>
        <p:txBody>
          <a:bodyPr/>
          <a:lstStyle/>
          <a:p>
            <a:endParaRPr lang="es-ES"/>
          </a:p>
        </p:txBody>
      </p:sp>
    </p:spTree>
    <p:extLst>
      <p:ext uri="{BB962C8B-B14F-4D97-AF65-F5344CB8AC3E}">
        <p14:creationId xmlns:p14="http://schemas.microsoft.com/office/powerpoint/2010/main" val="415147905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SOLUCIONES CASH</a:t>
            </a:r>
          </a:p>
        </p:txBody>
      </p:sp>
      <p:sp>
        <p:nvSpPr>
          <p:cNvPr id="6" name="CuadroTexto 5">
            <a:extLst>
              <a:ext uri="{FF2B5EF4-FFF2-40B4-BE49-F238E27FC236}">
                <a16:creationId xmlns:a16="http://schemas.microsoft.com/office/drawing/2014/main" id="{B8113DCA-EF05-3FE8-459D-C48AFCE487ED}"/>
              </a:ext>
            </a:extLst>
          </p:cNvPr>
          <p:cNvSpPr txBox="1"/>
          <p:nvPr/>
        </p:nvSpPr>
        <p:spPr>
          <a:xfrm>
            <a:off x="468700" y="4537493"/>
            <a:ext cx="2743200"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endParaRPr lang="en-US" dirty="0">
              <a:highlight>
                <a:srgbClr val="FFFF00"/>
              </a:highlight>
              <a:cs typeface="Arial"/>
            </a:endParaRPr>
          </a:p>
        </p:txBody>
      </p:sp>
      <p:sp>
        <p:nvSpPr>
          <p:cNvPr id="28" name="Marcador de texto 2">
            <a:extLst>
              <a:ext uri="{FF2B5EF4-FFF2-40B4-BE49-F238E27FC236}">
                <a16:creationId xmlns:a16="http://schemas.microsoft.com/office/drawing/2014/main" id="{A663D937-F528-4BFF-945C-74E7C63B7B63}"/>
              </a:ext>
            </a:extLst>
          </p:cNvPr>
          <p:cNvSpPr txBox="1">
            <a:spLocks/>
          </p:cNvSpPr>
          <p:nvPr/>
        </p:nvSpPr>
        <p:spPr>
          <a:xfrm>
            <a:off x="673470" y="1994343"/>
            <a:ext cx="2110200" cy="443198"/>
          </a:xfrm>
          <a:prstGeom prst="rect">
            <a:avLst/>
          </a:prstGeom>
          <a:noFill/>
          <a:ln>
            <a:noFill/>
          </a:ln>
        </p:spPr>
        <p:txBody>
          <a:bodyPr vert="horz" wrap="square" lIns="0" tIns="0" rIns="0" bIns="0" anchor="t" anchorCtr="1" compatLnSpc="1">
            <a:spAutoFit/>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defTabSz="914372">
              <a:buFont typeface="Arial" panose="020B0604020202020204" pitchFamily="34" charset="0"/>
              <a:buNone/>
            </a:pPr>
            <a:r>
              <a:rPr lang="es-ES" sz="1600" b="1" dirty="0">
                <a:solidFill>
                  <a:srgbClr val="000000"/>
                </a:solidFill>
                <a:latin typeface="Century Gothic" pitchFamily="34"/>
              </a:rPr>
              <a:t>Logística de Valores y Gestión Efectivo</a:t>
            </a:r>
          </a:p>
        </p:txBody>
      </p:sp>
      <p:sp>
        <p:nvSpPr>
          <p:cNvPr id="31" name="Marcador de texto 2">
            <a:extLst>
              <a:ext uri="{FF2B5EF4-FFF2-40B4-BE49-F238E27FC236}">
                <a16:creationId xmlns:a16="http://schemas.microsoft.com/office/drawing/2014/main" id="{8F5A0EE9-670E-4BF7-82F7-4CEBECDB0EE6}"/>
              </a:ext>
            </a:extLst>
          </p:cNvPr>
          <p:cNvSpPr txBox="1"/>
          <p:nvPr/>
        </p:nvSpPr>
        <p:spPr>
          <a:xfrm>
            <a:off x="644286" y="4848094"/>
            <a:ext cx="1408249" cy="221599"/>
          </a:xfrm>
          <a:prstGeom prst="rect">
            <a:avLst/>
          </a:prstGeom>
          <a:noFill/>
          <a:ln cap="flat">
            <a:noFill/>
          </a:ln>
        </p:spPr>
        <p:txBody>
          <a:bodyPr vert="horz" wrap="square" lIns="0" tIns="0" rIns="0" bIns="0" anchor="t" anchorCtr="1" compatLnSpc="1">
            <a:spAutoFit/>
          </a:bodyPr>
          <a:lstStyle/>
          <a:p>
            <a:pPr marL="0" marR="0" lvl="0" indent="0" defTabSz="914372"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s-ES" sz="1600" b="1" i="0" u="none" strike="noStrike" kern="1200" cap="none" spc="0" baseline="0" dirty="0">
                <a:solidFill>
                  <a:srgbClr val="000000"/>
                </a:solidFill>
                <a:uFillTx/>
                <a:latin typeface="Century Gothic" pitchFamily="34"/>
              </a:rPr>
              <a:t>Cash </a:t>
            </a:r>
            <a:r>
              <a:rPr lang="es-ES" sz="1600" b="1" i="0" u="none" strike="noStrike" kern="1200" cap="none" spc="0" baseline="0" dirty="0" err="1">
                <a:solidFill>
                  <a:srgbClr val="000000"/>
                </a:solidFill>
                <a:uFillTx/>
                <a:latin typeface="Century Gothic" pitchFamily="34"/>
              </a:rPr>
              <a:t>Today</a:t>
            </a:r>
            <a:endParaRPr lang="es-ES" sz="1600" b="1" i="0" u="none" strike="noStrike" kern="1200" cap="none" spc="0" baseline="0" dirty="0">
              <a:solidFill>
                <a:srgbClr val="000000"/>
              </a:solidFill>
              <a:uFillTx/>
              <a:latin typeface="Century Gothic" pitchFamily="34"/>
            </a:endParaRPr>
          </a:p>
        </p:txBody>
      </p:sp>
      <p:sp>
        <p:nvSpPr>
          <p:cNvPr id="32" name="Marcador de texto 2">
            <a:extLst>
              <a:ext uri="{FF2B5EF4-FFF2-40B4-BE49-F238E27FC236}">
                <a16:creationId xmlns:a16="http://schemas.microsoft.com/office/drawing/2014/main" id="{D62D1BF4-F91D-40FA-9422-31F6BA078A15}"/>
              </a:ext>
            </a:extLst>
          </p:cNvPr>
          <p:cNvSpPr txBox="1"/>
          <p:nvPr/>
        </p:nvSpPr>
        <p:spPr>
          <a:xfrm>
            <a:off x="4222635" y="2139083"/>
            <a:ext cx="1486265" cy="221599"/>
          </a:xfrm>
          <a:prstGeom prst="rect">
            <a:avLst/>
          </a:prstGeom>
          <a:noFill/>
          <a:ln cap="flat">
            <a:noFill/>
          </a:ln>
        </p:spPr>
        <p:txBody>
          <a:bodyPr vert="horz" wrap="square" lIns="0" tIns="0" rIns="0" bIns="0" anchor="t" anchorCtr="1" compatLnSpc="1">
            <a:spAutoFit/>
          </a:bodyPr>
          <a:lstStyle/>
          <a:p>
            <a:pPr marL="0" marR="0" lvl="0" indent="0" defTabSz="914372"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s-ES" sz="1600" b="1" i="0" u="none" strike="noStrike" kern="1200" cap="none" spc="0" baseline="0" dirty="0">
                <a:solidFill>
                  <a:srgbClr val="000000"/>
                </a:solidFill>
                <a:uFillTx/>
                <a:latin typeface="Century Gothic" pitchFamily="34"/>
              </a:rPr>
              <a:t>ATM / Banca</a:t>
            </a:r>
          </a:p>
        </p:txBody>
      </p:sp>
      <p:sp>
        <p:nvSpPr>
          <p:cNvPr id="33" name="Marcador de texto 2">
            <a:extLst>
              <a:ext uri="{FF2B5EF4-FFF2-40B4-BE49-F238E27FC236}">
                <a16:creationId xmlns:a16="http://schemas.microsoft.com/office/drawing/2014/main" id="{1BF3CE01-3531-4F53-98F0-17DF7370B694}"/>
              </a:ext>
            </a:extLst>
          </p:cNvPr>
          <p:cNvSpPr txBox="1"/>
          <p:nvPr/>
        </p:nvSpPr>
        <p:spPr>
          <a:xfrm>
            <a:off x="4232363" y="4713381"/>
            <a:ext cx="2502334" cy="443198"/>
          </a:xfrm>
          <a:prstGeom prst="rect">
            <a:avLst/>
          </a:prstGeom>
          <a:noFill/>
          <a:ln cap="flat">
            <a:noFill/>
          </a:ln>
        </p:spPr>
        <p:txBody>
          <a:bodyPr vert="horz" wrap="square" lIns="0" tIns="0" rIns="0" bIns="0" anchor="t" anchorCtr="1" compatLnSpc="1">
            <a:spAutoFit/>
          </a:bodyPr>
          <a:lstStyle/>
          <a:p>
            <a:pPr marL="0" marR="0" lvl="0" indent="0" defTabSz="914372"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s-ES" sz="1600" b="1" i="0" u="none" strike="noStrike" kern="1200" cap="none" spc="0" baseline="0" dirty="0">
                <a:solidFill>
                  <a:srgbClr val="000000"/>
                </a:solidFill>
                <a:uFillTx/>
                <a:latin typeface="Century Gothic"/>
              </a:rPr>
              <a:t>Transporte Internacional y Carga Valorada</a:t>
            </a:r>
            <a:endParaRPr lang="es-ES" sz="1600" b="1" i="0" u="none" strike="noStrike" kern="1200" cap="none" spc="0" baseline="0" dirty="0">
              <a:solidFill>
                <a:srgbClr val="000000"/>
              </a:solidFill>
              <a:uFillTx/>
              <a:latin typeface="Century Gothic" pitchFamily="34"/>
            </a:endParaRPr>
          </a:p>
        </p:txBody>
      </p:sp>
      <p:sp>
        <p:nvSpPr>
          <p:cNvPr id="37" name="Marcador de texto 2">
            <a:extLst>
              <a:ext uri="{FF2B5EF4-FFF2-40B4-BE49-F238E27FC236}">
                <a16:creationId xmlns:a16="http://schemas.microsoft.com/office/drawing/2014/main" id="{3617B9AA-50C3-460D-A7A9-753125018825}"/>
              </a:ext>
            </a:extLst>
          </p:cNvPr>
          <p:cNvSpPr txBox="1"/>
          <p:nvPr/>
        </p:nvSpPr>
        <p:spPr>
          <a:xfrm>
            <a:off x="8073597" y="2139083"/>
            <a:ext cx="2005315" cy="221599"/>
          </a:xfrm>
          <a:prstGeom prst="rect">
            <a:avLst/>
          </a:prstGeom>
          <a:noFill/>
          <a:ln cap="flat">
            <a:noFill/>
          </a:ln>
        </p:spPr>
        <p:txBody>
          <a:bodyPr vert="horz" wrap="square" lIns="0" tIns="0" rIns="0" bIns="0" anchor="t" anchorCtr="1" compatLnSpc="1">
            <a:spAutoFit/>
          </a:bodyPr>
          <a:lstStyle/>
          <a:p>
            <a:pPr marL="0" marR="0" lvl="0" indent="0" defTabSz="914372"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s-ES" sz="1600" b="1" i="0" u="none" strike="noStrike" kern="1200" cap="none" spc="0" baseline="0" dirty="0" err="1">
                <a:solidFill>
                  <a:srgbClr val="000000"/>
                </a:solidFill>
                <a:uFillTx/>
                <a:latin typeface="Century Gothic"/>
              </a:rPr>
              <a:t>Crypto</a:t>
            </a:r>
            <a:r>
              <a:rPr lang="es-ES" sz="1600" b="1" i="0" u="none" strike="noStrike" kern="1200" cap="none" spc="0" baseline="0" dirty="0">
                <a:solidFill>
                  <a:srgbClr val="000000"/>
                </a:solidFill>
                <a:uFillTx/>
                <a:latin typeface="Century Gothic"/>
              </a:rPr>
              <a:t> y </a:t>
            </a:r>
            <a:r>
              <a:rPr lang="es-ES" sz="1600" b="1" i="0" u="none" strike="noStrike" kern="1200" cap="none" spc="0" baseline="0" dirty="0" err="1">
                <a:solidFill>
                  <a:srgbClr val="000000"/>
                </a:solidFill>
                <a:uFillTx/>
                <a:latin typeface="Century Gothic"/>
              </a:rPr>
              <a:t>Corban</a:t>
            </a:r>
            <a:endParaRPr lang="es-ES" sz="1600" b="1" i="0" u="none" strike="noStrike" kern="1200" cap="none" spc="0" baseline="0" dirty="0">
              <a:solidFill>
                <a:srgbClr val="000000"/>
              </a:solidFill>
              <a:uFillTx/>
              <a:latin typeface="Century Gothic" pitchFamily="34"/>
            </a:endParaRPr>
          </a:p>
        </p:txBody>
      </p:sp>
      <p:pic>
        <p:nvPicPr>
          <p:cNvPr id="45" name="Imagen 39">
            <a:extLst>
              <a:ext uri="{FF2B5EF4-FFF2-40B4-BE49-F238E27FC236}">
                <a16:creationId xmlns:a16="http://schemas.microsoft.com/office/drawing/2014/main" id="{EE88C986-F315-41B2-A60C-9B7FC975F174}"/>
              </a:ext>
            </a:extLst>
          </p:cNvPr>
          <p:cNvPicPr>
            <a:picLocks noChangeAspect="1"/>
          </p:cNvPicPr>
          <p:nvPr/>
        </p:nvPicPr>
        <p:blipFill>
          <a:blip r:embed="rId2"/>
          <a:stretch>
            <a:fillRect/>
          </a:stretch>
        </p:blipFill>
        <p:spPr>
          <a:xfrm>
            <a:off x="731838" y="1329114"/>
            <a:ext cx="822996" cy="504417"/>
          </a:xfrm>
          <a:prstGeom prst="rect">
            <a:avLst/>
          </a:prstGeom>
          <a:noFill/>
          <a:ln cap="flat">
            <a:noFill/>
          </a:ln>
        </p:spPr>
      </p:pic>
      <p:pic>
        <p:nvPicPr>
          <p:cNvPr id="46" name="Imagen 40">
            <a:extLst>
              <a:ext uri="{FF2B5EF4-FFF2-40B4-BE49-F238E27FC236}">
                <a16:creationId xmlns:a16="http://schemas.microsoft.com/office/drawing/2014/main" id="{D9C2AEAC-B4ED-4690-866B-195C01163C14}"/>
              </a:ext>
            </a:extLst>
          </p:cNvPr>
          <p:cNvPicPr>
            <a:picLocks noChangeAspect="1"/>
          </p:cNvPicPr>
          <p:nvPr/>
        </p:nvPicPr>
        <p:blipFill>
          <a:blip r:embed="rId3"/>
          <a:stretch>
            <a:fillRect/>
          </a:stretch>
        </p:blipFill>
        <p:spPr>
          <a:xfrm>
            <a:off x="731838" y="3834645"/>
            <a:ext cx="649818" cy="833464"/>
          </a:xfrm>
          <a:prstGeom prst="rect">
            <a:avLst/>
          </a:prstGeom>
          <a:noFill/>
          <a:ln cap="flat">
            <a:noFill/>
          </a:ln>
        </p:spPr>
      </p:pic>
      <p:pic>
        <p:nvPicPr>
          <p:cNvPr id="47" name="Imagen 41">
            <a:extLst>
              <a:ext uri="{FF2B5EF4-FFF2-40B4-BE49-F238E27FC236}">
                <a16:creationId xmlns:a16="http://schemas.microsoft.com/office/drawing/2014/main" id="{575AE62A-D7B4-4866-831F-0B5B8AB20EA3}"/>
              </a:ext>
            </a:extLst>
          </p:cNvPr>
          <p:cNvPicPr>
            <a:picLocks noChangeAspect="1"/>
          </p:cNvPicPr>
          <p:nvPr/>
        </p:nvPicPr>
        <p:blipFill>
          <a:blip r:embed="rId4"/>
          <a:stretch>
            <a:fillRect/>
          </a:stretch>
        </p:blipFill>
        <p:spPr>
          <a:xfrm>
            <a:off x="4300459" y="1228606"/>
            <a:ext cx="822996" cy="705432"/>
          </a:xfrm>
          <a:prstGeom prst="rect">
            <a:avLst/>
          </a:prstGeom>
          <a:noFill/>
          <a:ln cap="flat">
            <a:noFill/>
          </a:ln>
        </p:spPr>
      </p:pic>
      <p:pic>
        <p:nvPicPr>
          <p:cNvPr id="48" name="Imagen 42">
            <a:extLst>
              <a:ext uri="{FF2B5EF4-FFF2-40B4-BE49-F238E27FC236}">
                <a16:creationId xmlns:a16="http://schemas.microsoft.com/office/drawing/2014/main" id="{D0B4F787-56AF-4136-94F4-6AC5ED4EA202}"/>
              </a:ext>
            </a:extLst>
          </p:cNvPr>
          <p:cNvPicPr>
            <a:picLocks noChangeAspect="1"/>
          </p:cNvPicPr>
          <p:nvPr/>
        </p:nvPicPr>
        <p:blipFill>
          <a:blip r:embed="rId5"/>
          <a:stretch>
            <a:fillRect/>
          </a:stretch>
        </p:blipFill>
        <p:spPr>
          <a:xfrm>
            <a:off x="4300459" y="4037252"/>
            <a:ext cx="947928" cy="583339"/>
          </a:xfrm>
          <a:prstGeom prst="rect">
            <a:avLst/>
          </a:prstGeom>
          <a:noFill/>
          <a:ln cap="flat">
            <a:noFill/>
          </a:ln>
        </p:spPr>
      </p:pic>
      <p:pic>
        <p:nvPicPr>
          <p:cNvPr id="49" name="Imagen 43">
            <a:extLst>
              <a:ext uri="{FF2B5EF4-FFF2-40B4-BE49-F238E27FC236}">
                <a16:creationId xmlns:a16="http://schemas.microsoft.com/office/drawing/2014/main" id="{10684352-9551-48CE-97F7-9BDB59543045}"/>
              </a:ext>
            </a:extLst>
          </p:cNvPr>
          <p:cNvPicPr>
            <a:picLocks noChangeAspect="1"/>
          </p:cNvPicPr>
          <p:nvPr/>
        </p:nvPicPr>
        <p:blipFill>
          <a:blip r:embed="rId6"/>
          <a:stretch>
            <a:fillRect/>
          </a:stretch>
        </p:blipFill>
        <p:spPr>
          <a:xfrm>
            <a:off x="8251319" y="1341182"/>
            <a:ext cx="895344" cy="606521"/>
          </a:xfrm>
          <a:prstGeom prst="rect">
            <a:avLst/>
          </a:prstGeom>
          <a:noFill/>
          <a:ln cap="flat">
            <a:noFill/>
          </a:ln>
        </p:spPr>
      </p:pic>
      <p:sp>
        <p:nvSpPr>
          <p:cNvPr id="50" name="CuadroTexto 1">
            <a:extLst>
              <a:ext uri="{FF2B5EF4-FFF2-40B4-BE49-F238E27FC236}">
                <a16:creationId xmlns:a16="http://schemas.microsoft.com/office/drawing/2014/main" id="{543CD6D9-1668-4F48-A2C4-B981491C6AB6}"/>
              </a:ext>
            </a:extLst>
          </p:cNvPr>
          <p:cNvSpPr txBox="1"/>
          <p:nvPr/>
        </p:nvSpPr>
        <p:spPr>
          <a:xfrm>
            <a:off x="642301" y="2557991"/>
            <a:ext cx="2781780" cy="954107"/>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0"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Servicio</a:t>
            </a:r>
            <a:r>
              <a:rPr lang="en-US" sz="1400" b="0"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 integral de </a:t>
            </a:r>
            <a:r>
              <a:rPr lang="en-US" sz="1400" b="0"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gestión</a:t>
            </a:r>
            <a:r>
              <a:rPr lang="en-US" sz="1400" b="0"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 del </a:t>
            </a:r>
            <a:r>
              <a:rPr lang="en-US" sz="1400" b="0"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efectivo</a:t>
            </a:r>
            <a:r>
              <a:rPr lang="en-US" sz="1400" b="0"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así</a:t>
            </a:r>
            <a:r>
              <a:rPr lang="en-US" sz="1400" b="0"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como</a:t>
            </a:r>
            <a:r>
              <a:rPr lang="en-US" sz="1400" dirty="0">
                <a:solidFill>
                  <a:srgbClr val="000000"/>
                </a:solidFill>
                <a:latin typeface="Arial" panose="020B0604020202020204" pitchFamily="34" charset="0"/>
                <a:ea typeface="Open Sans"/>
                <a:cs typeface="Arial" panose="020B0604020202020204" pitchFamily="34" charset="0"/>
              </a:rPr>
              <a:t> </a:t>
            </a:r>
            <a:r>
              <a:rPr lang="en-US" sz="1400" b="0"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de </a:t>
            </a:r>
            <a:r>
              <a:rPr lang="en-US" sz="1400" b="1"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transporte</a:t>
            </a:r>
            <a:r>
              <a:rPr lang="en-US" sz="1400" b="1" dirty="0">
                <a:solidFill>
                  <a:srgbClr val="000000"/>
                </a:solidFill>
                <a:latin typeface="Arial" panose="020B0604020202020204" pitchFamily="34" charset="0"/>
                <a:ea typeface="Open Sans"/>
                <a:cs typeface="Arial" panose="020B0604020202020204" pitchFamily="34" charset="0"/>
              </a:rPr>
              <a:t> </a:t>
            </a:r>
            <a:r>
              <a:rPr lang="en-US" sz="1400" b="1"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de divisas, </a:t>
            </a:r>
            <a:r>
              <a:rPr lang="en-US" sz="1400" b="1"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fondos</a:t>
            </a:r>
            <a:r>
              <a:rPr lang="en-US" sz="1400" b="1"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 y </a:t>
            </a:r>
            <a:r>
              <a:rPr lang="en-US" sz="1400" b="1" i="0" u="none" strike="noStrike" kern="1200" cap="none" spc="0" baseline="0" dirty="0" err="1">
                <a:solidFill>
                  <a:srgbClr val="000000"/>
                </a:solidFill>
                <a:uFillTx/>
                <a:latin typeface="Arial" panose="020B0604020202020204" pitchFamily="34" charset="0"/>
                <a:ea typeface="Open Sans"/>
                <a:cs typeface="Arial" panose="020B0604020202020204" pitchFamily="34" charset="0"/>
              </a:rPr>
              <a:t>valores</a:t>
            </a:r>
            <a:r>
              <a:rPr lang="en-US" sz="1400" b="1" i="0" u="none" strike="noStrike" kern="1200" cap="none" spc="0" baseline="0" dirty="0">
                <a:solidFill>
                  <a:srgbClr val="000000"/>
                </a:solidFill>
                <a:uFillTx/>
                <a:latin typeface="Arial" panose="020B0604020202020204" pitchFamily="34" charset="0"/>
                <a:ea typeface="Open Sans"/>
                <a:cs typeface="Arial" panose="020B0604020202020204" pitchFamily="34" charset="0"/>
              </a:rPr>
              <a:t>.</a:t>
            </a:r>
            <a:endParaRPr lang="en-US" sz="1400" b="0" i="0" u="none" strike="noStrike" kern="1200" cap="none" spc="0" baseline="0" dirty="0">
              <a:solidFill>
                <a:srgbClr val="000000"/>
              </a:solidFill>
              <a:uFillTx/>
              <a:latin typeface="Arial" panose="020B0604020202020204" pitchFamily="34" charset="0"/>
              <a:ea typeface="Open Sans"/>
              <a:cs typeface="Arial" panose="020B0604020202020204" pitchFamily="34" charset="0"/>
            </a:endParaRPr>
          </a:p>
        </p:txBody>
      </p:sp>
      <p:sp>
        <p:nvSpPr>
          <p:cNvPr id="51" name="CuadroTexto 2">
            <a:extLst>
              <a:ext uri="{FF2B5EF4-FFF2-40B4-BE49-F238E27FC236}">
                <a16:creationId xmlns:a16="http://schemas.microsoft.com/office/drawing/2014/main" id="{53C504AD-237C-4A72-B8FB-B9600040F5B2}"/>
              </a:ext>
            </a:extLst>
          </p:cNvPr>
          <p:cNvSpPr txBox="1"/>
          <p:nvPr/>
        </p:nvSpPr>
        <p:spPr>
          <a:xfrm>
            <a:off x="644286" y="5258220"/>
            <a:ext cx="2595025" cy="738664"/>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Digitalización</a:t>
            </a:r>
            <a:r>
              <a:rPr lang="en-US" sz="1400" b="1" i="0" u="none" strike="noStrike" kern="1200" cap="none" spc="0" baseline="0" dirty="0">
                <a:solidFill>
                  <a:srgbClr val="000000"/>
                </a:solidFill>
                <a:uFillTx/>
                <a:latin typeface="Arial" panose="020B0604020202020204" pitchFamily="34" charset="0"/>
                <a:ea typeface="Arial"/>
                <a:cs typeface="Arial" panose="020B0604020202020204" pitchFamily="34" charset="0"/>
              </a:rPr>
              <a:t> del </a:t>
            </a:r>
            <a:r>
              <a:rPr lang="en-US" sz="1400" b="1"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efectivo</a:t>
            </a:r>
            <a:r>
              <a:rPr lang="en-US" sz="1400" b="1"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a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través</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de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una</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gestión</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integral con la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solución</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Cash Today.</a:t>
            </a:r>
            <a:endParaRPr lang="en-US" sz="1400" b="0"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sp>
        <p:nvSpPr>
          <p:cNvPr id="52" name="CuadroTexto 3">
            <a:extLst>
              <a:ext uri="{FF2B5EF4-FFF2-40B4-BE49-F238E27FC236}">
                <a16:creationId xmlns:a16="http://schemas.microsoft.com/office/drawing/2014/main" id="{39979830-B8AE-49BE-B6CC-3B40105FA751}"/>
              </a:ext>
            </a:extLst>
          </p:cNvPr>
          <p:cNvSpPr txBox="1"/>
          <p:nvPr/>
        </p:nvSpPr>
        <p:spPr>
          <a:xfrm>
            <a:off x="4222635" y="2557991"/>
            <a:ext cx="2781225" cy="523220"/>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0" i="0" u="none" strike="noStrike" kern="1200" cap="none" spc="0" baseline="0" dirty="0" err="1">
                <a:solidFill>
                  <a:srgbClr val="000000"/>
                </a:solidFill>
                <a:uFillTx/>
                <a:latin typeface="Arial" panose="020B0604020202020204" pitchFamily="34" charset="0"/>
                <a:cs typeface="Arial" panose="020B0604020202020204" pitchFamily="34" charset="0"/>
              </a:rPr>
              <a:t>Gestión</a:t>
            </a:r>
            <a:r>
              <a:rPr lang="en-US" sz="1400" b="0" i="0" u="none" strike="noStrike" kern="1200" cap="none" spc="0" baseline="0" dirty="0">
                <a:solidFill>
                  <a:srgbClr val="000000"/>
                </a:solidFill>
                <a:uFillTx/>
                <a:latin typeface="Arial" panose="020B0604020202020204" pitchFamily="34" charset="0"/>
                <a:cs typeface="Arial" panose="020B0604020202020204" pitchFamily="34" charset="0"/>
              </a:rPr>
              <a:t> de </a:t>
            </a:r>
            <a:r>
              <a:rPr lang="en-US" sz="1400" b="0" i="0" u="none" strike="noStrike" kern="1200" cap="none" spc="0" baseline="0" dirty="0" err="1">
                <a:solidFill>
                  <a:srgbClr val="000000"/>
                </a:solidFill>
                <a:uFillTx/>
                <a:latin typeface="Arial" panose="020B0604020202020204" pitchFamily="34" charset="0"/>
                <a:cs typeface="Arial" panose="020B0604020202020204" pitchFamily="34" charset="0"/>
              </a:rPr>
              <a:t>cajeros</a:t>
            </a:r>
            <a:r>
              <a:rPr lang="en-US" sz="1400" b="0" i="0" u="none" strike="noStrike" kern="1200" cap="none" spc="0" baseline="0" dirty="0">
                <a:solidFill>
                  <a:srgbClr val="000000"/>
                </a:solidFill>
                <a:uFillTx/>
                <a:latin typeface="Arial" panose="020B0604020202020204" pitchFamily="34" charset="0"/>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cs typeface="Arial" panose="020B0604020202020204" pitchFamily="34" charset="0"/>
              </a:rPr>
              <a:t>autómaticos</a:t>
            </a:r>
            <a:r>
              <a:rPr lang="en-US" sz="1400" dirty="0">
                <a:solidFill>
                  <a:srgbClr val="000000"/>
                </a:solidFill>
                <a:latin typeface="Arial" panose="020B0604020202020204" pitchFamily="34" charset="0"/>
                <a:cs typeface="Arial" panose="020B0604020202020204" pitchFamily="34" charset="0"/>
              </a:rPr>
              <a:t> </a:t>
            </a:r>
            <a:r>
              <a:rPr lang="en-US" sz="1400" b="0" i="0" u="none" strike="noStrike" kern="1200" cap="none" spc="0" baseline="0" dirty="0">
                <a:solidFill>
                  <a:srgbClr val="000000"/>
                </a:solidFill>
                <a:uFillTx/>
                <a:latin typeface="Arial" panose="020B0604020202020204" pitchFamily="34" charset="0"/>
                <a:cs typeface="Arial" panose="020B0604020202020204" pitchFamily="34" charset="0"/>
              </a:rPr>
              <a:t>de red </a:t>
            </a:r>
            <a:r>
              <a:rPr lang="en-US" sz="1400" b="0" i="0" u="none" strike="noStrike" kern="1200" cap="none" spc="0" baseline="0" dirty="0" err="1">
                <a:solidFill>
                  <a:srgbClr val="000000"/>
                </a:solidFill>
                <a:uFillTx/>
                <a:latin typeface="Arial" panose="020B0604020202020204" pitchFamily="34" charset="0"/>
                <a:cs typeface="Arial" panose="020B0604020202020204" pitchFamily="34" charset="0"/>
              </a:rPr>
              <a:t>propia</a:t>
            </a:r>
            <a:r>
              <a:rPr lang="en-US" sz="1400" b="0" i="0" u="none" strike="noStrike" kern="1200" cap="none" spc="0" baseline="0" dirty="0">
                <a:solidFill>
                  <a:srgbClr val="000000"/>
                </a:solidFill>
                <a:uFillTx/>
                <a:latin typeface="Arial" panose="020B0604020202020204" pitchFamily="34" charset="0"/>
                <a:cs typeface="Arial" panose="020B0604020202020204" pitchFamily="34" charset="0"/>
              </a:rPr>
              <a:t> </a:t>
            </a:r>
            <a:r>
              <a:rPr lang="en-US" sz="1400" b="1" i="0" u="none" strike="noStrike" kern="1200" cap="none" spc="0" baseline="0" dirty="0">
                <a:solidFill>
                  <a:srgbClr val="000000"/>
                </a:solidFill>
                <a:uFillTx/>
                <a:latin typeface="Arial" panose="020B0604020202020204" pitchFamily="34" charset="0"/>
                <a:cs typeface="Arial" panose="020B0604020202020204" pitchFamily="34" charset="0"/>
              </a:rPr>
              <a:t>(</a:t>
            </a:r>
            <a:r>
              <a:rPr lang="en-US" sz="1400" b="1" i="0" u="none" strike="noStrike" kern="1200" cap="none" spc="0" baseline="0" dirty="0" err="1">
                <a:solidFill>
                  <a:srgbClr val="000000"/>
                </a:solidFill>
                <a:uFillTx/>
                <a:latin typeface="Arial" panose="020B0604020202020204" pitchFamily="34" charset="0"/>
                <a:cs typeface="Arial" panose="020B0604020202020204" pitchFamily="34" charset="0"/>
              </a:rPr>
              <a:t>Orus</a:t>
            </a:r>
            <a:r>
              <a:rPr lang="en-US" sz="1400" b="1" i="0" u="none" strike="noStrike" kern="1200" cap="none" spc="0" baseline="0" dirty="0">
                <a:solidFill>
                  <a:srgbClr val="000000"/>
                </a:solidFill>
                <a:uFillTx/>
                <a:latin typeface="Arial" panose="020B0604020202020204" pitchFamily="34" charset="0"/>
                <a:cs typeface="Arial" panose="020B0604020202020204" pitchFamily="34" charset="0"/>
              </a:rPr>
              <a:t>) </a:t>
            </a:r>
            <a:r>
              <a:rPr lang="en-US" sz="1400" b="0" i="0" u="none" strike="noStrike" kern="1200" cap="none" spc="0" baseline="0" dirty="0">
                <a:solidFill>
                  <a:srgbClr val="000000"/>
                </a:solidFill>
                <a:uFillTx/>
                <a:latin typeface="Arial" panose="020B0604020202020204" pitchFamily="34" charset="0"/>
                <a:cs typeface="Arial" panose="020B0604020202020204" pitchFamily="34" charset="0"/>
              </a:rPr>
              <a:t>o externa. </a:t>
            </a:r>
          </a:p>
        </p:txBody>
      </p:sp>
      <p:sp>
        <p:nvSpPr>
          <p:cNvPr id="53" name="CuadroTexto 6">
            <a:extLst>
              <a:ext uri="{FF2B5EF4-FFF2-40B4-BE49-F238E27FC236}">
                <a16:creationId xmlns:a16="http://schemas.microsoft.com/office/drawing/2014/main" id="{4B587070-BBC3-4E9D-B86F-8474E8E0CE3D}"/>
              </a:ext>
            </a:extLst>
          </p:cNvPr>
          <p:cNvSpPr txBox="1"/>
          <p:nvPr/>
        </p:nvSpPr>
        <p:spPr>
          <a:xfrm>
            <a:off x="4193451" y="5258220"/>
            <a:ext cx="2743200" cy="954107"/>
          </a:xfrm>
          <a:prstGeom prst="rect">
            <a:avLst/>
          </a:prstGeom>
          <a:noFill/>
          <a:ln cap="flat">
            <a:noFill/>
          </a:ln>
        </p:spPr>
        <p:txBody>
          <a:bodyPr vert="horz" wrap="square" lIns="91440" tIns="45720" rIns="91440" bIns="45720" anchor="t" anchorCtr="0" compatLnSpc="1">
            <a:spAutoFit/>
          </a:bodyPr>
          <a:lstStyle/>
          <a:p>
            <a:pPr marL="0" marR="0" lvl="0" indent="0"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n-US" sz="1400" b="1"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Transporte</a:t>
            </a:r>
            <a:r>
              <a:rPr lang="en-US" sz="1400" b="1" i="0" u="none" strike="noStrike" kern="1200" cap="none" spc="0" baseline="0" dirty="0">
                <a:solidFill>
                  <a:srgbClr val="000000"/>
                </a:solidFill>
                <a:uFillTx/>
                <a:latin typeface="Arial" panose="020B0604020202020204" pitchFamily="34" charset="0"/>
                <a:ea typeface="Arial"/>
                <a:cs typeface="Arial" panose="020B0604020202020204" pitchFamily="34" charset="0"/>
              </a:rPr>
              <a:t> de </a:t>
            </a:r>
            <a:r>
              <a:rPr lang="en-US" sz="1400" b="1"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mercancías</a:t>
            </a:r>
            <a:r>
              <a:rPr lang="en-US" sz="1400" b="1"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1"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valiosas</a:t>
            </a:r>
            <a:r>
              <a:rPr lang="en-US" sz="1400" b="1"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y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vulnerables</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nivel</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mundial</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ofreciendo</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soluciones</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de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transporte</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 de </a:t>
            </a:r>
            <a:r>
              <a:rPr lang="en-US" sz="1400" b="0" i="0" u="none" strike="noStrike" kern="1200" cap="none" spc="0" baseline="0" dirty="0" err="1">
                <a:solidFill>
                  <a:srgbClr val="000000"/>
                </a:solidFill>
                <a:uFillTx/>
                <a:latin typeface="Arial" panose="020B0604020202020204" pitchFamily="34" charset="0"/>
                <a:ea typeface="Arial"/>
                <a:cs typeface="Arial" panose="020B0604020202020204" pitchFamily="34" charset="0"/>
              </a:rPr>
              <a:t>efectivo</a:t>
            </a:r>
            <a:r>
              <a:rPr lang="en-US" sz="1400" b="0" i="0" u="none" strike="noStrike" kern="1200" cap="none" spc="0" baseline="0" dirty="0">
                <a:solidFill>
                  <a:srgbClr val="000000"/>
                </a:solidFill>
                <a:uFillTx/>
                <a:latin typeface="Arial" panose="020B0604020202020204" pitchFamily="34" charset="0"/>
                <a:ea typeface="Arial"/>
                <a:cs typeface="Arial" panose="020B0604020202020204" pitchFamily="34" charset="0"/>
              </a:rPr>
              <a:t>.</a:t>
            </a:r>
            <a:endParaRPr lang="es-ES" sz="1400" b="0" i="0" u="none" strike="noStrike" kern="1200" cap="none" spc="0" baseline="0" dirty="0">
              <a:solidFill>
                <a:srgbClr val="000000"/>
              </a:solidFill>
              <a:uFillTx/>
              <a:latin typeface="Arial" panose="020B0604020202020204" pitchFamily="34" charset="0"/>
              <a:cs typeface="Arial" panose="020B0604020202020204" pitchFamily="34" charset="0"/>
            </a:endParaRPr>
          </a:p>
        </p:txBody>
      </p:sp>
      <p:sp>
        <p:nvSpPr>
          <p:cNvPr id="54" name="CuadroTexto 8">
            <a:extLst>
              <a:ext uri="{FF2B5EF4-FFF2-40B4-BE49-F238E27FC236}">
                <a16:creationId xmlns:a16="http://schemas.microsoft.com/office/drawing/2014/main" id="{73F6FC37-377B-4C74-8F57-F2EFD2528807}"/>
              </a:ext>
            </a:extLst>
          </p:cNvPr>
          <p:cNvSpPr txBox="1"/>
          <p:nvPr/>
        </p:nvSpPr>
        <p:spPr>
          <a:xfrm>
            <a:off x="8171179" y="2575711"/>
            <a:ext cx="2783869" cy="116955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400" b="1" i="0" u="none" strike="noStrike" kern="1200" cap="none" spc="0" baseline="0" dirty="0" err="1">
                <a:solidFill>
                  <a:srgbClr val="000000"/>
                </a:solidFill>
                <a:uFillTx/>
                <a:latin typeface="Arial" panose="020B0604020202020204" pitchFamily="34" charset="0"/>
                <a:cs typeface="Arial" panose="020B0604020202020204" pitchFamily="34" charset="0"/>
              </a:rPr>
              <a:t>Crypto</a:t>
            </a:r>
            <a:endParaRPr lang="es-ES" sz="1400" b="1" i="0" u="none" strike="noStrike" kern="1200" cap="none" spc="0" baseline="0" dirty="0">
              <a:solidFill>
                <a:srgbClr val="000000"/>
              </a:solidFill>
              <a:uFillTx/>
              <a:latin typeface="Arial" panose="020B0604020202020204" pitchFamily="34" charset="0"/>
              <a:cs typeface="Arial" panose="020B0604020202020204" pitchFamily="34" charset="0"/>
            </a:endParaRPr>
          </a:p>
          <a:p>
            <a:pPr marL="285750" marR="0" lvl="0" indent="-285750" algn="l" defTabSz="914400" rtl="0" fontAlgn="auto" hangingPunct="1">
              <a:lnSpc>
                <a:spcPct val="100000"/>
              </a:lnSpc>
              <a:spcBef>
                <a:spcPts val="0"/>
              </a:spcBef>
              <a:spcAft>
                <a:spcPts val="0"/>
              </a:spcAft>
              <a:buSzPct val="100000"/>
              <a:buFont typeface="Arial" panose="020B0604020202020204" pitchFamily="34" charset="0"/>
              <a:buChar char="•"/>
              <a:tabLst/>
              <a:defRPr sz="1800" b="0" i="0" u="none" strike="noStrike" kern="0" cap="none" spc="0" baseline="0">
                <a:solidFill>
                  <a:srgbClr val="000000"/>
                </a:solidFill>
                <a:uFillTx/>
              </a:defRPr>
            </a:pPr>
            <a:r>
              <a:rPr lang="es-ES" sz="1400" b="0" i="0" u="none" strike="noStrike" kern="1200" cap="none" spc="0" baseline="0" dirty="0">
                <a:solidFill>
                  <a:srgbClr val="000000"/>
                </a:solidFill>
                <a:uFillTx/>
                <a:latin typeface="Arial" panose="020B0604020202020204" pitchFamily="34" charset="0"/>
                <a:cs typeface="Arial" panose="020B0604020202020204" pitchFamily="34" charset="0"/>
              </a:rPr>
              <a:t>Custodia de activos.</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400" b="1" i="0" u="none" strike="noStrike" kern="1200" cap="none" spc="0" baseline="0" dirty="0" err="1">
                <a:solidFill>
                  <a:srgbClr val="000000"/>
                </a:solidFill>
                <a:uFillTx/>
                <a:latin typeface="Arial" panose="020B0604020202020204" pitchFamily="34" charset="0"/>
                <a:cs typeface="Arial" panose="020B0604020202020204" pitchFamily="34" charset="0"/>
              </a:rPr>
              <a:t>Corban</a:t>
            </a:r>
            <a:endParaRPr lang="es-ES" sz="1400" dirty="0">
              <a:solidFill>
                <a:srgbClr val="000000"/>
              </a:solidFill>
              <a:latin typeface="Arial"/>
              <a:cs typeface="Arial"/>
            </a:endParaRPr>
          </a:p>
          <a:p>
            <a:pPr marL="285750" marR="0" lvl="0" indent="-285750" algn="l" defTabSz="914400" rtl="0" fontAlgn="auto" hangingPunct="1">
              <a:lnSpc>
                <a:spcPct val="100000"/>
              </a:lnSpc>
              <a:spcBef>
                <a:spcPts val="0"/>
              </a:spcBef>
              <a:spcAft>
                <a:spcPts val="0"/>
              </a:spcAft>
              <a:buSzPct val="100000"/>
              <a:buFont typeface="Arial" panose="020B0604020202020204" pitchFamily="34" charset="0"/>
              <a:buChar char="•"/>
              <a:tabLst/>
              <a:defRPr sz="1800" b="0" i="0" u="none" strike="noStrike" kern="0" cap="none" spc="0" baseline="0">
                <a:solidFill>
                  <a:srgbClr val="000000"/>
                </a:solidFill>
                <a:uFillTx/>
              </a:defRPr>
            </a:pPr>
            <a:r>
              <a:rPr lang="es-ES" sz="1400">
                <a:solidFill>
                  <a:srgbClr val="000000"/>
                </a:solidFill>
                <a:latin typeface="Arial"/>
                <a:cs typeface="Arial"/>
              </a:rPr>
              <a:t>Puntos</a:t>
            </a:r>
            <a:r>
              <a:rPr lang="es-ES" sz="1400" b="0" i="0" u="none" strike="noStrike" kern="1200" cap="none" spc="0" baseline="0">
                <a:solidFill>
                  <a:srgbClr val="000000"/>
                </a:solidFill>
                <a:uFillTx/>
                <a:latin typeface="Arial"/>
                <a:cs typeface="Arial"/>
              </a:rPr>
              <a:t> </a:t>
            </a:r>
            <a:r>
              <a:rPr lang="es-ES" sz="1400" b="0" i="0" u="none" strike="noStrike" kern="1200" cap="none" spc="0" baseline="0" dirty="0">
                <a:solidFill>
                  <a:srgbClr val="000000"/>
                </a:solidFill>
                <a:uFillTx/>
                <a:latin typeface="Arial"/>
                <a:cs typeface="Arial"/>
              </a:rPr>
              <a:t>de atención financiera.</a:t>
            </a:r>
          </a:p>
        </p:txBody>
      </p:sp>
      <p:cxnSp>
        <p:nvCxnSpPr>
          <p:cNvPr id="55" name="Conector recto 54">
            <a:extLst>
              <a:ext uri="{FF2B5EF4-FFF2-40B4-BE49-F238E27FC236}">
                <a16:creationId xmlns:a16="http://schemas.microsoft.com/office/drawing/2014/main" id="{F1E3A0D2-C223-491D-9A3A-195CD3CA16C0}"/>
              </a:ext>
            </a:extLst>
          </p:cNvPr>
          <p:cNvCxnSpPr/>
          <p:nvPr/>
        </p:nvCxnSpPr>
        <p:spPr>
          <a:xfrm>
            <a:off x="731838" y="2534094"/>
            <a:ext cx="2692243"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56" name="Conector recto 55">
            <a:extLst>
              <a:ext uri="{FF2B5EF4-FFF2-40B4-BE49-F238E27FC236}">
                <a16:creationId xmlns:a16="http://schemas.microsoft.com/office/drawing/2014/main" id="{3E7D3A01-E560-4BE7-A534-8B833303C98B}"/>
              </a:ext>
            </a:extLst>
          </p:cNvPr>
          <p:cNvCxnSpPr/>
          <p:nvPr/>
        </p:nvCxnSpPr>
        <p:spPr>
          <a:xfrm>
            <a:off x="731838" y="5228654"/>
            <a:ext cx="2692243"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57" name="Conector recto 56">
            <a:extLst>
              <a:ext uri="{FF2B5EF4-FFF2-40B4-BE49-F238E27FC236}">
                <a16:creationId xmlns:a16="http://schemas.microsoft.com/office/drawing/2014/main" id="{75B36AFB-F4DA-437A-AAB2-F726116AEBE0}"/>
              </a:ext>
            </a:extLst>
          </p:cNvPr>
          <p:cNvCxnSpPr/>
          <p:nvPr/>
        </p:nvCxnSpPr>
        <p:spPr>
          <a:xfrm>
            <a:off x="4311617" y="2534094"/>
            <a:ext cx="2692243" cy="0"/>
          </a:xfrm>
          <a:prstGeom prst="line">
            <a:avLst/>
          </a:prstGeom>
          <a:ln w="12700">
            <a:solidFill>
              <a:schemeClr val="accent4"/>
            </a:solidFill>
          </a:ln>
        </p:spPr>
        <p:style>
          <a:lnRef idx="1">
            <a:schemeClr val="accent1"/>
          </a:lnRef>
          <a:fillRef idx="0">
            <a:schemeClr val="accent1"/>
          </a:fillRef>
          <a:effectRef idx="0">
            <a:schemeClr val="accent1"/>
          </a:effectRef>
          <a:fontRef idx="minor">
            <a:schemeClr val="tx1"/>
          </a:fontRef>
        </p:style>
      </p:cxnSp>
      <p:cxnSp>
        <p:nvCxnSpPr>
          <p:cNvPr id="58" name="Conector recto 57">
            <a:extLst>
              <a:ext uri="{FF2B5EF4-FFF2-40B4-BE49-F238E27FC236}">
                <a16:creationId xmlns:a16="http://schemas.microsoft.com/office/drawing/2014/main" id="{AE287728-3FCF-47A1-A204-16BE455355FE}"/>
              </a:ext>
            </a:extLst>
          </p:cNvPr>
          <p:cNvCxnSpPr/>
          <p:nvPr/>
        </p:nvCxnSpPr>
        <p:spPr>
          <a:xfrm>
            <a:off x="8251319" y="2534094"/>
            <a:ext cx="269224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59" name="Conector recto 58">
            <a:extLst>
              <a:ext uri="{FF2B5EF4-FFF2-40B4-BE49-F238E27FC236}">
                <a16:creationId xmlns:a16="http://schemas.microsoft.com/office/drawing/2014/main" id="{99712512-9433-4B76-8DF4-D0080C6BD504}"/>
              </a:ext>
            </a:extLst>
          </p:cNvPr>
          <p:cNvCxnSpPr/>
          <p:nvPr/>
        </p:nvCxnSpPr>
        <p:spPr>
          <a:xfrm>
            <a:off x="4301889" y="5228654"/>
            <a:ext cx="2692243" cy="0"/>
          </a:xfrm>
          <a:prstGeom prst="line">
            <a:avLst/>
          </a:prstGeom>
          <a:ln w="12700">
            <a:solidFill>
              <a:schemeClr val="accent3"/>
            </a:solidFill>
          </a:ln>
        </p:spPr>
        <p:style>
          <a:lnRef idx="1">
            <a:schemeClr val="accent1"/>
          </a:lnRef>
          <a:fillRef idx="0">
            <a:schemeClr val="accent1"/>
          </a:fillRef>
          <a:effectRef idx="0">
            <a:schemeClr val="accent1"/>
          </a:effectRef>
          <a:fontRef idx="minor">
            <a:schemeClr val="tx1"/>
          </a:fontRef>
        </p:style>
      </p:cxnSp>
      <p:sp>
        <p:nvSpPr>
          <p:cNvPr id="2" name="Marcador de texto 2">
            <a:extLst>
              <a:ext uri="{FF2B5EF4-FFF2-40B4-BE49-F238E27FC236}">
                <a16:creationId xmlns:a16="http://schemas.microsoft.com/office/drawing/2014/main" id="{1AAD7BFE-D976-AC3E-FB99-FAA90EF56A11}"/>
              </a:ext>
            </a:extLst>
          </p:cNvPr>
          <p:cNvSpPr txBox="1"/>
          <p:nvPr/>
        </p:nvSpPr>
        <p:spPr>
          <a:xfrm>
            <a:off x="8073597" y="4848094"/>
            <a:ext cx="2502334" cy="221599"/>
          </a:xfrm>
          <a:prstGeom prst="rect">
            <a:avLst/>
          </a:prstGeom>
          <a:noFill/>
          <a:ln cap="flat">
            <a:noFill/>
          </a:ln>
        </p:spPr>
        <p:txBody>
          <a:bodyPr vert="horz" wrap="square" lIns="0" tIns="0" rIns="0" bIns="0" anchor="t" anchorCtr="1" compatLnSpc="1">
            <a:spAutoFit/>
          </a:bodyPr>
          <a:lstStyle/>
          <a:p>
            <a:pPr marL="0" marR="0" lvl="0" indent="0" defTabSz="914372" rtl="0" fontAlgn="auto" hangingPunct="1">
              <a:lnSpc>
                <a:spcPct val="90000"/>
              </a:lnSpc>
              <a:spcBef>
                <a:spcPts val="1000"/>
              </a:spcBef>
              <a:spcAft>
                <a:spcPts val="0"/>
              </a:spcAft>
              <a:buNone/>
              <a:tabLst/>
              <a:defRPr sz="1800" b="0" i="0" u="none" strike="noStrike" kern="0" cap="none" spc="0" baseline="0">
                <a:solidFill>
                  <a:srgbClr val="000000"/>
                </a:solidFill>
                <a:uFillTx/>
              </a:defRPr>
            </a:pPr>
            <a:r>
              <a:rPr lang="es-ES" sz="1600" b="1" i="0" u="none" strike="noStrike" kern="1200" cap="none" spc="0" baseline="0" dirty="0">
                <a:solidFill>
                  <a:srgbClr val="000000"/>
                </a:solidFill>
                <a:uFillTx/>
                <a:latin typeface="Century Gothic"/>
              </a:rPr>
              <a:t>GELT y </a:t>
            </a:r>
            <a:r>
              <a:rPr lang="es-ES" sz="1600" b="1" i="0" u="none" strike="noStrike" kern="1200" cap="none" spc="0" baseline="0" dirty="0" err="1">
                <a:solidFill>
                  <a:srgbClr val="000000"/>
                </a:solidFill>
                <a:uFillTx/>
                <a:latin typeface="Century Gothic"/>
              </a:rPr>
              <a:t>ChangeGroup</a:t>
            </a:r>
            <a:endParaRPr lang="es-ES" sz="1600" b="1" i="0" u="none" strike="noStrike" kern="1200" cap="none" spc="0" baseline="0" dirty="0">
              <a:solidFill>
                <a:srgbClr val="000000"/>
              </a:solidFill>
              <a:uFillTx/>
              <a:latin typeface="Century Gothic" pitchFamily="34"/>
            </a:endParaRPr>
          </a:p>
        </p:txBody>
      </p:sp>
      <p:sp>
        <p:nvSpPr>
          <p:cNvPr id="3" name="CuadroTexto 8">
            <a:extLst>
              <a:ext uri="{FF2B5EF4-FFF2-40B4-BE49-F238E27FC236}">
                <a16:creationId xmlns:a16="http://schemas.microsoft.com/office/drawing/2014/main" id="{8F60C02B-4432-A4DD-AD37-0097F127E5D0}"/>
              </a:ext>
            </a:extLst>
          </p:cNvPr>
          <p:cNvSpPr txBox="1"/>
          <p:nvPr/>
        </p:nvSpPr>
        <p:spPr>
          <a:xfrm>
            <a:off x="8171179" y="5258220"/>
            <a:ext cx="2986556" cy="1169551"/>
          </a:xfrm>
          <a:prstGeom prst="rect">
            <a:avLst/>
          </a:prstGeom>
          <a:noFill/>
          <a:ln cap="flat">
            <a:noFill/>
          </a:ln>
        </p:spPr>
        <p:txBody>
          <a:bodyPr vert="horz" wrap="square" lIns="91440" tIns="45720" rIns="91440" bIns="45720" anchor="t" anchorCtr="0" compatLnSpc="1">
            <a:spAutoFit/>
          </a:bodyPr>
          <a:lstStyle/>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400" b="1" i="0" u="none" strike="noStrike" kern="1200" cap="none" spc="0" baseline="0" dirty="0">
                <a:solidFill>
                  <a:srgbClr val="000000"/>
                </a:solidFill>
                <a:uFillTx/>
                <a:latin typeface="Arial" panose="020B0604020202020204" pitchFamily="34" charset="0"/>
                <a:cs typeface="Arial" panose="020B0604020202020204" pitchFamily="34" charset="0"/>
              </a:rPr>
              <a:t>GELT</a:t>
            </a:r>
          </a:p>
          <a:p>
            <a:pPr marL="285750" indent="-285750">
              <a:buSzPct val="100000"/>
              <a:buFont typeface="Arial" panose="020B0604020202020204" pitchFamily="34" charset="0"/>
              <a:buChar char="•"/>
              <a:defRPr sz="1800" b="0" i="0" u="none" strike="noStrike" kern="0" cap="none" spc="0" baseline="0">
                <a:solidFill>
                  <a:srgbClr val="000000"/>
                </a:solidFill>
                <a:uFillTx/>
              </a:defRPr>
            </a:pPr>
            <a:r>
              <a:rPr lang="es-ES" sz="1400" b="0" i="0" u="none" strike="noStrike" kern="1200" cap="none" spc="0" baseline="0" dirty="0" err="1">
                <a:solidFill>
                  <a:srgbClr val="000000"/>
                </a:solidFill>
                <a:uFillTx/>
                <a:latin typeface="Arial" panose="020B0604020202020204" pitchFamily="34" charset="0"/>
                <a:cs typeface="Arial" panose="020B0604020202020204" pitchFamily="34" charset="0"/>
              </a:rPr>
              <a:t>Cashback</a:t>
            </a:r>
            <a:r>
              <a:rPr lang="es-ES" sz="1400" b="0" i="0" u="none" strike="noStrike" kern="1200" cap="none" spc="0" baseline="0" dirty="0">
                <a:solidFill>
                  <a:srgbClr val="000000"/>
                </a:solidFill>
                <a:uFillTx/>
                <a:latin typeface="Arial" panose="020B0604020202020204" pitchFamily="34" charset="0"/>
                <a:cs typeface="Arial" panose="020B0604020202020204" pitchFamily="34" charset="0"/>
              </a:rPr>
              <a:t>.</a:t>
            </a:r>
          </a:p>
          <a:p>
            <a:pPr marL="0" marR="0" lvl="0" indent="0" algn="l" defTabSz="914400" rtl="0" fontAlgn="auto" hangingPunct="1">
              <a:lnSpc>
                <a:spcPct val="100000"/>
              </a:lnSpc>
              <a:spcBef>
                <a:spcPts val="0"/>
              </a:spcBef>
              <a:spcAft>
                <a:spcPts val="0"/>
              </a:spcAft>
              <a:buNone/>
              <a:tabLst/>
              <a:defRPr sz="1800" b="0" i="0" u="none" strike="noStrike" kern="0" cap="none" spc="0" baseline="0">
                <a:solidFill>
                  <a:srgbClr val="000000"/>
                </a:solidFill>
                <a:uFillTx/>
              </a:defRPr>
            </a:pPr>
            <a:r>
              <a:rPr lang="es-ES" sz="1400" b="1" i="0" u="none" strike="noStrike" kern="1200" cap="none" spc="0" baseline="0" dirty="0" err="1">
                <a:solidFill>
                  <a:srgbClr val="000000"/>
                </a:solidFill>
                <a:uFillTx/>
                <a:latin typeface="Arial" panose="020B0604020202020204" pitchFamily="34" charset="0"/>
                <a:cs typeface="Arial" panose="020B0604020202020204" pitchFamily="34" charset="0"/>
              </a:rPr>
              <a:t>ChangeGroup</a:t>
            </a:r>
            <a:endParaRPr lang="es-ES" sz="1400" b="1" i="0" u="none" strike="noStrike" kern="1200" cap="none" spc="0" baseline="0" dirty="0">
              <a:solidFill>
                <a:srgbClr val="000000"/>
              </a:solidFill>
              <a:uFillTx/>
              <a:latin typeface="Arial" panose="020B0604020202020204" pitchFamily="34" charset="0"/>
              <a:cs typeface="Arial" panose="020B0604020202020204" pitchFamily="34" charset="0"/>
            </a:endParaRPr>
          </a:p>
          <a:p>
            <a:pPr marL="285750" indent="-285750">
              <a:buSzPct val="100000"/>
              <a:buFont typeface="Arial" panose="020B0604020202020204" pitchFamily="34" charset="0"/>
              <a:buChar char="•"/>
              <a:defRPr sz="1800" b="0" i="0" u="none" strike="noStrike" kern="0" cap="none" spc="0" baseline="0">
                <a:solidFill>
                  <a:srgbClr val="000000"/>
                </a:solidFill>
                <a:uFillTx/>
              </a:defRPr>
            </a:pPr>
            <a:r>
              <a:rPr lang="es-ES" sz="1400" b="0" i="0" u="none" strike="noStrike" kern="1200" cap="none" spc="0" baseline="0" dirty="0">
                <a:solidFill>
                  <a:srgbClr val="000000"/>
                </a:solidFill>
                <a:uFillTx/>
                <a:latin typeface="Arial" panose="020B0604020202020204" pitchFamily="34" charset="0"/>
                <a:cs typeface="Arial" panose="020B0604020202020204" pitchFamily="34" charset="0"/>
              </a:rPr>
              <a:t>Compra-venta de divisas a nivel minorista.</a:t>
            </a:r>
          </a:p>
        </p:txBody>
      </p:sp>
      <p:cxnSp>
        <p:nvCxnSpPr>
          <p:cNvPr id="4" name="Conector recto 3">
            <a:extLst>
              <a:ext uri="{FF2B5EF4-FFF2-40B4-BE49-F238E27FC236}">
                <a16:creationId xmlns:a16="http://schemas.microsoft.com/office/drawing/2014/main" id="{7C7056BC-3587-C451-37FD-E7253EE5DEA1}"/>
              </a:ext>
            </a:extLst>
          </p:cNvPr>
          <p:cNvCxnSpPr/>
          <p:nvPr/>
        </p:nvCxnSpPr>
        <p:spPr>
          <a:xfrm>
            <a:off x="8251319" y="5234049"/>
            <a:ext cx="2692243" cy="0"/>
          </a:xfrm>
          <a:prstGeom prst="line">
            <a:avLst/>
          </a:prstGeom>
          <a:ln w="12700">
            <a:solidFill>
              <a:schemeClr val="accent5"/>
            </a:solidFill>
          </a:ln>
        </p:spPr>
        <p:style>
          <a:lnRef idx="1">
            <a:schemeClr val="accent1"/>
          </a:lnRef>
          <a:fillRef idx="0">
            <a:schemeClr val="accent1"/>
          </a:fillRef>
          <a:effectRef idx="0">
            <a:schemeClr val="accent1"/>
          </a:effectRef>
          <a:fontRef idx="minor">
            <a:schemeClr val="tx1"/>
          </a:fontRef>
        </p:style>
      </p:cxnSp>
      <p:pic>
        <p:nvPicPr>
          <p:cNvPr id="7" name="Imagen 6">
            <a:extLst>
              <a:ext uri="{FF2B5EF4-FFF2-40B4-BE49-F238E27FC236}">
                <a16:creationId xmlns:a16="http://schemas.microsoft.com/office/drawing/2014/main" id="{87A6104E-5120-969F-642C-FABFA9DEC301}"/>
              </a:ext>
            </a:extLst>
          </p:cNvPr>
          <p:cNvPicPr>
            <a:picLocks noChangeAspect="1"/>
          </p:cNvPicPr>
          <p:nvPr/>
        </p:nvPicPr>
        <p:blipFill>
          <a:blip r:embed="rId7"/>
          <a:stretch>
            <a:fillRect/>
          </a:stretch>
        </p:blipFill>
        <p:spPr>
          <a:xfrm>
            <a:off x="8251319" y="3979671"/>
            <a:ext cx="762000" cy="698500"/>
          </a:xfrm>
          <a:prstGeom prst="rect">
            <a:avLst/>
          </a:prstGeom>
        </p:spPr>
      </p:pic>
    </p:spTree>
    <p:extLst>
      <p:ext uri="{BB962C8B-B14F-4D97-AF65-F5344CB8AC3E}">
        <p14:creationId xmlns:p14="http://schemas.microsoft.com/office/powerpoint/2010/main" val="292946247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2CAB35-B472-5C6D-94B9-0CD2370857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33054" y="2"/>
            <a:ext cx="3858946" cy="6857996"/>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708830" cy="304699"/>
          </a:xfrm>
        </p:spPr>
        <p:txBody>
          <a:bodyPr/>
          <a:lstStyle/>
          <a:p>
            <a:r>
              <a:rPr lang="es-ES"/>
              <a:t>Logística de Valores y Gestión Efectivo</a:t>
            </a:r>
            <a:endParaRPr lang="es-ES" b="1"/>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SOLUCIONES CASH</a:t>
            </a:r>
          </a:p>
        </p:txBody>
      </p:sp>
      <p:cxnSp>
        <p:nvCxnSpPr>
          <p:cNvPr id="7" name="Conector recto 6">
            <a:extLst>
              <a:ext uri="{FF2B5EF4-FFF2-40B4-BE49-F238E27FC236}">
                <a16:creationId xmlns:a16="http://schemas.microsoft.com/office/drawing/2014/main" id="{A9BAD30A-1299-4FB7-3C3E-B3E8ECF70130}"/>
              </a:ext>
            </a:extLst>
          </p:cNvPr>
          <p:cNvCxnSpPr>
            <a:cxnSpLocks/>
          </p:cNvCxnSpPr>
          <p:nvPr/>
        </p:nvCxnSpPr>
        <p:spPr>
          <a:xfrm>
            <a:off x="838201" y="1387375"/>
            <a:ext cx="735221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0" name="CuadroTexto 9">
            <a:extLst>
              <a:ext uri="{FF2B5EF4-FFF2-40B4-BE49-F238E27FC236}">
                <a16:creationId xmlns:a16="http://schemas.microsoft.com/office/drawing/2014/main" id="{2A85D994-27DD-362E-812E-E9C4EBC02D5A}"/>
              </a:ext>
            </a:extLst>
          </p:cNvPr>
          <p:cNvSpPr txBox="1"/>
          <p:nvPr/>
        </p:nvSpPr>
        <p:spPr>
          <a:xfrm>
            <a:off x="590053" y="2219781"/>
            <a:ext cx="7352210" cy="1400383"/>
          </a:xfrm>
          <a:prstGeom prst="rect">
            <a:avLst/>
          </a:prstGeom>
          <a:noFill/>
        </p:spPr>
        <p:txBody>
          <a:bodyPr wrap="square" rtlCol="0">
            <a:spAutoFit/>
          </a:bodyPr>
          <a:lstStyle/>
          <a:p>
            <a:pPr marL="1109581" lvl="2" indent="-252000">
              <a:spcAft>
                <a:spcPts val="600"/>
              </a:spcAft>
              <a:buClr>
                <a:schemeClr val="accent2"/>
              </a:buClr>
              <a:buSzPct val="75000"/>
              <a:buFont typeface="Wingdings 3" panose="05040102010807070707" pitchFamily="18" charset="2"/>
              <a:buChar char="y"/>
            </a:pPr>
            <a:r>
              <a:rPr lang="es-ES" sz="1400" b="1">
                <a:solidFill>
                  <a:schemeClr val="tx2"/>
                </a:solidFill>
                <a:latin typeface="Arial" panose="020B0604020202020204" pitchFamily="34" charset="0"/>
                <a:cs typeface="Arial" panose="020B0604020202020204" pitchFamily="34" charset="0"/>
              </a:rPr>
              <a:t>Personal altamente cualificado </a:t>
            </a:r>
            <a:r>
              <a:rPr lang="es-ES" sz="1400">
                <a:solidFill>
                  <a:schemeClr val="tx2"/>
                </a:solidFill>
                <a:latin typeface="Arial" panose="020B0604020202020204" pitchFamily="34" charset="0"/>
                <a:cs typeface="Arial" panose="020B0604020202020204" pitchFamily="34" charset="0"/>
              </a:rPr>
              <a:t>para garantizar la máxima seguridad.</a:t>
            </a:r>
          </a:p>
          <a:p>
            <a:pPr marL="1109581" lvl="2" indent="-252000">
              <a:spcAft>
                <a:spcPts val="600"/>
              </a:spcAft>
              <a:buClr>
                <a:schemeClr val="accent2"/>
              </a:buClr>
              <a:buSzPct val="75000"/>
              <a:buFont typeface="Wingdings 3" panose="05040102010807070707" pitchFamily="18" charset="2"/>
              <a:buChar char="y"/>
            </a:pPr>
            <a:r>
              <a:rPr lang="es-ES" sz="1400">
                <a:solidFill>
                  <a:schemeClr val="tx2"/>
                </a:solidFill>
                <a:latin typeface="Arial" panose="020B0604020202020204" pitchFamily="34" charset="0"/>
                <a:cs typeface="Arial" panose="020B0604020202020204" pitchFamily="34" charset="0"/>
              </a:rPr>
              <a:t>Procedimientos que garantizan la </a:t>
            </a:r>
            <a:r>
              <a:rPr lang="es-ES" sz="1400" b="1">
                <a:solidFill>
                  <a:schemeClr val="tx2"/>
                </a:solidFill>
                <a:latin typeface="Arial" panose="020B0604020202020204" pitchFamily="34" charset="0"/>
                <a:cs typeface="Arial" panose="020B0604020202020204" pitchFamily="34" charset="0"/>
              </a:rPr>
              <a:t>trazabilidad y la seguridad del efectivo.</a:t>
            </a:r>
          </a:p>
          <a:p>
            <a:pPr marL="1109581" lvl="2" indent="-252000">
              <a:spcAft>
                <a:spcPts val="600"/>
              </a:spcAft>
              <a:buClr>
                <a:schemeClr val="accent2"/>
              </a:buClr>
              <a:buSzPct val="75000"/>
              <a:buFont typeface="Wingdings 3" panose="05040102010807070707" pitchFamily="18" charset="2"/>
              <a:buChar char="y"/>
            </a:pPr>
            <a:r>
              <a:rPr lang="es-ES" sz="1400" b="1">
                <a:solidFill>
                  <a:schemeClr val="tx2"/>
                </a:solidFill>
                <a:latin typeface="Arial" panose="020B0604020202020204" pitchFamily="34" charset="0"/>
                <a:cs typeface="Arial" panose="020B0604020202020204" pitchFamily="34" charset="0"/>
              </a:rPr>
              <a:t>Máxima seguridad </a:t>
            </a:r>
            <a:r>
              <a:rPr lang="es-ES" sz="1400">
                <a:solidFill>
                  <a:schemeClr val="tx2"/>
                </a:solidFill>
                <a:latin typeface="Arial" panose="020B0604020202020204" pitchFamily="34" charset="0"/>
                <a:cs typeface="Arial" panose="020B0604020202020204" pitchFamily="34" charset="0"/>
              </a:rPr>
              <a:t>en las recogidas y entregas de tu efectivo.</a:t>
            </a:r>
          </a:p>
          <a:p>
            <a:pPr marL="1109581" lvl="2" indent="-252000">
              <a:spcAft>
                <a:spcPts val="600"/>
              </a:spcAft>
              <a:buClr>
                <a:schemeClr val="accent2"/>
              </a:buClr>
              <a:buSzPct val="75000"/>
              <a:buFont typeface="Wingdings 3" panose="05040102010807070707" pitchFamily="18" charset="2"/>
              <a:buChar char="y"/>
            </a:pPr>
            <a:r>
              <a:rPr lang="es-ES" sz="1400" b="1">
                <a:solidFill>
                  <a:schemeClr val="tx2"/>
                </a:solidFill>
                <a:latin typeface="Arial" panose="020B0604020202020204" pitchFamily="34" charset="0"/>
                <a:cs typeface="Arial" panose="020B0604020202020204" pitchFamily="34" charset="0"/>
              </a:rPr>
              <a:t>Planificación de las recogidas y entregas </a:t>
            </a:r>
            <a:r>
              <a:rPr lang="es-ES" sz="1400">
                <a:solidFill>
                  <a:schemeClr val="tx2"/>
                </a:solidFill>
                <a:latin typeface="Arial" panose="020B0604020202020204" pitchFamily="34" charset="0"/>
                <a:cs typeface="Arial" panose="020B0604020202020204" pitchFamily="34" charset="0"/>
              </a:rPr>
              <a:t>personalizadas a la medida de las necesidades de tu negocio.</a:t>
            </a:r>
            <a:endParaRPr lang="es-ES">
              <a:solidFill>
                <a:schemeClr val="tx2"/>
              </a:solidFill>
            </a:endParaRPr>
          </a:p>
        </p:txBody>
      </p:sp>
      <p:sp>
        <p:nvSpPr>
          <p:cNvPr id="13" name="CuadroTexto 12">
            <a:extLst>
              <a:ext uri="{FF2B5EF4-FFF2-40B4-BE49-F238E27FC236}">
                <a16:creationId xmlns:a16="http://schemas.microsoft.com/office/drawing/2014/main" id="{B7AB85B0-0E20-F48A-605D-4BC89C61491E}"/>
              </a:ext>
            </a:extLst>
          </p:cNvPr>
          <p:cNvSpPr txBox="1"/>
          <p:nvPr/>
        </p:nvSpPr>
        <p:spPr>
          <a:xfrm>
            <a:off x="1465872" y="1835796"/>
            <a:ext cx="2435282" cy="369332"/>
          </a:xfrm>
          <a:prstGeom prst="rect">
            <a:avLst/>
          </a:prstGeom>
          <a:noFill/>
        </p:spPr>
        <p:txBody>
          <a:bodyPr wrap="none" rtlCol="0">
            <a:spAutoFit/>
          </a:bodyPr>
          <a:lstStyle/>
          <a:p>
            <a:r>
              <a:rPr lang="es-ES" b="1">
                <a:solidFill>
                  <a:schemeClr val="accent2"/>
                </a:solidFill>
                <a:latin typeface="Century Gothic"/>
              </a:rPr>
              <a:t>Logística de Valores</a:t>
            </a:r>
          </a:p>
        </p:txBody>
      </p:sp>
      <p:sp>
        <p:nvSpPr>
          <p:cNvPr id="18" name="CuadroTexto 17">
            <a:extLst>
              <a:ext uri="{FF2B5EF4-FFF2-40B4-BE49-F238E27FC236}">
                <a16:creationId xmlns:a16="http://schemas.microsoft.com/office/drawing/2014/main" id="{A04F778C-0055-4F7F-8EA9-4718AFC91EAA}"/>
              </a:ext>
            </a:extLst>
          </p:cNvPr>
          <p:cNvSpPr txBox="1"/>
          <p:nvPr/>
        </p:nvSpPr>
        <p:spPr>
          <a:xfrm>
            <a:off x="1451031" y="3888343"/>
            <a:ext cx="6096000" cy="369332"/>
          </a:xfrm>
          <a:prstGeom prst="rect">
            <a:avLst/>
          </a:prstGeom>
          <a:noFill/>
        </p:spPr>
        <p:txBody>
          <a:bodyPr wrap="square">
            <a:spAutoFit/>
          </a:bodyPr>
          <a:lstStyle/>
          <a:p>
            <a:r>
              <a:rPr lang="es-ES" b="1">
                <a:solidFill>
                  <a:schemeClr val="accent3"/>
                </a:solidFill>
                <a:latin typeface="Century Gothic"/>
              </a:rPr>
              <a:t>Gestión del Efectivo</a:t>
            </a:r>
            <a:endParaRPr lang="es-ES">
              <a:solidFill>
                <a:schemeClr val="accent3"/>
              </a:solidFill>
            </a:endParaRPr>
          </a:p>
        </p:txBody>
      </p:sp>
      <p:sp>
        <p:nvSpPr>
          <p:cNvPr id="2" name="CuadroTexto 1">
            <a:extLst>
              <a:ext uri="{FF2B5EF4-FFF2-40B4-BE49-F238E27FC236}">
                <a16:creationId xmlns:a16="http://schemas.microsoft.com/office/drawing/2014/main" id="{6034C941-CA56-DE7E-2785-FC8F486CE2FD}"/>
              </a:ext>
            </a:extLst>
          </p:cNvPr>
          <p:cNvSpPr txBox="1"/>
          <p:nvPr/>
        </p:nvSpPr>
        <p:spPr>
          <a:xfrm>
            <a:off x="590053" y="4257675"/>
            <a:ext cx="7352210" cy="1538883"/>
          </a:xfrm>
          <a:prstGeom prst="rect">
            <a:avLst/>
          </a:prstGeom>
          <a:noFill/>
        </p:spPr>
        <p:txBody>
          <a:bodyPr wrap="square" lIns="91440" tIns="45720" rIns="91440" bIns="45720" rtlCol="0" anchor="t">
            <a:spAutoFit/>
          </a:bodyPr>
          <a:lstStyle/>
          <a:p>
            <a:pPr marL="1109345" lvl="2" indent="-251460">
              <a:spcAft>
                <a:spcPts val="600"/>
              </a:spcAft>
              <a:buClr>
                <a:schemeClr val="accent3"/>
              </a:buClr>
              <a:buSzPct val="75000"/>
              <a:buFont typeface="Wingdings 3" panose="05040102010807070707" pitchFamily="18" charset="2"/>
              <a:buChar char="y"/>
            </a:pPr>
            <a:r>
              <a:rPr lang="es-ES" sz="1400" dirty="0">
                <a:solidFill>
                  <a:schemeClr val="tx2"/>
                </a:solidFill>
                <a:latin typeface="Arial"/>
                <a:cs typeface="Arial"/>
              </a:rPr>
              <a:t>Conteo, cuadre y certificación.</a:t>
            </a:r>
            <a:endParaRPr lang="es-ES" dirty="0">
              <a:solidFill>
                <a:schemeClr val="tx2"/>
              </a:solidFill>
              <a:latin typeface="Arial"/>
              <a:cs typeface="Arial"/>
            </a:endParaRPr>
          </a:p>
          <a:p>
            <a:pPr marL="1109345" lvl="2" indent="-251460">
              <a:spcAft>
                <a:spcPts val="600"/>
              </a:spcAft>
              <a:buClr>
                <a:schemeClr val="accent3"/>
              </a:buClr>
              <a:buSzPct val="75000"/>
              <a:buFont typeface="Wingdings 3" panose="05040102010807070707" pitchFamily="18" charset="2"/>
              <a:buChar char="y"/>
            </a:pPr>
            <a:r>
              <a:rPr lang="es-ES" sz="1400" b="1" dirty="0">
                <a:solidFill>
                  <a:schemeClr val="tx2"/>
                </a:solidFill>
              </a:rPr>
              <a:t>Detección</a:t>
            </a:r>
            <a:r>
              <a:rPr lang="es-ES" sz="1400" dirty="0">
                <a:solidFill>
                  <a:schemeClr val="tx2"/>
                </a:solidFill>
              </a:rPr>
              <a:t> de billetes </a:t>
            </a:r>
            <a:r>
              <a:rPr lang="es-ES" sz="1400" b="1" dirty="0">
                <a:solidFill>
                  <a:schemeClr val="tx2"/>
                </a:solidFill>
              </a:rPr>
              <a:t>falsos</a:t>
            </a:r>
            <a:r>
              <a:rPr lang="es-ES" sz="1400" dirty="0">
                <a:solidFill>
                  <a:schemeClr val="tx2"/>
                </a:solidFill>
              </a:rPr>
              <a:t>.</a:t>
            </a:r>
            <a:endParaRPr lang="es-ES" sz="1400" dirty="0">
              <a:solidFill>
                <a:schemeClr val="tx2"/>
              </a:solidFill>
              <a:cs typeface="Arial"/>
            </a:endParaRPr>
          </a:p>
          <a:p>
            <a:pPr marL="1109345" lvl="2" indent="-251460">
              <a:spcAft>
                <a:spcPts val="600"/>
              </a:spcAft>
              <a:buClr>
                <a:schemeClr val="accent3"/>
              </a:buClr>
              <a:buSzPct val="75000"/>
              <a:buFont typeface="Wingdings 3" panose="05040102010807070707" pitchFamily="18" charset="2"/>
              <a:buChar char="y"/>
            </a:pPr>
            <a:r>
              <a:rPr lang="es-ES" sz="1400" dirty="0">
                <a:solidFill>
                  <a:schemeClr val="tx2"/>
                </a:solidFill>
              </a:rPr>
              <a:t>Clasificación y enfajado.</a:t>
            </a:r>
            <a:endParaRPr lang="es-ES" sz="1400" dirty="0">
              <a:solidFill>
                <a:schemeClr val="tx2"/>
              </a:solidFill>
              <a:cs typeface="Arial"/>
            </a:endParaRPr>
          </a:p>
          <a:p>
            <a:pPr marL="1109345" lvl="2" indent="-251460">
              <a:spcAft>
                <a:spcPts val="600"/>
              </a:spcAft>
              <a:buClr>
                <a:schemeClr val="accent3"/>
              </a:buClr>
              <a:buSzPct val="75000"/>
              <a:buFont typeface="Wingdings 3" panose="05040102010807070707" pitchFamily="18" charset="2"/>
              <a:buChar char="y"/>
            </a:pPr>
            <a:r>
              <a:rPr lang="es-ES" sz="1400" b="1" dirty="0">
                <a:solidFill>
                  <a:schemeClr val="tx2"/>
                </a:solidFill>
              </a:rPr>
              <a:t>Preparación de cambio.</a:t>
            </a:r>
            <a:endParaRPr lang="es-ES" sz="1400" b="1" dirty="0">
              <a:solidFill>
                <a:schemeClr val="tx2"/>
              </a:solidFill>
              <a:cs typeface="Arial"/>
            </a:endParaRPr>
          </a:p>
          <a:p>
            <a:pPr marL="1109345" lvl="2" indent="-251460">
              <a:spcAft>
                <a:spcPts val="600"/>
              </a:spcAft>
              <a:buClr>
                <a:schemeClr val="accent4"/>
              </a:buClr>
              <a:buSzPct val="75000"/>
              <a:buFont typeface="Wingdings 3" panose="05040102010807070707" pitchFamily="18" charset="2"/>
              <a:buChar char="y"/>
            </a:pPr>
            <a:endParaRPr lang="es-ES">
              <a:solidFill>
                <a:schemeClr val="tx2"/>
              </a:solidFill>
              <a:cs typeface="Arial"/>
            </a:endParaRPr>
          </a:p>
        </p:txBody>
      </p:sp>
      <p:pic>
        <p:nvPicPr>
          <p:cNvPr id="9" name="Imagen 8">
            <a:extLst>
              <a:ext uri="{FF2B5EF4-FFF2-40B4-BE49-F238E27FC236}">
                <a16:creationId xmlns:a16="http://schemas.microsoft.com/office/drawing/2014/main" id="{B7753F3B-C65D-8D00-E6BF-E8E6B9571F18}"/>
              </a:ext>
            </a:extLst>
          </p:cNvPr>
          <p:cNvPicPr>
            <a:picLocks noChangeAspect="1"/>
          </p:cNvPicPr>
          <p:nvPr/>
        </p:nvPicPr>
        <p:blipFill>
          <a:blip r:embed="rId3"/>
          <a:stretch>
            <a:fillRect/>
          </a:stretch>
        </p:blipFill>
        <p:spPr>
          <a:xfrm>
            <a:off x="718047" y="1809327"/>
            <a:ext cx="676503" cy="414631"/>
          </a:xfrm>
          <a:prstGeom prst="rect">
            <a:avLst/>
          </a:prstGeom>
        </p:spPr>
      </p:pic>
      <p:pic>
        <p:nvPicPr>
          <p:cNvPr id="12" name="Imagen 11">
            <a:extLst>
              <a:ext uri="{FF2B5EF4-FFF2-40B4-BE49-F238E27FC236}">
                <a16:creationId xmlns:a16="http://schemas.microsoft.com/office/drawing/2014/main" id="{A09CE7C9-D73D-F53C-1E8D-249DDBAF44F1}"/>
              </a:ext>
            </a:extLst>
          </p:cNvPr>
          <p:cNvPicPr>
            <a:picLocks noChangeAspect="1"/>
          </p:cNvPicPr>
          <p:nvPr/>
        </p:nvPicPr>
        <p:blipFill>
          <a:blip r:embed="rId4"/>
          <a:stretch>
            <a:fillRect/>
          </a:stretch>
        </p:blipFill>
        <p:spPr>
          <a:xfrm>
            <a:off x="789598" y="3787259"/>
            <a:ext cx="533400" cy="571500"/>
          </a:xfrm>
          <a:prstGeom prst="rect">
            <a:avLst/>
          </a:prstGeom>
        </p:spPr>
      </p:pic>
    </p:spTree>
    <p:extLst>
      <p:ext uri="{BB962C8B-B14F-4D97-AF65-F5344CB8AC3E}">
        <p14:creationId xmlns:p14="http://schemas.microsoft.com/office/powerpoint/2010/main" val="38845412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E06FECE8-5A8B-1188-7F9D-D2CF4F54AE04}"/>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8347165" y="0"/>
            <a:ext cx="3844835" cy="6858000"/>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708830" cy="304699"/>
          </a:xfrm>
        </p:spPr>
        <p:txBody>
          <a:bodyPr/>
          <a:lstStyle/>
          <a:p>
            <a:r>
              <a:rPr lang="es-ES"/>
              <a:t>Cash </a:t>
            </a:r>
            <a:r>
              <a:rPr lang="es-ES" err="1"/>
              <a:t>Today</a:t>
            </a:r>
            <a:endParaRPr lang="es-ES" b="1"/>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SOLUCIONES CASH</a:t>
            </a:r>
          </a:p>
        </p:txBody>
      </p:sp>
      <p:cxnSp>
        <p:nvCxnSpPr>
          <p:cNvPr id="7" name="Conector recto 6">
            <a:extLst>
              <a:ext uri="{FF2B5EF4-FFF2-40B4-BE49-F238E27FC236}">
                <a16:creationId xmlns:a16="http://schemas.microsoft.com/office/drawing/2014/main" id="{A9BAD30A-1299-4FB7-3C3E-B3E8ECF70130}"/>
              </a:ext>
            </a:extLst>
          </p:cNvPr>
          <p:cNvCxnSpPr>
            <a:cxnSpLocks/>
          </p:cNvCxnSpPr>
          <p:nvPr/>
        </p:nvCxnSpPr>
        <p:spPr>
          <a:xfrm>
            <a:off x="838201" y="1387375"/>
            <a:ext cx="735221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674836D8-180A-EEE6-0896-A7F9E2F64360}"/>
              </a:ext>
            </a:extLst>
          </p:cNvPr>
          <p:cNvSpPr txBox="1"/>
          <p:nvPr/>
        </p:nvSpPr>
        <p:spPr>
          <a:xfrm>
            <a:off x="590052" y="4771860"/>
            <a:ext cx="7078961" cy="1477328"/>
          </a:xfrm>
          <a:prstGeom prst="rect">
            <a:avLst/>
          </a:prstGeom>
          <a:noFill/>
        </p:spPr>
        <p:txBody>
          <a:bodyPr wrap="square" lIns="91440" tIns="45720" rIns="91440" bIns="45720" rtlCol="0" anchor="t">
            <a:spAutoFit/>
          </a:bodyPr>
          <a:lstStyle/>
          <a:p>
            <a:pPr marL="1109345" lvl="2" indent="-251460">
              <a:spcAft>
                <a:spcPts val="600"/>
              </a:spcAft>
              <a:buClr>
                <a:schemeClr val="accent5"/>
              </a:buClr>
              <a:buSzPct val="75000"/>
              <a:buFont typeface="Wingdings 3" panose="05040102010807070707" pitchFamily="18" charset="2"/>
              <a:buChar char="y"/>
            </a:pPr>
            <a:r>
              <a:rPr lang="es-ES" sz="1400" b="1" dirty="0">
                <a:ea typeface="+mn-lt"/>
                <a:cs typeface="+mn-lt"/>
              </a:rPr>
              <a:t>Automatización del pago/cobro</a:t>
            </a:r>
            <a:r>
              <a:rPr lang="es-ES" sz="1400" dirty="0">
                <a:ea typeface="+mn-lt"/>
                <a:cs typeface="+mn-lt"/>
              </a:rPr>
              <a:t> en el punto de venta.</a:t>
            </a:r>
          </a:p>
          <a:p>
            <a:pPr marL="1109345" lvl="2" indent="-251460">
              <a:spcAft>
                <a:spcPts val="600"/>
              </a:spcAft>
              <a:buClr>
                <a:schemeClr val="accent5"/>
              </a:buClr>
              <a:buSzPct val="75000"/>
              <a:buFont typeface="Wingdings 3" panose="05040102010807070707" pitchFamily="18" charset="2"/>
              <a:buChar char="y"/>
            </a:pPr>
            <a:r>
              <a:rPr lang="es-ES" sz="1400" dirty="0">
                <a:ea typeface="+mn-lt"/>
                <a:cs typeface="+mn-lt"/>
              </a:rPr>
              <a:t>Recogida y </a:t>
            </a:r>
            <a:r>
              <a:rPr lang="es-ES" sz="1400" b="1" dirty="0">
                <a:ea typeface="+mn-lt"/>
                <a:cs typeface="+mn-lt"/>
              </a:rPr>
              <a:t>transporte seguro</a:t>
            </a:r>
            <a:r>
              <a:rPr lang="es-ES" sz="1400" dirty="0">
                <a:ea typeface="+mn-lt"/>
                <a:cs typeface="+mn-lt"/>
              </a:rPr>
              <a:t> del efectivo.</a:t>
            </a:r>
            <a:endParaRPr lang="es-ES" sz="1400" dirty="0">
              <a:cs typeface="Arial"/>
            </a:endParaRPr>
          </a:p>
          <a:p>
            <a:pPr marL="1109345" lvl="2" indent="-251460">
              <a:spcAft>
                <a:spcPts val="600"/>
              </a:spcAft>
              <a:buClr>
                <a:schemeClr val="accent5"/>
              </a:buClr>
              <a:buSzPct val="75000"/>
              <a:buFont typeface="Wingdings 3" panose="05040102010807070707" pitchFamily="18" charset="2"/>
              <a:buChar char="y"/>
            </a:pPr>
            <a:r>
              <a:rPr lang="es-ES" sz="1400" b="1" dirty="0">
                <a:ea typeface="+mn-lt"/>
                <a:cs typeface="+mn-lt"/>
              </a:rPr>
              <a:t>Digitalización</a:t>
            </a:r>
            <a:r>
              <a:rPr lang="es-ES" sz="1400" dirty="0">
                <a:ea typeface="+mn-lt"/>
                <a:cs typeface="+mn-lt"/>
              </a:rPr>
              <a:t> de las transacciones.</a:t>
            </a:r>
          </a:p>
          <a:p>
            <a:pPr marL="1109345" lvl="2" indent="-251460">
              <a:spcAft>
                <a:spcPts val="600"/>
              </a:spcAft>
              <a:buClr>
                <a:schemeClr val="accent5"/>
              </a:buClr>
              <a:buSzPct val="75000"/>
              <a:buFont typeface="Wingdings 3" panose="05040102010807070707" pitchFamily="18" charset="2"/>
              <a:buChar char="y"/>
            </a:pPr>
            <a:r>
              <a:rPr lang="es-ES" sz="1400" dirty="0">
                <a:highlight>
                  <a:srgbClr val="FFFFFF"/>
                </a:highlight>
                <a:ea typeface="+mn-lt"/>
                <a:cs typeface="+mn-lt"/>
              </a:rPr>
              <a:t>Servicio de </a:t>
            </a:r>
            <a:r>
              <a:rPr lang="es-ES" sz="1400" b="1" dirty="0">
                <a:highlight>
                  <a:srgbClr val="FFFFFF"/>
                </a:highlight>
                <a:ea typeface="+mn-lt"/>
                <a:cs typeface="+mn-lt"/>
              </a:rPr>
              <a:t>abono inmediato en cuenta bancaria </a:t>
            </a:r>
            <a:r>
              <a:rPr lang="es-ES" sz="1400" dirty="0">
                <a:highlight>
                  <a:srgbClr val="FFFFFF"/>
                </a:highlight>
                <a:ea typeface="+mn-lt"/>
                <a:cs typeface="+mn-lt"/>
              </a:rPr>
              <a:t>(fecha valor)</a:t>
            </a:r>
          </a:p>
          <a:p>
            <a:pPr marL="1109345" lvl="2" indent="-251460">
              <a:spcAft>
                <a:spcPts val="600"/>
              </a:spcAft>
              <a:buClr>
                <a:schemeClr val="accent5"/>
              </a:buClr>
              <a:buSzPct val="75000"/>
              <a:buFont typeface="Wingdings 3" panose="05040102010807070707" pitchFamily="18" charset="2"/>
              <a:buChar char="y"/>
            </a:pPr>
            <a:endParaRPr lang="es-ES" sz="1400" dirty="0">
              <a:highlight>
                <a:srgbClr val="FFFF00"/>
              </a:highlight>
              <a:cs typeface="Arial"/>
            </a:endParaRPr>
          </a:p>
        </p:txBody>
      </p:sp>
      <p:sp>
        <p:nvSpPr>
          <p:cNvPr id="11" name="CuadroTexto 10">
            <a:extLst>
              <a:ext uri="{FF2B5EF4-FFF2-40B4-BE49-F238E27FC236}">
                <a16:creationId xmlns:a16="http://schemas.microsoft.com/office/drawing/2014/main" id="{AB1EFD34-8CBE-997B-29F3-BB03AB864CE4}"/>
              </a:ext>
            </a:extLst>
          </p:cNvPr>
          <p:cNvSpPr txBox="1"/>
          <p:nvPr/>
        </p:nvSpPr>
        <p:spPr>
          <a:xfrm>
            <a:off x="1465872" y="4348963"/>
            <a:ext cx="1460656" cy="369332"/>
          </a:xfrm>
          <a:prstGeom prst="rect">
            <a:avLst/>
          </a:prstGeom>
          <a:noFill/>
        </p:spPr>
        <p:txBody>
          <a:bodyPr wrap="none" rtlCol="0">
            <a:spAutoFit/>
          </a:bodyPr>
          <a:lstStyle/>
          <a:p>
            <a:r>
              <a:rPr lang="es-ES" b="1">
                <a:solidFill>
                  <a:schemeClr val="accent5"/>
                </a:solidFill>
                <a:latin typeface="+mj-lt"/>
              </a:rPr>
              <a:t>Front Office</a:t>
            </a:r>
            <a:endParaRPr lang="es-ES">
              <a:solidFill>
                <a:schemeClr val="accent5"/>
              </a:solidFill>
              <a:latin typeface="+mj-lt"/>
            </a:endParaRPr>
          </a:p>
        </p:txBody>
      </p:sp>
      <p:sp>
        <p:nvSpPr>
          <p:cNvPr id="10" name="CuadroTexto 9">
            <a:extLst>
              <a:ext uri="{FF2B5EF4-FFF2-40B4-BE49-F238E27FC236}">
                <a16:creationId xmlns:a16="http://schemas.microsoft.com/office/drawing/2014/main" id="{2A85D994-27DD-362E-812E-E9C4EBC02D5A}"/>
              </a:ext>
            </a:extLst>
          </p:cNvPr>
          <p:cNvSpPr txBox="1"/>
          <p:nvPr/>
        </p:nvSpPr>
        <p:spPr>
          <a:xfrm>
            <a:off x="590053" y="2850247"/>
            <a:ext cx="7352210" cy="1184940"/>
          </a:xfrm>
          <a:prstGeom prst="rect">
            <a:avLst/>
          </a:prstGeom>
          <a:noFill/>
        </p:spPr>
        <p:txBody>
          <a:bodyPr wrap="square" lIns="91440" tIns="45720" rIns="91440" bIns="45720" rtlCol="0" anchor="t">
            <a:spAutoFit/>
          </a:bodyPr>
          <a:lstStyle/>
          <a:p>
            <a:pPr marL="1109345" lvl="2" indent="-251460">
              <a:spcAft>
                <a:spcPts val="600"/>
              </a:spcAft>
              <a:buClr>
                <a:schemeClr val="accent4"/>
              </a:buClr>
              <a:buSzPct val="75000"/>
              <a:buFont typeface="Wingdings 3" panose="05040102010807070707" pitchFamily="18" charset="2"/>
              <a:buChar char="y"/>
            </a:pPr>
            <a:r>
              <a:rPr lang="es-ES" sz="1400" b="1" dirty="0">
                <a:solidFill>
                  <a:schemeClr val="tx2"/>
                </a:solidFill>
                <a:latin typeface="Arial"/>
                <a:cs typeface="Arial"/>
              </a:rPr>
              <a:t>Automatización</a:t>
            </a:r>
            <a:r>
              <a:rPr lang="es-ES" sz="1400" dirty="0">
                <a:solidFill>
                  <a:schemeClr val="tx2"/>
                </a:solidFill>
                <a:latin typeface="Arial"/>
                <a:cs typeface="Arial"/>
              </a:rPr>
              <a:t> de la recaudación diaria de tu negocio.</a:t>
            </a:r>
          </a:p>
          <a:p>
            <a:pPr marL="1109345" lvl="2" indent="-251460">
              <a:spcAft>
                <a:spcPts val="600"/>
              </a:spcAft>
              <a:buClr>
                <a:schemeClr val="accent4"/>
              </a:buClr>
              <a:buSzPct val="75000"/>
              <a:buFont typeface="Wingdings 3" panose="05040102010807070707" pitchFamily="18" charset="2"/>
              <a:buChar char="y"/>
            </a:pPr>
            <a:r>
              <a:rPr lang="es-ES" sz="1400" dirty="0">
                <a:latin typeface="Arial"/>
                <a:cs typeface="Arial"/>
              </a:rPr>
              <a:t>Recogida y </a:t>
            </a:r>
            <a:r>
              <a:rPr lang="es-ES" sz="1400" b="1" dirty="0">
                <a:latin typeface="Arial"/>
                <a:cs typeface="Arial"/>
              </a:rPr>
              <a:t>transporte seguro</a:t>
            </a:r>
            <a:r>
              <a:rPr lang="es-ES" sz="1400" dirty="0">
                <a:latin typeface="Arial"/>
                <a:cs typeface="Arial"/>
              </a:rPr>
              <a:t> del efectivo.</a:t>
            </a:r>
            <a:endParaRPr lang="es-ES" sz="1400" dirty="0">
              <a:ea typeface="+mn-lt"/>
              <a:cs typeface="+mn-lt"/>
            </a:endParaRPr>
          </a:p>
          <a:p>
            <a:pPr marL="1109345" lvl="2" indent="-251460">
              <a:spcAft>
                <a:spcPts val="600"/>
              </a:spcAft>
              <a:buClr>
                <a:schemeClr val="accent4"/>
              </a:buClr>
              <a:buSzPct val="75000"/>
              <a:buFont typeface="Wingdings 3" panose="05040102010807070707" pitchFamily="18" charset="2"/>
              <a:buChar char="y"/>
            </a:pPr>
            <a:r>
              <a:rPr lang="es-ES" sz="1400" b="1" dirty="0">
                <a:latin typeface="Arial"/>
                <a:cs typeface="Arial"/>
              </a:rPr>
              <a:t>Digitalización</a:t>
            </a:r>
            <a:r>
              <a:rPr lang="es-ES" sz="1400" dirty="0">
                <a:latin typeface="Arial"/>
                <a:cs typeface="Arial"/>
              </a:rPr>
              <a:t> de las transacciones.</a:t>
            </a:r>
            <a:endParaRPr lang="es-ES" sz="1400" dirty="0">
              <a:cs typeface="Arial"/>
            </a:endParaRPr>
          </a:p>
          <a:p>
            <a:pPr marL="1109345" lvl="2" indent="-251460">
              <a:spcAft>
                <a:spcPts val="600"/>
              </a:spcAft>
              <a:buClr>
                <a:schemeClr val="accent4"/>
              </a:buClr>
              <a:buSzPct val="75000"/>
              <a:buFont typeface="Wingdings 3" panose="05040102010807070707" pitchFamily="18" charset="2"/>
              <a:buChar char="y"/>
            </a:pPr>
            <a:r>
              <a:rPr lang="es-ES" sz="1400" dirty="0">
                <a:highlight>
                  <a:srgbClr val="FFFFFF"/>
                </a:highlight>
                <a:ea typeface="+mn-lt"/>
                <a:cs typeface="+mn-lt"/>
              </a:rPr>
              <a:t>Servicio de </a:t>
            </a:r>
            <a:r>
              <a:rPr lang="es-ES" sz="1400" b="1" dirty="0">
                <a:highlight>
                  <a:srgbClr val="FFFFFF"/>
                </a:highlight>
                <a:ea typeface="+mn-lt"/>
                <a:cs typeface="+mn-lt"/>
              </a:rPr>
              <a:t>abono inmediato en cuenta bancaria</a:t>
            </a:r>
            <a:r>
              <a:rPr lang="es-ES" sz="1400" dirty="0">
                <a:highlight>
                  <a:srgbClr val="FFFFFF"/>
                </a:highlight>
                <a:ea typeface="+mn-lt"/>
                <a:cs typeface="+mn-lt"/>
              </a:rPr>
              <a:t> (fecha v</a:t>
            </a:r>
            <a:r>
              <a:rPr lang="es-ES" sz="1400" dirty="0">
                <a:ea typeface="+mn-lt"/>
                <a:cs typeface="+mn-lt"/>
              </a:rPr>
              <a:t>alor)</a:t>
            </a:r>
            <a:endParaRPr lang="es-ES" sz="1400" dirty="0">
              <a:solidFill>
                <a:schemeClr val="tx2"/>
              </a:solidFill>
              <a:latin typeface="Arial"/>
              <a:cs typeface="Arial"/>
            </a:endParaRPr>
          </a:p>
        </p:txBody>
      </p:sp>
      <p:sp>
        <p:nvSpPr>
          <p:cNvPr id="13" name="CuadroTexto 12">
            <a:extLst>
              <a:ext uri="{FF2B5EF4-FFF2-40B4-BE49-F238E27FC236}">
                <a16:creationId xmlns:a16="http://schemas.microsoft.com/office/drawing/2014/main" id="{B7AB85B0-0E20-F48A-605D-4BC89C61491E}"/>
              </a:ext>
            </a:extLst>
          </p:cNvPr>
          <p:cNvSpPr txBox="1"/>
          <p:nvPr/>
        </p:nvSpPr>
        <p:spPr>
          <a:xfrm>
            <a:off x="1465872" y="2427350"/>
            <a:ext cx="1491114" cy="369332"/>
          </a:xfrm>
          <a:prstGeom prst="rect">
            <a:avLst/>
          </a:prstGeom>
          <a:noFill/>
        </p:spPr>
        <p:txBody>
          <a:bodyPr wrap="none" rtlCol="0">
            <a:spAutoFit/>
          </a:bodyPr>
          <a:lstStyle/>
          <a:p>
            <a:r>
              <a:rPr lang="es-ES" b="1">
                <a:solidFill>
                  <a:schemeClr val="accent4"/>
                </a:solidFill>
                <a:latin typeface="Century Gothic"/>
              </a:rPr>
              <a:t>Back Office</a:t>
            </a:r>
          </a:p>
        </p:txBody>
      </p:sp>
      <p:pic>
        <p:nvPicPr>
          <p:cNvPr id="14" name="Imagen 13">
            <a:extLst>
              <a:ext uri="{FF2B5EF4-FFF2-40B4-BE49-F238E27FC236}">
                <a16:creationId xmlns:a16="http://schemas.microsoft.com/office/drawing/2014/main" id="{D122322C-2624-B68C-18CE-0DFD75FC51BB}"/>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38201" y="2223360"/>
            <a:ext cx="522718" cy="662732"/>
          </a:xfrm>
          <a:prstGeom prst="rect">
            <a:avLst/>
          </a:prstGeom>
        </p:spPr>
      </p:pic>
      <p:pic>
        <p:nvPicPr>
          <p:cNvPr id="15" name="Imagen 14">
            <a:extLst>
              <a:ext uri="{FF2B5EF4-FFF2-40B4-BE49-F238E27FC236}">
                <a16:creationId xmlns:a16="http://schemas.microsoft.com/office/drawing/2014/main" id="{B9BC9839-5DCE-39C7-99B0-7B63D4EBAAD2}"/>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838201" y="4134678"/>
            <a:ext cx="526031" cy="666932"/>
          </a:xfrm>
          <a:prstGeom prst="rect">
            <a:avLst/>
          </a:prstGeom>
        </p:spPr>
      </p:pic>
      <p:sp>
        <p:nvSpPr>
          <p:cNvPr id="4" name="CuadroTexto 3">
            <a:extLst>
              <a:ext uri="{FF2B5EF4-FFF2-40B4-BE49-F238E27FC236}">
                <a16:creationId xmlns:a16="http://schemas.microsoft.com/office/drawing/2014/main" id="{6E9DDD11-6933-9BC6-8D54-61F4CB0CBE2B}"/>
              </a:ext>
            </a:extLst>
          </p:cNvPr>
          <p:cNvSpPr txBox="1"/>
          <p:nvPr/>
        </p:nvSpPr>
        <p:spPr>
          <a:xfrm>
            <a:off x="793761" y="1570341"/>
            <a:ext cx="6671542" cy="523220"/>
          </a:xfrm>
          <a:prstGeom prst="rect">
            <a:avLst/>
          </a:prstGeom>
          <a:noFill/>
        </p:spPr>
        <p:txBody>
          <a:bodyPr wrap="square" rtlCol="0">
            <a:spAutoFit/>
          </a:bodyPr>
          <a:lstStyle/>
          <a:p>
            <a:r>
              <a:rPr lang="es-ES" sz="1400" b="0" i="0">
                <a:solidFill>
                  <a:srgbClr val="000000"/>
                </a:solidFill>
                <a:effectLst/>
              </a:rPr>
              <a:t>La solución </a:t>
            </a:r>
            <a:r>
              <a:rPr lang="es-ES" sz="1400" b="1" i="0">
                <a:solidFill>
                  <a:srgbClr val="000000"/>
                </a:solidFill>
                <a:effectLst/>
              </a:rPr>
              <a:t>Cash </a:t>
            </a:r>
            <a:r>
              <a:rPr lang="es-ES" sz="1400" b="1" i="0" err="1">
                <a:solidFill>
                  <a:srgbClr val="000000"/>
                </a:solidFill>
                <a:effectLst/>
              </a:rPr>
              <a:t>Today</a:t>
            </a:r>
            <a:r>
              <a:rPr lang="es-ES" sz="1400" b="0" i="0">
                <a:solidFill>
                  <a:srgbClr val="000000"/>
                </a:solidFill>
                <a:effectLst/>
              </a:rPr>
              <a:t> incluye el </a:t>
            </a:r>
            <a:r>
              <a:rPr lang="es-ES" sz="1400" b="1" i="0">
                <a:solidFill>
                  <a:srgbClr val="000000"/>
                </a:solidFill>
                <a:effectLst/>
              </a:rPr>
              <a:t>servicio de recogida del efectivo</a:t>
            </a:r>
            <a:r>
              <a:rPr lang="es-ES" sz="1400" b="0" i="0">
                <a:solidFill>
                  <a:srgbClr val="000000"/>
                </a:solidFill>
                <a:effectLst/>
              </a:rPr>
              <a:t> almacenado y entrega de cambio.</a:t>
            </a:r>
            <a:endParaRPr lang="es-ES" sz="1400"/>
          </a:p>
        </p:txBody>
      </p:sp>
    </p:spTree>
    <p:extLst>
      <p:ext uri="{BB962C8B-B14F-4D97-AF65-F5344CB8AC3E}">
        <p14:creationId xmlns:p14="http://schemas.microsoft.com/office/powerpoint/2010/main" val="41959039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2CAB35-B472-5C6D-94B9-0CD2370857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33054" y="0"/>
            <a:ext cx="3858946" cy="6857996"/>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708830" cy="304699"/>
          </a:xfrm>
        </p:spPr>
        <p:txBody>
          <a:bodyPr/>
          <a:lstStyle/>
          <a:p>
            <a:r>
              <a:rPr lang="es-ES"/>
              <a:t>ATM / Banca</a:t>
            </a:r>
            <a:endParaRPr lang="es-ES" b="1"/>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SOLUCIONES CASH</a:t>
            </a:r>
          </a:p>
        </p:txBody>
      </p:sp>
      <p:cxnSp>
        <p:nvCxnSpPr>
          <p:cNvPr id="7" name="Conector recto 6">
            <a:extLst>
              <a:ext uri="{FF2B5EF4-FFF2-40B4-BE49-F238E27FC236}">
                <a16:creationId xmlns:a16="http://schemas.microsoft.com/office/drawing/2014/main" id="{A9BAD30A-1299-4FB7-3C3E-B3E8ECF70130}"/>
              </a:ext>
            </a:extLst>
          </p:cNvPr>
          <p:cNvCxnSpPr>
            <a:cxnSpLocks/>
          </p:cNvCxnSpPr>
          <p:nvPr/>
        </p:nvCxnSpPr>
        <p:spPr>
          <a:xfrm>
            <a:off x="838201" y="1387375"/>
            <a:ext cx="735221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674836D8-180A-EEE6-0896-A7F9E2F64360}"/>
              </a:ext>
            </a:extLst>
          </p:cNvPr>
          <p:cNvSpPr txBox="1"/>
          <p:nvPr/>
        </p:nvSpPr>
        <p:spPr>
          <a:xfrm>
            <a:off x="590052" y="1913582"/>
            <a:ext cx="7078961" cy="1107996"/>
          </a:xfrm>
          <a:prstGeom prst="rect">
            <a:avLst/>
          </a:prstGeom>
          <a:noFill/>
        </p:spPr>
        <p:txBody>
          <a:bodyPr wrap="square" rtlCol="0">
            <a:spAutoFit/>
          </a:bodyPr>
          <a:lstStyle/>
          <a:p>
            <a:pPr marL="1109581" lvl="2" indent="-252000">
              <a:spcAft>
                <a:spcPts val="600"/>
              </a:spcAft>
              <a:buClr>
                <a:schemeClr val="accent2"/>
              </a:buClr>
              <a:buSzPct val="75000"/>
              <a:buFont typeface="Wingdings 3" panose="05040102010807070707" pitchFamily="18" charset="2"/>
              <a:buChar char="y"/>
            </a:pPr>
            <a:r>
              <a:rPr lang="es-ES" sz="1400" b="1"/>
              <a:t>Gestión Integral</a:t>
            </a:r>
            <a:r>
              <a:rPr lang="es-ES" sz="1400"/>
              <a:t>. Distintos niveles de externalización hasta mantenimiento 2º Nivel.</a:t>
            </a:r>
          </a:p>
          <a:p>
            <a:pPr marL="1109581" lvl="2" indent="-252000">
              <a:spcAft>
                <a:spcPts val="600"/>
              </a:spcAft>
              <a:buClr>
                <a:schemeClr val="accent2"/>
              </a:buClr>
              <a:buSzPct val="75000"/>
              <a:buFont typeface="Wingdings 3" panose="05040102010807070707" pitchFamily="18" charset="2"/>
              <a:buChar char="y"/>
            </a:pPr>
            <a:r>
              <a:rPr lang="es-ES" sz="1400" b="1"/>
              <a:t>Mantenimientos Diferenciadores </a:t>
            </a:r>
            <a:r>
              <a:rPr lang="es-ES" sz="1400"/>
              <a:t>: Nivel 1 fuera horario oficina.</a:t>
            </a:r>
          </a:p>
          <a:p>
            <a:pPr marL="1109581" lvl="2" indent="-252000">
              <a:spcAft>
                <a:spcPts val="600"/>
              </a:spcAft>
              <a:buClr>
                <a:schemeClr val="accent2"/>
              </a:buClr>
              <a:buSzPct val="75000"/>
              <a:buFont typeface="Wingdings 3" panose="05040102010807070707" pitchFamily="18" charset="2"/>
              <a:buChar char="y"/>
            </a:pPr>
            <a:r>
              <a:rPr lang="es-ES" sz="1400"/>
              <a:t>Monitorización.</a:t>
            </a:r>
          </a:p>
        </p:txBody>
      </p:sp>
      <p:sp>
        <p:nvSpPr>
          <p:cNvPr id="11" name="CuadroTexto 10">
            <a:extLst>
              <a:ext uri="{FF2B5EF4-FFF2-40B4-BE49-F238E27FC236}">
                <a16:creationId xmlns:a16="http://schemas.microsoft.com/office/drawing/2014/main" id="{AB1EFD34-8CBE-997B-29F3-BB03AB864CE4}"/>
              </a:ext>
            </a:extLst>
          </p:cNvPr>
          <p:cNvSpPr txBox="1"/>
          <p:nvPr/>
        </p:nvSpPr>
        <p:spPr>
          <a:xfrm>
            <a:off x="1465872" y="1580350"/>
            <a:ext cx="3381054" cy="369332"/>
          </a:xfrm>
          <a:prstGeom prst="rect">
            <a:avLst/>
          </a:prstGeom>
          <a:noFill/>
        </p:spPr>
        <p:txBody>
          <a:bodyPr wrap="none" rtlCol="0">
            <a:spAutoFit/>
          </a:bodyPr>
          <a:lstStyle/>
          <a:p>
            <a:r>
              <a:rPr lang="es-ES" b="1" err="1">
                <a:solidFill>
                  <a:schemeClr val="accent2"/>
                </a:solidFill>
                <a:latin typeface="+mj-lt"/>
              </a:rPr>
              <a:t>ATMs</a:t>
            </a:r>
            <a:r>
              <a:rPr lang="es-ES" b="1">
                <a:solidFill>
                  <a:schemeClr val="accent2"/>
                </a:solidFill>
                <a:latin typeface="+mj-lt"/>
              </a:rPr>
              <a:t>: </a:t>
            </a:r>
            <a:r>
              <a:rPr lang="es-ES">
                <a:latin typeface="+mj-lt"/>
              </a:rPr>
              <a:t>Oficina y Desplazados</a:t>
            </a:r>
          </a:p>
        </p:txBody>
      </p:sp>
      <p:sp>
        <p:nvSpPr>
          <p:cNvPr id="12" name="CuadroTexto 11">
            <a:extLst>
              <a:ext uri="{FF2B5EF4-FFF2-40B4-BE49-F238E27FC236}">
                <a16:creationId xmlns:a16="http://schemas.microsoft.com/office/drawing/2014/main" id="{326DF23B-3202-4DBB-0360-E2CE5227FD8B}"/>
              </a:ext>
            </a:extLst>
          </p:cNvPr>
          <p:cNvSpPr txBox="1"/>
          <p:nvPr/>
        </p:nvSpPr>
        <p:spPr>
          <a:xfrm>
            <a:off x="1465872" y="5604568"/>
            <a:ext cx="1588897" cy="369332"/>
          </a:xfrm>
          <a:prstGeom prst="rect">
            <a:avLst/>
          </a:prstGeom>
          <a:noFill/>
        </p:spPr>
        <p:txBody>
          <a:bodyPr wrap="none" rtlCol="0">
            <a:spAutoFit/>
          </a:bodyPr>
          <a:lstStyle/>
          <a:p>
            <a:r>
              <a:rPr lang="es-ES" sz="1800" b="1">
                <a:solidFill>
                  <a:schemeClr val="accent3"/>
                </a:solidFill>
                <a:latin typeface="+mj-lt"/>
              </a:rPr>
              <a:t>BPO Efectivo</a:t>
            </a:r>
          </a:p>
        </p:txBody>
      </p:sp>
      <p:pic>
        <p:nvPicPr>
          <p:cNvPr id="16" name="Imagen 15">
            <a:extLst>
              <a:ext uri="{FF2B5EF4-FFF2-40B4-BE49-F238E27FC236}">
                <a16:creationId xmlns:a16="http://schemas.microsoft.com/office/drawing/2014/main" id="{36E40960-94CD-1D91-D260-233B34CEEEBE}"/>
              </a:ext>
            </a:extLst>
          </p:cNvPr>
          <p:cNvPicPr>
            <a:picLocks noChangeAspect="1"/>
          </p:cNvPicPr>
          <p:nvPr/>
        </p:nvPicPr>
        <p:blipFill>
          <a:blip r:embed="rId3"/>
          <a:stretch>
            <a:fillRect/>
          </a:stretch>
        </p:blipFill>
        <p:spPr>
          <a:xfrm>
            <a:off x="829315" y="5697587"/>
            <a:ext cx="552625" cy="552625"/>
          </a:xfrm>
          <a:prstGeom prst="rect">
            <a:avLst/>
          </a:prstGeom>
        </p:spPr>
      </p:pic>
      <p:sp>
        <p:nvSpPr>
          <p:cNvPr id="17" name="CuadroTexto 16">
            <a:extLst>
              <a:ext uri="{FF2B5EF4-FFF2-40B4-BE49-F238E27FC236}">
                <a16:creationId xmlns:a16="http://schemas.microsoft.com/office/drawing/2014/main" id="{DD490469-4A89-3A05-4200-2EFABBEF7A22}"/>
              </a:ext>
            </a:extLst>
          </p:cNvPr>
          <p:cNvSpPr txBox="1"/>
          <p:nvPr/>
        </p:nvSpPr>
        <p:spPr>
          <a:xfrm>
            <a:off x="590052" y="5907004"/>
            <a:ext cx="7078961" cy="600164"/>
          </a:xfrm>
          <a:prstGeom prst="rect">
            <a:avLst/>
          </a:prstGeom>
          <a:noFill/>
        </p:spPr>
        <p:txBody>
          <a:bodyPr wrap="square" rtlCol="0">
            <a:spAutoFit/>
          </a:bodyPr>
          <a:lstStyle/>
          <a:p>
            <a:pPr marL="1109581" lvl="2" indent="-252000">
              <a:spcAft>
                <a:spcPts val="600"/>
              </a:spcAft>
              <a:buClr>
                <a:schemeClr val="accent3"/>
              </a:buClr>
              <a:buSzPct val="75000"/>
              <a:buFont typeface="Wingdings 3" panose="05040102010807070707" pitchFamily="18" charset="2"/>
              <a:buChar char="y"/>
            </a:pPr>
            <a:r>
              <a:rPr lang="es-ES" sz="1400" b="1"/>
              <a:t>Externalización procesos </a:t>
            </a:r>
            <a:r>
              <a:rPr lang="es-ES" sz="1400"/>
              <a:t>relacionados con el efectivo y canales.</a:t>
            </a:r>
          </a:p>
          <a:p>
            <a:pPr marL="1109581" lvl="2" indent="-252000">
              <a:spcAft>
                <a:spcPts val="600"/>
              </a:spcAft>
              <a:buClr>
                <a:schemeClr val="accent3"/>
              </a:buClr>
              <a:buSzPct val="75000"/>
              <a:buFont typeface="Wingdings 3" panose="05040102010807070707" pitchFamily="18" charset="2"/>
              <a:buChar char="y"/>
            </a:pPr>
            <a:r>
              <a:rPr lang="es-ES" sz="1400"/>
              <a:t>Conciliaciones, Gestión Incidencias, Planificación, etc.</a:t>
            </a:r>
          </a:p>
        </p:txBody>
      </p:sp>
      <p:pic>
        <p:nvPicPr>
          <p:cNvPr id="31" name="Imagen 30">
            <a:extLst>
              <a:ext uri="{FF2B5EF4-FFF2-40B4-BE49-F238E27FC236}">
                <a16:creationId xmlns:a16="http://schemas.microsoft.com/office/drawing/2014/main" id="{BC698F1A-8850-40AB-93F0-8CA4E7C1CA2C}"/>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87861" y="1559058"/>
            <a:ext cx="542605" cy="524212"/>
          </a:xfrm>
          <a:prstGeom prst="rect">
            <a:avLst/>
          </a:prstGeom>
        </p:spPr>
      </p:pic>
      <p:sp>
        <p:nvSpPr>
          <p:cNvPr id="15" name="CuadroTexto 14">
            <a:extLst>
              <a:ext uri="{FF2B5EF4-FFF2-40B4-BE49-F238E27FC236}">
                <a16:creationId xmlns:a16="http://schemas.microsoft.com/office/drawing/2014/main" id="{D1DBBC3D-74C7-4F9B-8881-3C23E96C61C0}"/>
              </a:ext>
            </a:extLst>
          </p:cNvPr>
          <p:cNvSpPr txBox="1"/>
          <p:nvPr/>
        </p:nvSpPr>
        <p:spPr>
          <a:xfrm>
            <a:off x="1465872" y="3096181"/>
            <a:ext cx="3570208" cy="369332"/>
          </a:xfrm>
          <a:prstGeom prst="rect">
            <a:avLst/>
          </a:prstGeom>
          <a:noFill/>
        </p:spPr>
        <p:txBody>
          <a:bodyPr wrap="none" rtlCol="0">
            <a:spAutoFit/>
          </a:bodyPr>
          <a:lstStyle/>
          <a:p>
            <a:r>
              <a:rPr lang="es-ES" sz="1800" b="1" err="1">
                <a:solidFill>
                  <a:schemeClr val="accent5"/>
                </a:solidFill>
                <a:latin typeface="+mj-lt"/>
              </a:rPr>
              <a:t>Corner</a:t>
            </a:r>
            <a:r>
              <a:rPr lang="es-ES" sz="1800" b="1">
                <a:solidFill>
                  <a:schemeClr val="accent5"/>
                </a:solidFill>
                <a:latin typeface="+mj-lt"/>
              </a:rPr>
              <a:t> Cash </a:t>
            </a:r>
            <a:r>
              <a:rPr lang="es-ES" sz="1800" b="1" err="1">
                <a:solidFill>
                  <a:schemeClr val="accent5"/>
                </a:solidFill>
                <a:latin typeface="+mj-lt"/>
              </a:rPr>
              <a:t>Retail</a:t>
            </a:r>
            <a:r>
              <a:rPr lang="es-ES" sz="1800" b="1">
                <a:solidFill>
                  <a:schemeClr val="accent5"/>
                </a:solidFill>
                <a:latin typeface="+mj-lt"/>
              </a:rPr>
              <a:t> en Oficinas</a:t>
            </a:r>
          </a:p>
        </p:txBody>
      </p:sp>
      <p:sp>
        <p:nvSpPr>
          <p:cNvPr id="18" name="CuadroTexto 17">
            <a:extLst>
              <a:ext uri="{FF2B5EF4-FFF2-40B4-BE49-F238E27FC236}">
                <a16:creationId xmlns:a16="http://schemas.microsoft.com/office/drawing/2014/main" id="{98F5E1A0-5B7E-4513-80A8-B513418F717E}"/>
              </a:ext>
            </a:extLst>
          </p:cNvPr>
          <p:cNvSpPr txBox="1"/>
          <p:nvPr/>
        </p:nvSpPr>
        <p:spPr>
          <a:xfrm>
            <a:off x="1461722" y="4585439"/>
            <a:ext cx="4377480" cy="369332"/>
          </a:xfrm>
          <a:prstGeom prst="rect">
            <a:avLst/>
          </a:prstGeom>
          <a:noFill/>
        </p:spPr>
        <p:txBody>
          <a:bodyPr wrap="square" lIns="91440" tIns="45720" rIns="91440" bIns="45720" rtlCol="0" anchor="t">
            <a:spAutoFit/>
          </a:bodyPr>
          <a:lstStyle/>
          <a:p>
            <a:pPr marL="10795">
              <a:buClr>
                <a:schemeClr val="accent2"/>
              </a:buClr>
              <a:buSzPct val="75000"/>
            </a:pPr>
            <a:r>
              <a:rPr lang="es-ES" b="1">
                <a:solidFill>
                  <a:schemeClr val="accent4"/>
                </a:solidFill>
                <a:latin typeface="+mj-lt"/>
              </a:rPr>
              <a:t>Red propia de </a:t>
            </a:r>
            <a:r>
              <a:rPr lang="es-ES" b="1" err="1">
                <a:solidFill>
                  <a:schemeClr val="accent4"/>
                </a:solidFill>
                <a:latin typeface="+mj-lt"/>
              </a:rPr>
              <a:t>ATMs</a:t>
            </a:r>
            <a:r>
              <a:rPr lang="es-ES" b="1">
                <a:solidFill>
                  <a:schemeClr val="accent4"/>
                </a:solidFill>
                <a:latin typeface="+mj-lt"/>
              </a:rPr>
              <a:t>: </a:t>
            </a:r>
            <a:r>
              <a:rPr lang="es-ES" b="1" err="1">
                <a:solidFill>
                  <a:schemeClr val="accent4"/>
                </a:solidFill>
                <a:latin typeface="+mj-lt"/>
              </a:rPr>
              <a:t>Orus</a:t>
            </a:r>
            <a:endParaRPr lang="es-ES" b="1">
              <a:solidFill>
                <a:schemeClr val="accent4"/>
              </a:solidFill>
              <a:latin typeface="+mj-lt"/>
            </a:endParaRPr>
          </a:p>
        </p:txBody>
      </p:sp>
      <p:pic>
        <p:nvPicPr>
          <p:cNvPr id="20" name="Imagen 19">
            <a:extLst>
              <a:ext uri="{FF2B5EF4-FFF2-40B4-BE49-F238E27FC236}">
                <a16:creationId xmlns:a16="http://schemas.microsoft.com/office/drawing/2014/main" id="{2E398D7D-9A84-4CCF-91BC-0EE83BB3AAF4}"/>
              </a:ext>
            </a:extLst>
          </p:cNvPr>
          <p:cNvPicPr>
            <a:picLocks noChangeAspect="1"/>
          </p:cNvPicPr>
          <p:nvPr/>
        </p:nvPicPr>
        <p:blipFill>
          <a:blip r:embed="rId5"/>
          <a:stretch>
            <a:fillRect/>
          </a:stretch>
        </p:blipFill>
        <p:spPr>
          <a:xfrm>
            <a:off x="827707" y="4589818"/>
            <a:ext cx="508000" cy="495300"/>
          </a:xfrm>
          <a:prstGeom prst="rect">
            <a:avLst/>
          </a:prstGeom>
        </p:spPr>
      </p:pic>
      <p:sp>
        <p:nvSpPr>
          <p:cNvPr id="2" name="CuadroTexto 1">
            <a:extLst>
              <a:ext uri="{FF2B5EF4-FFF2-40B4-BE49-F238E27FC236}">
                <a16:creationId xmlns:a16="http://schemas.microsoft.com/office/drawing/2014/main" id="{7A5B04D0-9B99-5184-9052-EA9C05FBE2F9}"/>
              </a:ext>
            </a:extLst>
          </p:cNvPr>
          <p:cNvSpPr txBox="1"/>
          <p:nvPr/>
        </p:nvSpPr>
        <p:spPr>
          <a:xfrm>
            <a:off x="590052" y="3439484"/>
            <a:ext cx="7352210" cy="1031051"/>
          </a:xfrm>
          <a:prstGeom prst="rect">
            <a:avLst/>
          </a:prstGeom>
          <a:noFill/>
        </p:spPr>
        <p:txBody>
          <a:bodyPr wrap="square" rtlCol="0">
            <a:spAutoFit/>
          </a:bodyPr>
          <a:lstStyle/>
          <a:p>
            <a:pPr marL="1109581" lvl="2" indent="-252000">
              <a:spcAft>
                <a:spcPts val="600"/>
              </a:spcAft>
              <a:buClr>
                <a:schemeClr val="accent5"/>
              </a:buClr>
              <a:buSzPct val="75000"/>
              <a:buFont typeface="Wingdings 3" panose="05040102010807070707" pitchFamily="18" charset="2"/>
              <a:buChar char="y"/>
            </a:pPr>
            <a:r>
              <a:rPr lang="es-ES" sz="1400" b="1"/>
              <a:t>Diferentes soluciones de configuración </a:t>
            </a:r>
            <a:r>
              <a:rPr lang="es-ES" sz="1400"/>
              <a:t>para cubrir las necesidades de todos los potenciales clientes pudiendo realizar un A,B,C de la red oficinas.</a:t>
            </a:r>
          </a:p>
          <a:p>
            <a:pPr marL="1109581" lvl="2" indent="-252000">
              <a:spcAft>
                <a:spcPts val="600"/>
              </a:spcAft>
              <a:buClr>
                <a:schemeClr val="accent5"/>
              </a:buClr>
              <a:buSzPct val="75000"/>
              <a:buFont typeface="Wingdings 3" panose="05040102010807070707" pitchFamily="18" charset="2"/>
              <a:buChar char="y"/>
            </a:pPr>
            <a:r>
              <a:rPr lang="es-ES" sz="1400" b="1"/>
              <a:t>Capa de gestión integral </a:t>
            </a:r>
            <a:r>
              <a:rPr lang="es-ES" sz="1400"/>
              <a:t>que abarca desde la instalación hasta el servicio post venta de atención al usuario y al personal de la oficina (End2End).</a:t>
            </a:r>
          </a:p>
        </p:txBody>
      </p:sp>
      <p:pic>
        <p:nvPicPr>
          <p:cNvPr id="6" name="Imagen 5">
            <a:extLst>
              <a:ext uri="{FF2B5EF4-FFF2-40B4-BE49-F238E27FC236}">
                <a16:creationId xmlns:a16="http://schemas.microsoft.com/office/drawing/2014/main" id="{5877ED82-159A-763E-E80E-18B76621B6F7}"/>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774772" y="3096181"/>
            <a:ext cx="607168" cy="533572"/>
          </a:xfrm>
          <a:prstGeom prst="rect">
            <a:avLst/>
          </a:prstGeom>
        </p:spPr>
      </p:pic>
      <p:sp>
        <p:nvSpPr>
          <p:cNvPr id="8" name="CuadroTexto 7">
            <a:extLst>
              <a:ext uri="{FF2B5EF4-FFF2-40B4-BE49-F238E27FC236}">
                <a16:creationId xmlns:a16="http://schemas.microsoft.com/office/drawing/2014/main" id="{1BE1E0DF-CA9B-2B35-7449-586E8CEE2A1C}"/>
              </a:ext>
            </a:extLst>
          </p:cNvPr>
          <p:cNvSpPr txBox="1"/>
          <p:nvPr/>
        </p:nvSpPr>
        <p:spPr>
          <a:xfrm>
            <a:off x="590052" y="4892254"/>
            <a:ext cx="7078961" cy="600164"/>
          </a:xfrm>
          <a:prstGeom prst="rect">
            <a:avLst/>
          </a:prstGeom>
          <a:noFill/>
        </p:spPr>
        <p:txBody>
          <a:bodyPr wrap="square" rtlCol="0">
            <a:spAutoFit/>
          </a:bodyPr>
          <a:lstStyle/>
          <a:p>
            <a:pPr marL="1109581" lvl="2" indent="-252000">
              <a:spcAft>
                <a:spcPts val="600"/>
              </a:spcAft>
              <a:buClr>
                <a:schemeClr val="accent4"/>
              </a:buClr>
              <a:buSzPct val="75000"/>
              <a:buFont typeface="Wingdings 3" panose="05040102010807070707" pitchFamily="18" charset="2"/>
              <a:buChar char="y"/>
            </a:pPr>
            <a:r>
              <a:rPr lang="es-ES" sz="1400"/>
              <a:t>Proyecto Cash Rural.</a:t>
            </a:r>
          </a:p>
          <a:p>
            <a:pPr marL="1109581" lvl="2" indent="-252000">
              <a:spcAft>
                <a:spcPts val="600"/>
              </a:spcAft>
              <a:buClr>
                <a:schemeClr val="accent4"/>
              </a:buClr>
              <a:buSzPct val="75000"/>
              <a:buFont typeface="Wingdings 3" panose="05040102010807070707" pitchFamily="18" charset="2"/>
              <a:buChar char="y"/>
            </a:pPr>
            <a:r>
              <a:rPr lang="es-ES" sz="1400"/>
              <a:t>Externalización red ATMS.</a:t>
            </a:r>
          </a:p>
        </p:txBody>
      </p:sp>
    </p:spTree>
    <p:extLst>
      <p:ext uri="{BB962C8B-B14F-4D97-AF65-F5344CB8AC3E}">
        <p14:creationId xmlns:p14="http://schemas.microsoft.com/office/powerpoint/2010/main" val="9198247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n 5">
            <a:extLst>
              <a:ext uri="{FF2B5EF4-FFF2-40B4-BE49-F238E27FC236}">
                <a16:creationId xmlns:a16="http://schemas.microsoft.com/office/drawing/2014/main" id="{716D943B-C70D-CC65-F842-7E5FE80FD7B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25127" y="3"/>
            <a:ext cx="3866873" cy="6857997"/>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708830" cy="304699"/>
          </a:xfrm>
        </p:spPr>
        <p:txBody>
          <a:bodyPr wrap="square" lIns="0" tIns="0" rIns="0" bIns="0" anchor="t">
            <a:spAutoFit/>
          </a:bodyPr>
          <a:lstStyle/>
          <a:p>
            <a:r>
              <a:rPr lang="es-ES">
                <a:latin typeface="Century Gothic"/>
              </a:rPr>
              <a:t>Transporte Internacional y Carga Valorada</a:t>
            </a:r>
            <a:endParaRPr lang="es-ES" b="1"/>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SOLUCIONES CASH</a:t>
            </a:r>
          </a:p>
        </p:txBody>
      </p:sp>
      <p:cxnSp>
        <p:nvCxnSpPr>
          <p:cNvPr id="7" name="Conector recto 6">
            <a:extLst>
              <a:ext uri="{FF2B5EF4-FFF2-40B4-BE49-F238E27FC236}">
                <a16:creationId xmlns:a16="http://schemas.microsoft.com/office/drawing/2014/main" id="{A9BAD30A-1299-4FB7-3C3E-B3E8ECF70130}"/>
              </a:ext>
            </a:extLst>
          </p:cNvPr>
          <p:cNvCxnSpPr>
            <a:cxnSpLocks/>
          </p:cNvCxnSpPr>
          <p:nvPr/>
        </p:nvCxnSpPr>
        <p:spPr>
          <a:xfrm>
            <a:off x="838201" y="1387375"/>
            <a:ext cx="735221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11" name="CuadroTexto 10">
            <a:extLst>
              <a:ext uri="{FF2B5EF4-FFF2-40B4-BE49-F238E27FC236}">
                <a16:creationId xmlns:a16="http://schemas.microsoft.com/office/drawing/2014/main" id="{AB1EFD34-8CBE-997B-29F3-BB03AB864CE4}"/>
              </a:ext>
            </a:extLst>
          </p:cNvPr>
          <p:cNvSpPr txBox="1"/>
          <p:nvPr/>
        </p:nvSpPr>
        <p:spPr>
          <a:xfrm>
            <a:off x="1465872" y="1974911"/>
            <a:ext cx="2890215" cy="369332"/>
          </a:xfrm>
          <a:prstGeom prst="rect">
            <a:avLst/>
          </a:prstGeom>
          <a:noFill/>
        </p:spPr>
        <p:txBody>
          <a:bodyPr wrap="none" lIns="91440" tIns="45720" rIns="91440" bIns="45720" rtlCol="0" anchor="t">
            <a:spAutoFit/>
          </a:bodyPr>
          <a:lstStyle/>
          <a:p>
            <a:pPr marL="10795">
              <a:buClr>
                <a:schemeClr val="accent2"/>
              </a:buClr>
              <a:buSzPct val="75000"/>
            </a:pPr>
            <a:r>
              <a:rPr lang="es-ES" b="1">
                <a:solidFill>
                  <a:schemeClr val="accent4"/>
                </a:solidFill>
                <a:latin typeface="+mj-lt"/>
              </a:rPr>
              <a:t>Transporte Internacional</a:t>
            </a:r>
          </a:p>
        </p:txBody>
      </p:sp>
      <p:sp>
        <p:nvSpPr>
          <p:cNvPr id="15" name="CuadroTexto 14">
            <a:extLst>
              <a:ext uri="{FF2B5EF4-FFF2-40B4-BE49-F238E27FC236}">
                <a16:creationId xmlns:a16="http://schemas.microsoft.com/office/drawing/2014/main" id="{59649C9C-F867-4561-B706-40F6233B7312}"/>
              </a:ext>
            </a:extLst>
          </p:cNvPr>
          <p:cNvSpPr txBox="1"/>
          <p:nvPr/>
        </p:nvSpPr>
        <p:spPr>
          <a:xfrm>
            <a:off x="1465872" y="3888343"/>
            <a:ext cx="2018181" cy="369332"/>
          </a:xfrm>
          <a:prstGeom prst="rect">
            <a:avLst/>
          </a:prstGeom>
          <a:noFill/>
        </p:spPr>
        <p:txBody>
          <a:bodyPr wrap="none" lIns="91440" tIns="45720" rIns="91440" bIns="45720" rtlCol="0" anchor="t">
            <a:spAutoFit/>
          </a:bodyPr>
          <a:lstStyle/>
          <a:p>
            <a:pPr marL="10795">
              <a:buClr>
                <a:schemeClr val="accent2"/>
              </a:buClr>
              <a:buSzPct val="75000"/>
            </a:pPr>
            <a:r>
              <a:rPr lang="es-ES" b="1">
                <a:solidFill>
                  <a:schemeClr val="accent5"/>
                </a:solidFill>
                <a:latin typeface="+mj-lt"/>
              </a:rPr>
              <a:t>Carga Valorada</a:t>
            </a:r>
          </a:p>
        </p:txBody>
      </p:sp>
      <p:sp>
        <p:nvSpPr>
          <p:cNvPr id="2" name="CuadroTexto 1">
            <a:extLst>
              <a:ext uri="{FF2B5EF4-FFF2-40B4-BE49-F238E27FC236}">
                <a16:creationId xmlns:a16="http://schemas.microsoft.com/office/drawing/2014/main" id="{3343B52C-B894-3365-8D90-C4081A6084CD}"/>
              </a:ext>
            </a:extLst>
          </p:cNvPr>
          <p:cNvSpPr txBox="1"/>
          <p:nvPr/>
        </p:nvSpPr>
        <p:spPr>
          <a:xfrm>
            <a:off x="590053" y="4257675"/>
            <a:ext cx="6666782" cy="1107996"/>
          </a:xfrm>
          <a:prstGeom prst="rect">
            <a:avLst/>
          </a:prstGeom>
          <a:noFill/>
        </p:spPr>
        <p:txBody>
          <a:bodyPr wrap="square" rtlCol="0">
            <a:spAutoFit/>
          </a:bodyPr>
          <a:lstStyle/>
          <a:p>
            <a:pPr marL="1109581" lvl="2" indent="-252000">
              <a:spcAft>
                <a:spcPts val="600"/>
              </a:spcAft>
              <a:buClr>
                <a:schemeClr val="accent5"/>
              </a:buClr>
              <a:buSzPct val="75000"/>
              <a:buFont typeface="Wingdings 3" panose="05040102010807070707" pitchFamily="18" charset="2"/>
              <a:buChar char="y"/>
            </a:pPr>
            <a:r>
              <a:rPr lang="es-ES" sz="1400" b="1"/>
              <a:t>Recogida y entrega de mercancías valiosas </a:t>
            </a:r>
            <a:r>
              <a:rPr lang="es-ES" sz="1400"/>
              <a:t>y vulnerables a nivel mundial.</a:t>
            </a:r>
          </a:p>
          <a:p>
            <a:pPr marL="1109581" lvl="2" indent="-252000">
              <a:spcAft>
                <a:spcPts val="600"/>
              </a:spcAft>
              <a:buClr>
                <a:schemeClr val="accent5"/>
              </a:buClr>
              <a:buSzPct val="75000"/>
              <a:buFont typeface="Wingdings 3" panose="05040102010807070707" pitchFamily="18" charset="2"/>
              <a:buChar char="y"/>
            </a:pPr>
            <a:r>
              <a:rPr lang="es-ES" sz="1400" b="1"/>
              <a:t>Máxima seguridad </a:t>
            </a:r>
            <a:r>
              <a:rPr lang="es-ES" sz="1400"/>
              <a:t>desde el almacenamiento hasta el transporte.</a:t>
            </a:r>
          </a:p>
          <a:p>
            <a:pPr marL="1109581" lvl="2" indent="-252000">
              <a:spcAft>
                <a:spcPts val="600"/>
              </a:spcAft>
              <a:buClr>
                <a:schemeClr val="accent2"/>
              </a:buClr>
              <a:buSzPct val="75000"/>
              <a:buFont typeface="Wingdings 3" panose="05040102010807070707" pitchFamily="18" charset="2"/>
              <a:buChar char="y"/>
            </a:pPr>
            <a:endParaRPr lang="es-ES" sz="1400"/>
          </a:p>
        </p:txBody>
      </p:sp>
      <p:sp>
        <p:nvSpPr>
          <p:cNvPr id="9" name="CuadroTexto 8">
            <a:extLst>
              <a:ext uri="{FF2B5EF4-FFF2-40B4-BE49-F238E27FC236}">
                <a16:creationId xmlns:a16="http://schemas.microsoft.com/office/drawing/2014/main" id="{59CC71A0-7EE6-D9F6-92EF-468967E7504E}"/>
              </a:ext>
            </a:extLst>
          </p:cNvPr>
          <p:cNvSpPr txBox="1"/>
          <p:nvPr/>
        </p:nvSpPr>
        <p:spPr>
          <a:xfrm>
            <a:off x="590052" y="2355285"/>
            <a:ext cx="7078961" cy="1246495"/>
          </a:xfrm>
          <a:prstGeom prst="rect">
            <a:avLst/>
          </a:prstGeom>
          <a:noFill/>
        </p:spPr>
        <p:txBody>
          <a:bodyPr wrap="square" rtlCol="0">
            <a:spAutoFit/>
          </a:bodyPr>
          <a:lstStyle/>
          <a:p>
            <a:pPr marL="1109581" lvl="2" indent="-252000">
              <a:spcAft>
                <a:spcPts val="600"/>
              </a:spcAft>
              <a:buClr>
                <a:schemeClr val="accent4"/>
              </a:buClr>
              <a:buSzPct val="75000"/>
              <a:buFont typeface="Wingdings 3" panose="05040102010807070707" pitchFamily="18" charset="2"/>
              <a:buChar char="y"/>
            </a:pPr>
            <a:r>
              <a:rPr lang="es-ES" sz="1400"/>
              <a:t>Servicio combinado de </a:t>
            </a:r>
            <a:r>
              <a:rPr lang="es-ES" sz="1400" b="1"/>
              <a:t>transporte terrestre y aéreo, y gestiones </a:t>
            </a:r>
            <a:r>
              <a:rPr lang="es-ES" sz="1400"/>
              <a:t>documentales y aduaneras.</a:t>
            </a:r>
          </a:p>
          <a:p>
            <a:pPr marL="1109581" lvl="2" indent="-252000">
              <a:spcAft>
                <a:spcPts val="600"/>
              </a:spcAft>
              <a:buClr>
                <a:schemeClr val="accent4"/>
              </a:buClr>
              <a:buSzPct val="75000"/>
              <a:buFont typeface="Wingdings 3" panose="05040102010807070707" pitchFamily="18" charset="2"/>
              <a:buChar char="y"/>
            </a:pPr>
            <a:r>
              <a:rPr lang="es-ES" sz="1400" b="1"/>
              <a:t>Envíos internacionales de: </a:t>
            </a:r>
            <a:r>
              <a:rPr lang="es-ES" sz="1400"/>
              <a:t>efectivo, metales preciosos, y piedras preciosas, piezas de joyería y relojería, precintas fiscales (alcohol y tabaco), tarjetas de Crédito, Hologramas, etc.</a:t>
            </a:r>
          </a:p>
        </p:txBody>
      </p:sp>
      <p:pic>
        <p:nvPicPr>
          <p:cNvPr id="10" name="Imagen 9">
            <a:extLst>
              <a:ext uri="{FF2B5EF4-FFF2-40B4-BE49-F238E27FC236}">
                <a16:creationId xmlns:a16="http://schemas.microsoft.com/office/drawing/2014/main" id="{BA0DD6D5-C2E0-66AC-B9B4-5F306DB9F40D}"/>
              </a:ext>
            </a:extLst>
          </p:cNvPr>
          <p:cNvPicPr>
            <a:picLocks noChangeAspect="1"/>
          </p:cNvPicPr>
          <p:nvPr/>
        </p:nvPicPr>
        <p:blipFill>
          <a:blip r:embed="rId3"/>
          <a:stretch>
            <a:fillRect/>
          </a:stretch>
        </p:blipFill>
        <p:spPr>
          <a:xfrm>
            <a:off x="781428" y="1983884"/>
            <a:ext cx="649160" cy="399483"/>
          </a:xfrm>
          <a:prstGeom prst="rect">
            <a:avLst/>
          </a:prstGeom>
        </p:spPr>
      </p:pic>
      <p:pic>
        <p:nvPicPr>
          <p:cNvPr id="12" name="Imagen 11">
            <a:extLst>
              <a:ext uri="{FF2B5EF4-FFF2-40B4-BE49-F238E27FC236}">
                <a16:creationId xmlns:a16="http://schemas.microsoft.com/office/drawing/2014/main" id="{1EAAA613-81CD-2501-956B-A347147E91EB}"/>
              </a:ext>
            </a:extLst>
          </p:cNvPr>
          <p:cNvPicPr>
            <a:picLocks noChangeAspect="1"/>
          </p:cNvPicPr>
          <p:nvPr/>
        </p:nvPicPr>
        <p:blipFill>
          <a:blip r:embed="rId4"/>
          <a:stretch>
            <a:fillRect/>
          </a:stretch>
        </p:blipFill>
        <p:spPr>
          <a:xfrm>
            <a:off x="838201" y="3888342"/>
            <a:ext cx="523671" cy="482599"/>
          </a:xfrm>
          <a:prstGeom prst="rect">
            <a:avLst/>
          </a:prstGeom>
        </p:spPr>
      </p:pic>
    </p:spTree>
    <p:extLst>
      <p:ext uri="{BB962C8B-B14F-4D97-AF65-F5344CB8AC3E}">
        <p14:creationId xmlns:p14="http://schemas.microsoft.com/office/powerpoint/2010/main" val="97676228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2CAB35-B472-5C6D-94B9-0CD237085729}"/>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a:off x="8325127" y="0"/>
            <a:ext cx="3866873" cy="6858000"/>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708830" cy="304699"/>
          </a:xfrm>
        </p:spPr>
        <p:txBody>
          <a:bodyPr wrap="square" lIns="0" tIns="0" rIns="0" bIns="0" anchor="t">
            <a:spAutoFit/>
          </a:bodyPr>
          <a:lstStyle/>
          <a:p>
            <a:r>
              <a:rPr lang="es-ES" dirty="0" err="1">
                <a:latin typeface="Century Gothic"/>
              </a:rPr>
              <a:t>Crypto</a:t>
            </a:r>
            <a:r>
              <a:rPr lang="es-ES" dirty="0">
                <a:latin typeface="Century Gothic"/>
              </a:rPr>
              <a:t> y </a:t>
            </a:r>
            <a:r>
              <a:rPr lang="es-ES" dirty="0" err="1">
                <a:latin typeface="Century Gothic"/>
              </a:rPr>
              <a:t>Corban</a:t>
            </a:r>
            <a:endParaRPr lang="es-ES" b="1" dirty="0"/>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SOLUCIONES CASH</a:t>
            </a:r>
          </a:p>
        </p:txBody>
      </p:sp>
      <p:cxnSp>
        <p:nvCxnSpPr>
          <p:cNvPr id="7" name="Conector recto 6">
            <a:extLst>
              <a:ext uri="{FF2B5EF4-FFF2-40B4-BE49-F238E27FC236}">
                <a16:creationId xmlns:a16="http://schemas.microsoft.com/office/drawing/2014/main" id="{A9BAD30A-1299-4FB7-3C3E-B3E8ECF70130}"/>
              </a:ext>
            </a:extLst>
          </p:cNvPr>
          <p:cNvCxnSpPr>
            <a:cxnSpLocks/>
          </p:cNvCxnSpPr>
          <p:nvPr/>
        </p:nvCxnSpPr>
        <p:spPr>
          <a:xfrm>
            <a:off x="838201" y="1387375"/>
            <a:ext cx="735221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7A1EC7C1-DED7-F5B3-9ACD-46307A6FBE0E}"/>
              </a:ext>
            </a:extLst>
          </p:cNvPr>
          <p:cNvSpPr txBox="1"/>
          <p:nvPr/>
        </p:nvSpPr>
        <p:spPr>
          <a:xfrm>
            <a:off x="590487" y="2329362"/>
            <a:ext cx="7352210" cy="815608"/>
          </a:xfrm>
          <a:prstGeom prst="rect">
            <a:avLst/>
          </a:prstGeom>
          <a:noFill/>
        </p:spPr>
        <p:txBody>
          <a:bodyPr wrap="square" lIns="91440" tIns="45720" rIns="91440" bIns="45720" rtlCol="0" anchor="t">
            <a:spAutoFit/>
          </a:bodyPr>
          <a:lstStyle/>
          <a:p>
            <a:pPr marL="1109345" lvl="2" indent="-251460">
              <a:spcAft>
                <a:spcPts val="600"/>
              </a:spcAft>
              <a:buClr>
                <a:srgbClr val="637A7C"/>
              </a:buClr>
              <a:buSzPct val="75000"/>
              <a:buFont typeface="Wingdings 3" panose="05040102010807070707" pitchFamily="18" charset="2"/>
              <a:buChar char="y"/>
              <a:defRPr/>
            </a:pPr>
            <a:r>
              <a:rPr kumimoji="0" lang="es-ES" sz="1400" b="1" i="0" u="none" strike="noStrike" kern="1200" cap="none" spc="0" normalizeH="0" baseline="0" noProof="0" dirty="0">
                <a:ln>
                  <a:noFill/>
                </a:ln>
                <a:solidFill>
                  <a:srgbClr val="000000"/>
                </a:solidFill>
                <a:effectLst/>
                <a:uLnTx/>
                <a:uFillTx/>
                <a:latin typeface="Arial"/>
                <a:ea typeface="+mn-ea"/>
                <a:cs typeface="+mn-cs"/>
              </a:rPr>
              <a:t>Custodia </a:t>
            </a:r>
            <a:r>
              <a:rPr lang="es-ES" sz="1400" b="1" dirty="0">
                <a:solidFill>
                  <a:srgbClr val="000000"/>
                </a:solidFill>
                <a:latin typeface="Arial"/>
              </a:rPr>
              <a:t>y la gestión de</a:t>
            </a:r>
            <a:r>
              <a:rPr kumimoji="0" lang="es-ES" sz="1400" b="1" i="0" u="none" strike="noStrike" kern="1200" cap="none" spc="0" normalizeH="0" baseline="0" noProof="0" dirty="0">
                <a:ln>
                  <a:noFill/>
                </a:ln>
                <a:solidFill>
                  <a:srgbClr val="000000"/>
                </a:solidFill>
                <a:effectLst/>
                <a:uLnTx/>
                <a:uFillTx/>
                <a:latin typeface="Arial"/>
                <a:ea typeface="+mn-ea"/>
                <a:cs typeface="+mn-cs"/>
              </a:rPr>
              <a:t> activos digitales </a:t>
            </a:r>
            <a:r>
              <a:rPr kumimoji="0" lang="es-ES" sz="1400" b="0" i="0" u="none" strike="noStrike" kern="1200" cap="none" spc="0" normalizeH="0" baseline="0" noProof="0" dirty="0">
                <a:ln>
                  <a:noFill/>
                </a:ln>
                <a:solidFill>
                  <a:srgbClr val="000000"/>
                </a:solidFill>
                <a:effectLst/>
                <a:uLnTx/>
                <a:uFillTx/>
                <a:latin typeface="Arial"/>
                <a:ea typeface="+mn-ea"/>
                <a:cs typeface="+mn-cs"/>
              </a:rPr>
              <a:t>con la máxima seguridad de almacenamiento y confianza en materia de cumplimiento normativo.</a:t>
            </a:r>
            <a:endParaRPr lang="es-ES" sz="1400" dirty="0">
              <a:cs typeface="Arial"/>
            </a:endParaRPr>
          </a:p>
          <a:p>
            <a:pPr marL="1109345" lvl="2" indent="-251460">
              <a:spcAft>
                <a:spcPts val="600"/>
              </a:spcAft>
              <a:buClr>
                <a:srgbClr val="637A7C"/>
              </a:buClr>
              <a:buSzPct val="75000"/>
              <a:buFont typeface="Wingdings 3" panose="05040102010807070707" pitchFamily="18" charset="2"/>
              <a:buChar char="y"/>
              <a:defRPr/>
            </a:pPr>
            <a:r>
              <a:rPr lang="es-ES" sz="1400" b="1" dirty="0">
                <a:solidFill>
                  <a:srgbClr val="000000"/>
                </a:solidFill>
                <a:latin typeface="Arial"/>
                <a:cs typeface="Arial"/>
              </a:rPr>
              <a:t>Gestión de los activos </a:t>
            </a:r>
            <a:r>
              <a:rPr lang="es-ES" sz="1400" dirty="0">
                <a:solidFill>
                  <a:srgbClr val="000000"/>
                </a:solidFill>
                <a:latin typeface="Arial"/>
                <a:cs typeface="Arial"/>
              </a:rPr>
              <a:t>a través de sistemas </a:t>
            </a:r>
            <a:r>
              <a:rPr lang="es-ES" sz="1400" dirty="0" err="1">
                <a:solidFill>
                  <a:srgbClr val="000000"/>
                </a:solidFill>
                <a:latin typeface="Arial"/>
                <a:cs typeface="Arial"/>
              </a:rPr>
              <a:t>customizables</a:t>
            </a:r>
            <a:r>
              <a:rPr lang="es-ES" sz="1400" dirty="0">
                <a:solidFill>
                  <a:srgbClr val="000000"/>
                </a:solidFill>
                <a:latin typeface="Arial"/>
                <a:cs typeface="Arial"/>
              </a:rPr>
              <a:t>.</a:t>
            </a:r>
          </a:p>
        </p:txBody>
      </p:sp>
      <p:sp>
        <p:nvSpPr>
          <p:cNvPr id="8" name="CuadroTexto 7">
            <a:extLst>
              <a:ext uri="{FF2B5EF4-FFF2-40B4-BE49-F238E27FC236}">
                <a16:creationId xmlns:a16="http://schemas.microsoft.com/office/drawing/2014/main" id="{C63E1228-6E89-27D8-AD45-757CB66DC4F4}"/>
              </a:ext>
            </a:extLst>
          </p:cNvPr>
          <p:cNvSpPr txBox="1"/>
          <p:nvPr/>
        </p:nvSpPr>
        <p:spPr>
          <a:xfrm>
            <a:off x="1466306" y="1968506"/>
            <a:ext cx="941283" cy="369332"/>
          </a:xfrm>
          <a:prstGeom prst="rect">
            <a:avLst/>
          </a:prstGeom>
          <a:noFill/>
        </p:spPr>
        <p:txBody>
          <a:bodyPr wrap="none" lIns="91440" tIns="45720" rIns="91440" bIns="45720" rtlCol="0" anchor="t">
            <a:spAutoFit/>
          </a:bodyPr>
          <a:lstStyle/>
          <a:p>
            <a:r>
              <a:rPr lang="es-ES" b="1" dirty="0" err="1">
                <a:solidFill>
                  <a:schemeClr val="accent2"/>
                </a:solidFill>
                <a:latin typeface="Century Gothic"/>
              </a:rPr>
              <a:t>Crypto</a:t>
            </a:r>
            <a:endParaRPr lang="es-ES" b="1" dirty="0">
              <a:solidFill>
                <a:schemeClr val="accent2"/>
              </a:solidFill>
              <a:latin typeface="Century Gothic"/>
            </a:endParaRPr>
          </a:p>
        </p:txBody>
      </p:sp>
      <p:sp>
        <p:nvSpPr>
          <p:cNvPr id="10" name="CuadroTexto 9">
            <a:extLst>
              <a:ext uri="{FF2B5EF4-FFF2-40B4-BE49-F238E27FC236}">
                <a16:creationId xmlns:a16="http://schemas.microsoft.com/office/drawing/2014/main" id="{671328DE-34EB-B533-8AD7-9AF1177E2BE7}"/>
              </a:ext>
            </a:extLst>
          </p:cNvPr>
          <p:cNvSpPr txBox="1"/>
          <p:nvPr/>
        </p:nvSpPr>
        <p:spPr>
          <a:xfrm>
            <a:off x="1466306" y="3493973"/>
            <a:ext cx="4219425" cy="369332"/>
          </a:xfrm>
          <a:prstGeom prst="rect">
            <a:avLst/>
          </a:prstGeom>
          <a:noFill/>
        </p:spPr>
        <p:txBody>
          <a:bodyPr wrap="none" lIns="91440" tIns="45720" rIns="91440" bIns="45720" rtlCol="0" anchor="t">
            <a:spAutoFit/>
          </a:bodyPr>
          <a:lstStyle/>
          <a:p>
            <a:r>
              <a:rPr lang="es-ES" b="1" dirty="0" err="1">
                <a:solidFill>
                  <a:schemeClr val="accent5"/>
                </a:solidFill>
                <a:latin typeface="Century Gothic"/>
              </a:rPr>
              <a:t>Corban</a:t>
            </a:r>
            <a:r>
              <a:rPr lang="es-ES" b="1" dirty="0">
                <a:solidFill>
                  <a:schemeClr val="accent5"/>
                </a:solidFill>
                <a:latin typeface="Century Gothic"/>
              </a:rPr>
              <a:t> (Corresponsalías Bancarias)</a:t>
            </a:r>
            <a:endParaRPr lang="es-ES" dirty="0">
              <a:solidFill>
                <a:schemeClr val="accent5"/>
              </a:solidFill>
              <a:cs typeface="Arial"/>
            </a:endParaRPr>
          </a:p>
        </p:txBody>
      </p:sp>
      <p:pic>
        <p:nvPicPr>
          <p:cNvPr id="11" name="Imagen 10">
            <a:extLst>
              <a:ext uri="{FF2B5EF4-FFF2-40B4-BE49-F238E27FC236}">
                <a16:creationId xmlns:a16="http://schemas.microsoft.com/office/drawing/2014/main" id="{87D1324D-0B09-2D6D-D98B-7F1EAA43FA2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712652" y="1994459"/>
            <a:ext cx="696024" cy="470286"/>
          </a:xfrm>
          <a:prstGeom prst="rect">
            <a:avLst/>
          </a:prstGeom>
        </p:spPr>
      </p:pic>
      <p:sp>
        <p:nvSpPr>
          <p:cNvPr id="14" name="CuadroTexto 13">
            <a:extLst>
              <a:ext uri="{FF2B5EF4-FFF2-40B4-BE49-F238E27FC236}">
                <a16:creationId xmlns:a16="http://schemas.microsoft.com/office/drawing/2014/main" id="{92007D40-1D09-0A19-EC3B-15A36F17608D}"/>
              </a:ext>
            </a:extLst>
          </p:cNvPr>
          <p:cNvSpPr txBox="1"/>
          <p:nvPr/>
        </p:nvSpPr>
        <p:spPr>
          <a:xfrm>
            <a:off x="590487" y="4516518"/>
            <a:ext cx="7352210" cy="307777"/>
          </a:xfrm>
          <a:prstGeom prst="rect">
            <a:avLst/>
          </a:prstGeom>
          <a:noFill/>
        </p:spPr>
        <p:txBody>
          <a:bodyPr wrap="square" lIns="91440" tIns="45720" rIns="91440" bIns="45720" rtlCol="0" anchor="t">
            <a:spAutoFit/>
          </a:bodyPr>
          <a:lstStyle/>
          <a:p>
            <a:pPr marL="1109345" marR="0" lvl="2" indent="-251460" algn="l" defTabSz="914400" rtl="0" eaLnBrk="1" fontAlgn="auto" latinLnBrk="0" hangingPunct="1">
              <a:lnSpc>
                <a:spcPct val="100000"/>
              </a:lnSpc>
              <a:spcBef>
                <a:spcPts val="0"/>
              </a:spcBef>
              <a:spcAft>
                <a:spcPts val="600"/>
              </a:spcAft>
              <a:buClr>
                <a:schemeClr val="accent3"/>
              </a:buClr>
              <a:buSzPct val="75000"/>
              <a:buFont typeface="Wingdings 3" panose="05040102010807070707" pitchFamily="18" charset="2"/>
              <a:buChar char="y"/>
              <a:tabLst/>
              <a:defRPr/>
            </a:pPr>
            <a:endParaRPr lang="es-ES" sz="1400" b="0" i="0" u="none" strike="noStrike" kern="1200" cap="none" spc="0" normalizeH="0" baseline="0" noProof="0">
              <a:ln>
                <a:noFill/>
              </a:ln>
              <a:solidFill>
                <a:srgbClr val="000000"/>
              </a:solidFill>
              <a:effectLst/>
              <a:uLnTx/>
              <a:uFillTx/>
              <a:latin typeface="Arial"/>
              <a:cs typeface="Arial"/>
            </a:endParaRPr>
          </a:p>
        </p:txBody>
      </p:sp>
      <p:sp>
        <p:nvSpPr>
          <p:cNvPr id="2" name="CuadroTexto 1">
            <a:extLst>
              <a:ext uri="{FF2B5EF4-FFF2-40B4-BE49-F238E27FC236}">
                <a16:creationId xmlns:a16="http://schemas.microsoft.com/office/drawing/2014/main" id="{BBC12E7B-3723-875B-F420-F95928EF5282}"/>
              </a:ext>
            </a:extLst>
          </p:cNvPr>
          <p:cNvSpPr txBox="1"/>
          <p:nvPr/>
        </p:nvSpPr>
        <p:spPr>
          <a:xfrm>
            <a:off x="590487" y="3906437"/>
            <a:ext cx="7352210" cy="1754326"/>
          </a:xfrm>
          <a:prstGeom prst="rect">
            <a:avLst/>
          </a:prstGeom>
          <a:noFill/>
        </p:spPr>
        <p:txBody>
          <a:bodyPr wrap="square" lIns="91440" tIns="45720" rIns="91440" bIns="45720" rtlCol="0" anchor="t">
            <a:spAutoFit/>
          </a:bodyPr>
          <a:lstStyle/>
          <a:p>
            <a:pPr marL="857885" lvl="2">
              <a:spcAft>
                <a:spcPts val="600"/>
              </a:spcAft>
              <a:buClr>
                <a:schemeClr val="accent5"/>
              </a:buClr>
              <a:buSzPct val="75000"/>
              <a:defRPr/>
            </a:pPr>
            <a:r>
              <a:rPr lang="es-ES" sz="1400" b="1" dirty="0">
                <a:solidFill>
                  <a:srgbClr val="000000"/>
                </a:solidFill>
                <a:latin typeface="Arial"/>
              </a:rPr>
              <a:t>Dos modelos:</a:t>
            </a:r>
            <a:endParaRPr lang="es-ES" b="1" dirty="0">
              <a:solidFill>
                <a:srgbClr val="000000"/>
              </a:solidFill>
              <a:latin typeface="Arial"/>
            </a:endParaRPr>
          </a:p>
          <a:p>
            <a:pPr marL="1109345" lvl="2" indent="-251460">
              <a:spcAft>
                <a:spcPts val="600"/>
              </a:spcAft>
              <a:buClr>
                <a:schemeClr val="accent5"/>
              </a:buClr>
              <a:buSzPct val="75000"/>
              <a:buFont typeface="Wingdings 3" panose="05040102010807070707" pitchFamily="18" charset="2"/>
              <a:buChar char="y"/>
              <a:defRPr/>
            </a:pPr>
            <a:r>
              <a:rPr lang="es-ES" sz="1400" b="1" dirty="0">
                <a:solidFill>
                  <a:srgbClr val="000000"/>
                </a:solidFill>
                <a:latin typeface="Arial"/>
              </a:rPr>
              <a:t>Robusto</a:t>
            </a:r>
            <a:r>
              <a:rPr kumimoji="0" lang="es-ES" sz="1400" b="1" i="0" u="none" strike="noStrike" kern="1200" cap="none" spc="0" normalizeH="0" baseline="0" noProof="0" dirty="0">
                <a:ln>
                  <a:noFill/>
                </a:ln>
                <a:solidFill>
                  <a:srgbClr val="000000"/>
                </a:solidFill>
                <a:effectLst/>
                <a:uLnTx/>
                <a:uFillTx/>
                <a:latin typeface="Arial"/>
                <a:ea typeface="+mn-ea"/>
                <a:cs typeface="+mn-cs"/>
              </a:rPr>
              <a:t>.</a:t>
            </a:r>
            <a:r>
              <a:rPr lang="es-ES" sz="1400" b="1" dirty="0">
                <a:solidFill>
                  <a:srgbClr val="000000"/>
                </a:solidFill>
                <a:latin typeface="Arial"/>
              </a:rPr>
              <a:t> </a:t>
            </a:r>
            <a:r>
              <a:rPr lang="es-ES" sz="1400" dirty="0">
                <a:solidFill>
                  <a:srgbClr val="000000"/>
                </a:solidFill>
                <a:latin typeface="Arial"/>
              </a:rPr>
              <a:t>Prosegur Cash actúa como agente financiero completo o integral de la entidad financiera, incluso con un local propio realizando gestiones financieras consensuadas con dicha entidad.</a:t>
            </a:r>
            <a:endParaRPr lang="es-ES" sz="1400" dirty="0">
              <a:cs typeface="Arial"/>
            </a:endParaRPr>
          </a:p>
          <a:p>
            <a:pPr marL="1109345" lvl="2" indent="-251460">
              <a:spcAft>
                <a:spcPts val="600"/>
              </a:spcAft>
              <a:buClr>
                <a:schemeClr val="accent5"/>
              </a:buClr>
              <a:buSzPct val="75000"/>
              <a:buFont typeface="Wingdings 3" panose="05040102010807070707" pitchFamily="18" charset="2"/>
              <a:buChar char="y"/>
              <a:defRPr/>
            </a:pPr>
            <a:r>
              <a:rPr kumimoji="0" lang="es-ES" sz="1400" b="1" i="0" u="none" strike="noStrike" kern="1200" cap="none" spc="0" normalizeH="0" baseline="0" noProof="0" dirty="0">
                <a:ln>
                  <a:noFill/>
                </a:ln>
                <a:solidFill>
                  <a:srgbClr val="000000"/>
                </a:solidFill>
                <a:effectLst/>
                <a:uLnTx/>
                <a:uFillTx/>
                <a:latin typeface="Arial"/>
                <a:ea typeface="+mn-ea"/>
                <a:cs typeface="+mn-cs"/>
              </a:rPr>
              <a:t>PAF</a:t>
            </a:r>
            <a:r>
              <a:rPr lang="es-ES" sz="1400" dirty="0">
                <a:solidFill>
                  <a:srgbClr val="000000"/>
                </a:solidFill>
                <a:latin typeface="Arial"/>
              </a:rPr>
              <a:t> </a:t>
            </a:r>
            <a:r>
              <a:rPr lang="es-ES" sz="1400" b="1" dirty="0">
                <a:solidFill>
                  <a:srgbClr val="000000"/>
                </a:solidFill>
                <a:latin typeface="Arial"/>
              </a:rPr>
              <a:t>(</a:t>
            </a:r>
            <a:r>
              <a:rPr kumimoji="0" lang="es-ES" sz="1400" b="1" i="0" u="none" strike="noStrike" kern="1200" cap="none" spc="0" normalizeH="0" baseline="0" noProof="0" dirty="0">
                <a:ln>
                  <a:noFill/>
                </a:ln>
                <a:solidFill>
                  <a:srgbClr val="000000"/>
                </a:solidFill>
                <a:effectLst/>
                <a:uLnTx/>
                <a:uFillTx/>
                <a:latin typeface="Arial"/>
                <a:ea typeface="+mn-ea"/>
                <a:cs typeface="+mn-cs"/>
              </a:rPr>
              <a:t>Punto de Atención Financiera</a:t>
            </a:r>
            <a:r>
              <a:rPr lang="es-ES" sz="1400" b="1" dirty="0">
                <a:solidFill>
                  <a:srgbClr val="000000"/>
                </a:solidFill>
                <a:latin typeface="Arial"/>
              </a:rPr>
              <a:t>).</a:t>
            </a:r>
            <a:r>
              <a:rPr lang="es-ES" sz="1400" dirty="0">
                <a:solidFill>
                  <a:srgbClr val="000000"/>
                </a:solidFill>
                <a:latin typeface="Arial"/>
              </a:rPr>
              <a:t> Realización de servicios financieros básicos a terceros a través de un comercio minorista. Prosegur Cash se encarga de gestionar y afiliar la red de dichos minoristas.</a:t>
            </a:r>
          </a:p>
        </p:txBody>
      </p:sp>
      <p:pic>
        <p:nvPicPr>
          <p:cNvPr id="12" name="Imagen 11">
            <a:extLst>
              <a:ext uri="{FF2B5EF4-FFF2-40B4-BE49-F238E27FC236}">
                <a16:creationId xmlns:a16="http://schemas.microsoft.com/office/drawing/2014/main" id="{4031723A-5DC7-667D-EFDA-0FB65FB6A7B8}"/>
              </a:ext>
            </a:extLst>
          </p:cNvPr>
          <p:cNvPicPr>
            <a:picLocks noChangeAspect="1"/>
          </p:cNvPicPr>
          <p:nvPr/>
        </p:nvPicPr>
        <p:blipFill>
          <a:blip r:embed="rId4"/>
          <a:stretch>
            <a:fillRect/>
          </a:stretch>
        </p:blipFill>
        <p:spPr>
          <a:xfrm>
            <a:off x="714869" y="3476600"/>
            <a:ext cx="696024" cy="471500"/>
          </a:xfrm>
          <a:prstGeom prst="rect">
            <a:avLst/>
          </a:prstGeom>
        </p:spPr>
      </p:pic>
    </p:spTree>
    <p:extLst>
      <p:ext uri="{BB962C8B-B14F-4D97-AF65-F5344CB8AC3E}">
        <p14:creationId xmlns:p14="http://schemas.microsoft.com/office/powerpoint/2010/main" val="245788456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722CAB35-B472-5C6D-94B9-0CD237085729}"/>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8325127" y="0"/>
            <a:ext cx="3866873" cy="6857991"/>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708830" cy="304699"/>
          </a:xfrm>
        </p:spPr>
        <p:txBody>
          <a:bodyPr wrap="square" lIns="0" tIns="0" rIns="0" bIns="0" anchor="t">
            <a:spAutoFit/>
          </a:bodyPr>
          <a:lstStyle/>
          <a:p>
            <a:r>
              <a:rPr lang="es-ES" dirty="0">
                <a:latin typeface="Century Gothic"/>
              </a:rPr>
              <a:t>GELT y </a:t>
            </a:r>
            <a:r>
              <a:rPr lang="es-ES" dirty="0" err="1">
                <a:latin typeface="Century Gothic"/>
              </a:rPr>
              <a:t>ChangeGroup</a:t>
            </a:r>
            <a:endParaRPr lang="es-ES" b="1" dirty="0"/>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dirty="0">
                <a:solidFill>
                  <a:schemeClr val="bg2"/>
                </a:solidFill>
              </a:rPr>
              <a:t>SOLUCIONES CASH</a:t>
            </a:r>
          </a:p>
        </p:txBody>
      </p:sp>
      <p:cxnSp>
        <p:nvCxnSpPr>
          <p:cNvPr id="7" name="Conector recto 6">
            <a:extLst>
              <a:ext uri="{FF2B5EF4-FFF2-40B4-BE49-F238E27FC236}">
                <a16:creationId xmlns:a16="http://schemas.microsoft.com/office/drawing/2014/main" id="{A9BAD30A-1299-4FB7-3C3E-B3E8ECF70130}"/>
              </a:ext>
            </a:extLst>
          </p:cNvPr>
          <p:cNvCxnSpPr>
            <a:cxnSpLocks/>
          </p:cNvCxnSpPr>
          <p:nvPr/>
        </p:nvCxnSpPr>
        <p:spPr>
          <a:xfrm>
            <a:off x="838201" y="1387375"/>
            <a:ext cx="7352210"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9" name="CuadroTexto 8">
            <a:extLst>
              <a:ext uri="{FF2B5EF4-FFF2-40B4-BE49-F238E27FC236}">
                <a16:creationId xmlns:a16="http://schemas.microsoft.com/office/drawing/2014/main" id="{AB02A290-51C8-0460-318E-9BD7D5B11F71}"/>
              </a:ext>
            </a:extLst>
          </p:cNvPr>
          <p:cNvSpPr txBox="1"/>
          <p:nvPr/>
        </p:nvSpPr>
        <p:spPr>
          <a:xfrm>
            <a:off x="1436618" y="1970053"/>
            <a:ext cx="696024" cy="369332"/>
          </a:xfrm>
          <a:prstGeom prst="rect">
            <a:avLst/>
          </a:prstGeom>
          <a:noFill/>
        </p:spPr>
        <p:txBody>
          <a:bodyPr wrap="none" lIns="91440" tIns="45720" rIns="91440" bIns="45720" rtlCol="0" anchor="t">
            <a:spAutoFit/>
          </a:bodyPr>
          <a:lstStyle/>
          <a:p>
            <a:r>
              <a:rPr lang="es-ES" b="1" dirty="0">
                <a:solidFill>
                  <a:schemeClr val="accent4"/>
                </a:solidFill>
                <a:latin typeface="Century Gothic"/>
              </a:rPr>
              <a:t>GELT</a:t>
            </a:r>
          </a:p>
        </p:txBody>
      </p:sp>
      <p:sp>
        <p:nvSpPr>
          <p:cNvPr id="10" name="CuadroTexto 9">
            <a:extLst>
              <a:ext uri="{FF2B5EF4-FFF2-40B4-BE49-F238E27FC236}">
                <a16:creationId xmlns:a16="http://schemas.microsoft.com/office/drawing/2014/main" id="{671328DE-34EB-B533-8AD7-9AF1177E2BE7}"/>
              </a:ext>
            </a:extLst>
          </p:cNvPr>
          <p:cNvSpPr txBox="1"/>
          <p:nvPr/>
        </p:nvSpPr>
        <p:spPr>
          <a:xfrm>
            <a:off x="1466306" y="3490626"/>
            <a:ext cx="1978427" cy="369332"/>
          </a:xfrm>
          <a:prstGeom prst="rect">
            <a:avLst/>
          </a:prstGeom>
          <a:noFill/>
        </p:spPr>
        <p:txBody>
          <a:bodyPr wrap="none" lIns="91440" tIns="45720" rIns="91440" bIns="45720" rtlCol="0" anchor="t">
            <a:spAutoFit/>
          </a:bodyPr>
          <a:lstStyle/>
          <a:p>
            <a:r>
              <a:rPr lang="es-ES" b="1" dirty="0">
                <a:solidFill>
                  <a:schemeClr val="accent3"/>
                </a:solidFill>
                <a:latin typeface="Century Gothic"/>
                <a:cs typeface="Arial"/>
              </a:rPr>
              <a:t>CHANGEGROUP</a:t>
            </a:r>
            <a:endParaRPr lang="es-ES" dirty="0">
              <a:solidFill>
                <a:schemeClr val="accent3"/>
              </a:solidFill>
              <a:cs typeface="Arial"/>
            </a:endParaRPr>
          </a:p>
        </p:txBody>
      </p:sp>
      <p:sp>
        <p:nvSpPr>
          <p:cNvPr id="14" name="CuadroTexto 13">
            <a:extLst>
              <a:ext uri="{FF2B5EF4-FFF2-40B4-BE49-F238E27FC236}">
                <a16:creationId xmlns:a16="http://schemas.microsoft.com/office/drawing/2014/main" id="{92007D40-1D09-0A19-EC3B-15A36F17608D}"/>
              </a:ext>
            </a:extLst>
          </p:cNvPr>
          <p:cNvSpPr txBox="1"/>
          <p:nvPr/>
        </p:nvSpPr>
        <p:spPr>
          <a:xfrm>
            <a:off x="590487" y="4147186"/>
            <a:ext cx="7352210" cy="307777"/>
          </a:xfrm>
          <a:prstGeom prst="rect">
            <a:avLst/>
          </a:prstGeom>
          <a:noFill/>
        </p:spPr>
        <p:txBody>
          <a:bodyPr wrap="square" lIns="91440" tIns="45720" rIns="91440" bIns="45720" rtlCol="0" anchor="t">
            <a:spAutoFit/>
          </a:bodyPr>
          <a:lstStyle/>
          <a:p>
            <a:pPr marL="1109345" marR="0" lvl="2" indent="-251460" algn="l" defTabSz="914400" rtl="0" eaLnBrk="1" fontAlgn="auto" latinLnBrk="0" hangingPunct="1">
              <a:lnSpc>
                <a:spcPct val="100000"/>
              </a:lnSpc>
              <a:spcBef>
                <a:spcPts val="0"/>
              </a:spcBef>
              <a:spcAft>
                <a:spcPts val="600"/>
              </a:spcAft>
              <a:buClr>
                <a:schemeClr val="accent3"/>
              </a:buClr>
              <a:buSzPct val="75000"/>
              <a:buFont typeface="Wingdings 3" panose="05040102010807070707" pitchFamily="18" charset="2"/>
              <a:buChar char="y"/>
              <a:tabLst/>
              <a:defRPr/>
            </a:pPr>
            <a:endParaRPr lang="es-ES" sz="1400" b="0" i="0" u="none" strike="noStrike" kern="1200" cap="none" spc="0" normalizeH="0" baseline="0" noProof="0">
              <a:ln>
                <a:noFill/>
              </a:ln>
              <a:solidFill>
                <a:srgbClr val="000000"/>
              </a:solidFill>
              <a:effectLst/>
              <a:uLnTx/>
              <a:uFillTx/>
              <a:latin typeface="Arial"/>
              <a:cs typeface="Arial"/>
            </a:endParaRPr>
          </a:p>
        </p:txBody>
      </p:sp>
      <p:sp>
        <p:nvSpPr>
          <p:cNvPr id="2" name="CuadroTexto 1">
            <a:extLst>
              <a:ext uri="{FF2B5EF4-FFF2-40B4-BE49-F238E27FC236}">
                <a16:creationId xmlns:a16="http://schemas.microsoft.com/office/drawing/2014/main" id="{BBC12E7B-3723-875B-F420-F95928EF5282}"/>
              </a:ext>
            </a:extLst>
          </p:cNvPr>
          <p:cNvSpPr txBox="1"/>
          <p:nvPr/>
        </p:nvSpPr>
        <p:spPr>
          <a:xfrm>
            <a:off x="590486" y="3903090"/>
            <a:ext cx="7351219" cy="738664"/>
          </a:xfrm>
          <a:prstGeom prst="rect">
            <a:avLst/>
          </a:prstGeom>
          <a:noFill/>
        </p:spPr>
        <p:txBody>
          <a:bodyPr wrap="square" lIns="91440" tIns="45720" rIns="91440" bIns="45720" rtlCol="0" anchor="t">
            <a:spAutoFit/>
          </a:bodyPr>
          <a:lstStyle/>
          <a:p>
            <a:pPr marL="1109345" lvl="2" indent="-251460">
              <a:spcAft>
                <a:spcPts val="600"/>
              </a:spcAft>
              <a:buClr>
                <a:schemeClr val="accent3"/>
              </a:buClr>
              <a:buSzPct val="75000"/>
              <a:buFont typeface="Wingdings 3" panose="05040102010807070707" pitchFamily="18" charset="2"/>
              <a:buChar char="y"/>
              <a:defRPr/>
            </a:pPr>
            <a:r>
              <a:rPr lang="es-ES" sz="1400" dirty="0">
                <a:cs typeface="Arial"/>
              </a:rPr>
              <a:t>Nueva adquisición de Prosegur Cash donde se puede realizar una compra-venta de divisas a nivel minorista a través de sus sucursales situadas en su gran mayoría en aeropuertos y zonas céntricas.</a:t>
            </a:r>
            <a:endParaRPr lang="es-ES" sz="1400" b="0" i="0" u="none" strike="noStrike" kern="1200" cap="none" spc="0" normalizeH="0" baseline="0" noProof="0" dirty="0">
              <a:ln>
                <a:noFill/>
              </a:ln>
              <a:solidFill>
                <a:srgbClr val="000000"/>
              </a:solidFill>
              <a:effectLst/>
              <a:uLnTx/>
              <a:uFillTx/>
              <a:latin typeface="Arial"/>
              <a:cs typeface="Arial"/>
            </a:endParaRPr>
          </a:p>
        </p:txBody>
      </p:sp>
      <p:sp>
        <p:nvSpPr>
          <p:cNvPr id="16" name="CuadroTexto 15">
            <a:extLst>
              <a:ext uri="{FF2B5EF4-FFF2-40B4-BE49-F238E27FC236}">
                <a16:creationId xmlns:a16="http://schemas.microsoft.com/office/drawing/2014/main" id="{F567C6D5-810E-334A-0DF7-6B3A8E736F1B}"/>
              </a:ext>
            </a:extLst>
          </p:cNvPr>
          <p:cNvSpPr txBox="1"/>
          <p:nvPr/>
        </p:nvSpPr>
        <p:spPr>
          <a:xfrm>
            <a:off x="591477" y="2333425"/>
            <a:ext cx="7351220" cy="738664"/>
          </a:xfrm>
          <a:prstGeom prst="rect">
            <a:avLst/>
          </a:prstGeom>
          <a:noFill/>
        </p:spPr>
        <p:txBody>
          <a:bodyPr wrap="square" lIns="91440" tIns="45720" rIns="91440" bIns="45720" rtlCol="0" anchor="t">
            <a:spAutoFit/>
          </a:bodyPr>
          <a:lstStyle/>
          <a:p>
            <a:pPr marL="1109345" lvl="2" indent="-251460">
              <a:spcAft>
                <a:spcPts val="600"/>
              </a:spcAft>
              <a:buClr>
                <a:schemeClr val="accent4"/>
              </a:buClr>
              <a:buSzPct val="75000"/>
              <a:buFont typeface="Wingdings 3" panose="05040102010807070707" pitchFamily="18" charset="2"/>
              <a:buChar char="y"/>
              <a:defRPr/>
            </a:pPr>
            <a:r>
              <a:rPr lang="es-ES" sz="1400" dirty="0">
                <a:solidFill>
                  <a:srgbClr val="242424"/>
                </a:solidFill>
              </a:rPr>
              <a:t>Aplicación en la cual acumulas un saldo de efectivo a través de compras en supermercados, permite liquidar este saldo de efectivo a través de realizar un </a:t>
            </a:r>
            <a:r>
              <a:rPr lang="es-ES" sz="1400" dirty="0" err="1">
                <a:solidFill>
                  <a:srgbClr val="242424"/>
                </a:solidFill>
              </a:rPr>
              <a:t>cashback</a:t>
            </a:r>
            <a:r>
              <a:rPr lang="es-ES" sz="1400" dirty="0">
                <a:solidFill>
                  <a:srgbClr val="242424"/>
                </a:solidFill>
              </a:rPr>
              <a:t> en un cajero automático o en el propio supermercado.</a:t>
            </a:r>
            <a:endParaRPr lang="es-ES" sz="1400" dirty="0">
              <a:solidFill>
                <a:srgbClr val="242424"/>
              </a:solidFill>
              <a:cs typeface="Arial"/>
            </a:endParaRPr>
          </a:p>
        </p:txBody>
      </p:sp>
      <p:pic>
        <p:nvPicPr>
          <p:cNvPr id="17" name="Imagen 16">
            <a:extLst>
              <a:ext uri="{FF2B5EF4-FFF2-40B4-BE49-F238E27FC236}">
                <a16:creationId xmlns:a16="http://schemas.microsoft.com/office/drawing/2014/main" id="{1127734F-5CD0-1661-4599-03FE1D2D1DD8}"/>
              </a:ext>
            </a:extLst>
          </p:cNvPr>
          <p:cNvPicPr>
            <a:picLocks noChangeAspect="1"/>
          </p:cNvPicPr>
          <p:nvPr/>
        </p:nvPicPr>
        <p:blipFill>
          <a:blip r:embed="rId4"/>
          <a:stretch>
            <a:fillRect/>
          </a:stretch>
        </p:blipFill>
        <p:spPr>
          <a:xfrm>
            <a:off x="740554" y="1914888"/>
            <a:ext cx="625049" cy="572962"/>
          </a:xfrm>
          <a:prstGeom prst="rect">
            <a:avLst/>
          </a:prstGeom>
        </p:spPr>
      </p:pic>
      <p:pic>
        <p:nvPicPr>
          <p:cNvPr id="21" name="Imagen 20">
            <a:extLst>
              <a:ext uri="{FF2B5EF4-FFF2-40B4-BE49-F238E27FC236}">
                <a16:creationId xmlns:a16="http://schemas.microsoft.com/office/drawing/2014/main" id="{B5CAA492-BF65-558B-E69E-8ABB91E616FA}"/>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819883" y="3363012"/>
            <a:ext cx="616735" cy="549045"/>
          </a:xfrm>
          <a:prstGeom prst="rect">
            <a:avLst/>
          </a:prstGeom>
        </p:spPr>
      </p:pic>
    </p:spTree>
    <p:extLst>
      <p:ext uri="{BB962C8B-B14F-4D97-AF65-F5344CB8AC3E}">
        <p14:creationId xmlns:p14="http://schemas.microsoft.com/office/powerpoint/2010/main" val="504253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9E40103B-9A86-4655-3ADD-B6A20E82658E}"/>
              </a:ext>
            </a:extLst>
          </p:cNvPr>
          <p:cNvSpPr>
            <a:spLocks noGrp="1"/>
          </p:cNvSpPr>
          <p:nvPr>
            <p:ph type="body" sz="quarter" idx="10"/>
          </p:nvPr>
        </p:nvSpPr>
        <p:spPr>
          <a:xfrm>
            <a:off x="827925" y="3133114"/>
            <a:ext cx="3489435" cy="332399"/>
          </a:xfrm>
        </p:spPr>
        <p:txBody>
          <a:bodyPr/>
          <a:lstStyle/>
          <a:p>
            <a:r>
              <a:rPr lang="es-ES"/>
              <a:t>Gracias.</a:t>
            </a:r>
          </a:p>
        </p:txBody>
      </p:sp>
    </p:spTree>
    <p:extLst>
      <p:ext uri="{BB962C8B-B14F-4D97-AF65-F5344CB8AC3E}">
        <p14:creationId xmlns:p14="http://schemas.microsoft.com/office/powerpoint/2010/main" val="14208781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1CC7691C-2D59-9BCC-5662-9BA0DA064138}"/>
              </a:ext>
            </a:extLst>
          </p:cNvPr>
          <p:cNvSpPr>
            <a:spLocks noGrp="1"/>
          </p:cNvSpPr>
          <p:nvPr>
            <p:ph type="body" sz="quarter" idx="10"/>
          </p:nvPr>
        </p:nvSpPr>
        <p:spPr>
          <a:xfrm>
            <a:off x="1390651" y="1514477"/>
            <a:ext cx="1971675" cy="304699"/>
          </a:xfrm>
        </p:spPr>
        <p:txBody>
          <a:bodyPr/>
          <a:lstStyle/>
          <a:p>
            <a:pPr algn="r"/>
            <a:r>
              <a:rPr lang="es-ES"/>
              <a:t>ÍNDICE</a:t>
            </a:r>
          </a:p>
        </p:txBody>
      </p:sp>
      <p:sp>
        <p:nvSpPr>
          <p:cNvPr id="3" name="Marcador de texto 2">
            <a:extLst>
              <a:ext uri="{FF2B5EF4-FFF2-40B4-BE49-F238E27FC236}">
                <a16:creationId xmlns:a16="http://schemas.microsoft.com/office/drawing/2014/main" id="{9F371B6C-E9B6-DB10-9FB1-D23132B1449D}"/>
              </a:ext>
            </a:extLst>
          </p:cNvPr>
          <p:cNvSpPr>
            <a:spLocks noGrp="1"/>
          </p:cNvSpPr>
          <p:nvPr>
            <p:ph type="body" sz="quarter" idx="11"/>
          </p:nvPr>
        </p:nvSpPr>
        <p:spPr>
          <a:xfrm>
            <a:off x="3657601" y="1514477"/>
            <a:ext cx="6143625" cy="3562490"/>
          </a:xfrm>
        </p:spPr>
        <p:txBody>
          <a:bodyPr lIns="0" tIns="0" rIns="0" bIns="0" anchor="t"/>
          <a:lstStyle/>
          <a:p>
            <a:pPr marL="456565" indent="-456565">
              <a:lnSpc>
                <a:spcPct val="150000"/>
              </a:lnSpc>
            </a:pPr>
            <a:r>
              <a:rPr lang="es-ES" dirty="0">
                <a:latin typeface="Century Gothic"/>
              </a:rPr>
              <a:t>Introducción Grupo Prosegur</a:t>
            </a:r>
            <a:endParaRPr lang="es-ES" dirty="0"/>
          </a:p>
          <a:p>
            <a:pPr marL="456565" indent="-456565">
              <a:lnSpc>
                <a:spcPct val="150000"/>
              </a:lnSpc>
            </a:pPr>
            <a:r>
              <a:rPr lang="es-ES" dirty="0"/>
              <a:t>Prosegur Cash</a:t>
            </a:r>
          </a:p>
          <a:p>
            <a:pPr marL="456565" indent="-456565">
              <a:lnSpc>
                <a:spcPct val="150000"/>
              </a:lnSpc>
            </a:pPr>
            <a:r>
              <a:rPr lang="es-ES" dirty="0"/>
              <a:t>Soluciones Cash</a:t>
            </a:r>
          </a:p>
          <a:p>
            <a:pPr marL="913753" lvl="1" indent="-456565">
              <a:lnSpc>
                <a:spcPct val="100000"/>
              </a:lnSpc>
              <a:buFont typeface="Arial" panose="020B0604020202020204" pitchFamily="34" charset="0"/>
              <a:buChar char="•"/>
            </a:pPr>
            <a:r>
              <a:rPr lang="es-ES" sz="1600" dirty="0">
                <a:latin typeface="+mj-lt"/>
              </a:rPr>
              <a:t>Logística de Valores y Gestión Efectivo</a:t>
            </a:r>
          </a:p>
          <a:p>
            <a:pPr marL="913753" lvl="1" indent="-456565">
              <a:lnSpc>
                <a:spcPct val="100000"/>
              </a:lnSpc>
              <a:buFont typeface="Arial" panose="020B0604020202020204" pitchFamily="34" charset="0"/>
              <a:buChar char="•"/>
            </a:pPr>
            <a:r>
              <a:rPr lang="es-ES" sz="1600" dirty="0">
                <a:latin typeface="+mj-lt"/>
              </a:rPr>
              <a:t>Cash </a:t>
            </a:r>
            <a:r>
              <a:rPr lang="es-ES" sz="1600" dirty="0" err="1">
                <a:latin typeface="+mj-lt"/>
              </a:rPr>
              <a:t>Today</a:t>
            </a:r>
            <a:endParaRPr lang="es-ES" sz="1600" dirty="0">
              <a:latin typeface="+mj-lt"/>
            </a:endParaRPr>
          </a:p>
          <a:p>
            <a:pPr marL="913753" lvl="1" indent="-456565">
              <a:lnSpc>
                <a:spcPct val="100000"/>
              </a:lnSpc>
              <a:buFont typeface="Arial" panose="020B0604020202020204" pitchFamily="34" charset="0"/>
              <a:buChar char="•"/>
            </a:pPr>
            <a:r>
              <a:rPr lang="es-ES" sz="1600" dirty="0">
                <a:latin typeface="+mj-lt"/>
              </a:rPr>
              <a:t>ATM / Banca</a:t>
            </a:r>
          </a:p>
          <a:p>
            <a:pPr marL="913753" lvl="1" indent="-456565">
              <a:lnSpc>
                <a:spcPct val="100000"/>
              </a:lnSpc>
              <a:buFont typeface="Arial" panose="020B0604020202020204" pitchFamily="34" charset="0"/>
              <a:buChar char="•"/>
            </a:pPr>
            <a:r>
              <a:rPr lang="es-ES" sz="1600" dirty="0">
                <a:latin typeface="Century Gothic"/>
              </a:rPr>
              <a:t>Transporte Internacional y Carga Valorada</a:t>
            </a:r>
            <a:endParaRPr lang="es-ES" sz="1600" b="1" dirty="0"/>
          </a:p>
          <a:p>
            <a:pPr marL="913753" lvl="1" indent="-456565">
              <a:lnSpc>
                <a:spcPct val="100000"/>
              </a:lnSpc>
              <a:buFont typeface="Arial" panose="020B0604020202020204" pitchFamily="34" charset="0"/>
              <a:buChar char="•"/>
            </a:pPr>
            <a:r>
              <a:rPr lang="es-ES" sz="1600" dirty="0" err="1">
                <a:latin typeface="Century Gothic"/>
              </a:rPr>
              <a:t>Crypto</a:t>
            </a:r>
            <a:r>
              <a:rPr lang="es-ES" sz="1600" dirty="0">
                <a:latin typeface="Century Gothic"/>
              </a:rPr>
              <a:t> y </a:t>
            </a:r>
            <a:r>
              <a:rPr lang="es-ES" sz="1600" dirty="0" err="1">
                <a:latin typeface="Century Gothic"/>
              </a:rPr>
              <a:t>Corban</a:t>
            </a:r>
            <a:endParaRPr lang="es-ES" sz="1600" dirty="0">
              <a:latin typeface="Century Gothic"/>
            </a:endParaRPr>
          </a:p>
          <a:p>
            <a:pPr marL="913753" lvl="1" indent="-456565">
              <a:lnSpc>
                <a:spcPct val="100000"/>
              </a:lnSpc>
              <a:buFont typeface="Arial" panose="020B0604020202020204" pitchFamily="34" charset="0"/>
              <a:buChar char="•"/>
            </a:pPr>
            <a:r>
              <a:rPr lang="es-ES" sz="1600" dirty="0">
                <a:latin typeface="Century Gothic"/>
              </a:rPr>
              <a:t>GELT y </a:t>
            </a:r>
            <a:r>
              <a:rPr lang="es-ES" sz="1600" dirty="0" err="1">
                <a:latin typeface="Century Gothic"/>
              </a:rPr>
              <a:t>ChangeGroup</a:t>
            </a:r>
            <a:endParaRPr lang="es-ES" sz="1600" dirty="0">
              <a:latin typeface="+mj-lt"/>
            </a:endParaRPr>
          </a:p>
          <a:p>
            <a:pPr marL="913753" lvl="1" indent="-456565">
              <a:lnSpc>
                <a:spcPct val="100000"/>
              </a:lnSpc>
              <a:buFont typeface="Arial" panose="020B0604020202020204" pitchFamily="34" charset="0"/>
              <a:buChar char="•"/>
            </a:pPr>
            <a:endParaRPr lang="es-ES" sz="1600" dirty="0">
              <a:latin typeface="+mj-lt"/>
            </a:endParaRPr>
          </a:p>
        </p:txBody>
      </p:sp>
      <p:sp>
        <p:nvSpPr>
          <p:cNvPr id="4" name="Marcador de texto 3">
            <a:extLst>
              <a:ext uri="{FF2B5EF4-FFF2-40B4-BE49-F238E27FC236}">
                <a16:creationId xmlns:a16="http://schemas.microsoft.com/office/drawing/2014/main" id="{36177F18-B412-CA83-34D3-DE55C00A8A19}"/>
              </a:ext>
            </a:extLst>
          </p:cNvPr>
          <p:cNvSpPr>
            <a:spLocks noGrp="1"/>
          </p:cNvSpPr>
          <p:nvPr>
            <p:ph type="body" sz="quarter" idx="12"/>
          </p:nvPr>
        </p:nvSpPr>
        <p:spPr/>
        <p:txBody>
          <a:bodyPr/>
          <a:lstStyle/>
          <a:p>
            <a:endParaRPr lang="es-ES"/>
          </a:p>
        </p:txBody>
      </p:sp>
      <p:cxnSp>
        <p:nvCxnSpPr>
          <p:cNvPr id="6" name="Conector recto 5">
            <a:extLst>
              <a:ext uri="{FF2B5EF4-FFF2-40B4-BE49-F238E27FC236}">
                <a16:creationId xmlns:a16="http://schemas.microsoft.com/office/drawing/2014/main" id="{38725A90-17F7-5B11-7B9A-16D59A86A478}"/>
              </a:ext>
            </a:extLst>
          </p:cNvPr>
          <p:cNvCxnSpPr>
            <a:cxnSpLocks/>
          </p:cNvCxnSpPr>
          <p:nvPr/>
        </p:nvCxnSpPr>
        <p:spPr>
          <a:xfrm>
            <a:off x="3507475" y="1337053"/>
            <a:ext cx="0" cy="3739914"/>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9" name="Rectángulo 8">
            <a:extLst>
              <a:ext uri="{FF2B5EF4-FFF2-40B4-BE49-F238E27FC236}">
                <a16:creationId xmlns:a16="http://schemas.microsoft.com/office/drawing/2014/main" id="{23F929CB-CF4E-3C14-A0E5-CC17097284DB}"/>
              </a:ext>
            </a:extLst>
          </p:cNvPr>
          <p:cNvSpPr/>
          <p:nvPr/>
        </p:nvSpPr>
        <p:spPr>
          <a:xfrm>
            <a:off x="0" y="5343523"/>
            <a:ext cx="12192000" cy="151447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28718564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Marcador de texto 3">
            <a:extLst>
              <a:ext uri="{FF2B5EF4-FFF2-40B4-BE49-F238E27FC236}">
                <a16:creationId xmlns:a16="http://schemas.microsoft.com/office/drawing/2014/main" id="{1403991D-5DCC-2B6D-F0B2-92647409215F}"/>
              </a:ext>
            </a:extLst>
          </p:cNvPr>
          <p:cNvSpPr>
            <a:spLocks noGrp="1"/>
          </p:cNvSpPr>
          <p:nvPr>
            <p:ph type="body" sz="quarter" idx="12"/>
          </p:nvPr>
        </p:nvSpPr>
        <p:spPr>
          <a:xfrm>
            <a:off x="838201" y="1586539"/>
            <a:ext cx="4714875" cy="835025"/>
          </a:xfrm>
        </p:spPr>
        <p:txBody>
          <a:bodyPr/>
          <a:lstStyle/>
          <a:p>
            <a:r>
              <a:rPr lang="es-ES" dirty="0"/>
              <a:t>Prosegur es uno de los líderes mundiales del sector de la </a:t>
            </a:r>
            <a:r>
              <a:rPr lang="es-ES" b="1" dirty="0">
                <a:solidFill>
                  <a:schemeClr val="accent6"/>
                </a:solidFill>
              </a:rPr>
              <a:t>seguridad privada. </a:t>
            </a:r>
            <a:r>
              <a:rPr lang="es-ES" dirty="0"/>
              <a:t>Con un enfoque integral de seguridad, se consolida como socio global.</a:t>
            </a:r>
          </a:p>
          <a:p>
            <a:endParaRPr lang="es-ES" dirty="0"/>
          </a:p>
        </p:txBody>
      </p:sp>
      <p:sp>
        <p:nvSpPr>
          <p:cNvPr id="7" name="object 5">
            <a:extLst>
              <a:ext uri="{FF2B5EF4-FFF2-40B4-BE49-F238E27FC236}">
                <a16:creationId xmlns:a16="http://schemas.microsoft.com/office/drawing/2014/main" id="{020589C7-5928-AB2E-98DE-474679306E2C}"/>
              </a:ext>
            </a:extLst>
          </p:cNvPr>
          <p:cNvSpPr/>
          <p:nvPr/>
        </p:nvSpPr>
        <p:spPr>
          <a:xfrm>
            <a:off x="6352490" y="6808350"/>
            <a:ext cx="182880" cy="182880"/>
          </a:xfrm>
          <a:custGeom>
            <a:avLst/>
            <a:gdLst/>
            <a:ahLst/>
            <a:cxnLst/>
            <a:rect l="l" t="t" r="r" b="b"/>
            <a:pathLst>
              <a:path w="182879" h="182879">
                <a:moveTo>
                  <a:pt x="0" y="91236"/>
                </a:moveTo>
                <a:lnTo>
                  <a:pt x="91236" y="182473"/>
                </a:lnTo>
                <a:lnTo>
                  <a:pt x="182460" y="91236"/>
                </a:lnTo>
                <a:lnTo>
                  <a:pt x="91236" y="0"/>
                </a:lnTo>
                <a:lnTo>
                  <a:pt x="0" y="91236"/>
                </a:lnTo>
                <a:close/>
              </a:path>
            </a:pathLst>
          </a:custGeom>
          <a:ln w="6350">
            <a:solidFill>
              <a:srgbClr val="FFD300"/>
            </a:solidFill>
          </a:ln>
        </p:spPr>
        <p:txBody>
          <a:bodyPr wrap="square" lIns="0" tIns="0" rIns="0" bIns="0" rtlCol="0"/>
          <a:lstStyle/>
          <a:p>
            <a:endParaRPr/>
          </a:p>
        </p:txBody>
      </p:sp>
      <p:sp>
        <p:nvSpPr>
          <p:cNvPr id="9" name="object 7">
            <a:extLst>
              <a:ext uri="{FF2B5EF4-FFF2-40B4-BE49-F238E27FC236}">
                <a16:creationId xmlns:a16="http://schemas.microsoft.com/office/drawing/2014/main" id="{6F28DBB4-CBC2-254A-7B33-DE713978FDB2}"/>
              </a:ext>
            </a:extLst>
          </p:cNvPr>
          <p:cNvSpPr/>
          <p:nvPr/>
        </p:nvSpPr>
        <p:spPr>
          <a:xfrm>
            <a:off x="6096000" y="0"/>
            <a:ext cx="6096000" cy="6858000"/>
          </a:xfrm>
          <a:prstGeom prst="rect">
            <a:avLst/>
          </a:prstGeom>
          <a:blipFill>
            <a:blip r:embed="rId2" cstate="email">
              <a:extLst>
                <a:ext uri="{28A0092B-C50C-407E-A947-70E740481C1C}">
                  <a14:useLocalDpi xmlns:a14="http://schemas.microsoft.com/office/drawing/2010/main"/>
                </a:ext>
              </a:extLst>
            </a:blip>
            <a:stretch>
              <a:fillRect/>
            </a:stretch>
          </a:blipFill>
        </p:spPr>
        <p:txBody>
          <a:bodyPr wrap="square" lIns="0" tIns="0" rIns="0" bIns="0" rtlCol="0"/>
          <a:lstStyle/>
          <a:p>
            <a:endParaRPr/>
          </a:p>
        </p:txBody>
      </p:sp>
      <p:sp>
        <p:nvSpPr>
          <p:cNvPr id="5" name="Marcador de texto 4">
            <a:extLst>
              <a:ext uri="{FF2B5EF4-FFF2-40B4-BE49-F238E27FC236}">
                <a16:creationId xmlns:a16="http://schemas.microsoft.com/office/drawing/2014/main" id="{8A5D0EA4-0946-C0B9-9447-CC8D63F953BF}"/>
              </a:ext>
            </a:extLst>
          </p:cNvPr>
          <p:cNvSpPr>
            <a:spLocks noGrp="1"/>
          </p:cNvSpPr>
          <p:nvPr>
            <p:ph type="body" sz="quarter" idx="13"/>
          </p:nvPr>
        </p:nvSpPr>
        <p:spPr/>
        <p:txBody>
          <a:bodyPr/>
          <a:lstStyle/>
          <a:p>
            <a:r>
              <a:rPr lang="es-ES">
                <a:solidFill>
                  <a:schemeClr val="bg2"/>
                </a:solidFill>
              </a:rPr>
              <a:t>INTRODUCCIÓN</a:t>
            </a:r>
          </a:p>
        </p:txBody>
      </p:sp>
      <p:pic>
        <p:nvPicPr>
          <p:cNvPr id="11" name="Imagen 10">
            <a:extLst>
              <a:ext uri="{FF2B5EF4-FFF2-40B4-BE49-F238E27FC236}">
                <a16:creationId xmlns:a16="http://schemas.microsoft.com/office/drawing/2014/main" id="{7922799E-6E90-862D-0613-5CE3B0D1998F}"/>
              </a:ext>
            </a:extLst>
          </p:cNvPr>
          <p:cNvPicPr>
            <a:picLocks noChangeAspect="1"/>
          </p:cNvPicPr>
          <p:nvPr/>
        </p:nvPicPr>
        <p:blipFill>
          <a:blip r:embed="rId3"/>
          <a:stretch>
            <a:fillRect/>
          </a:stretch>
        </p:blipFill>
        <p:spPr>
          <a:xfrm>
            <a:off x="3934051" y="3265681"/>
            <a:ext cx="736600" cy="533400"/>
          </a:xfrm>
          <a:prstGeom prst="rect">
            <a:avLst/>
          </a:prstGeom>
        </p:spPr>
      </p:pic>
      <p:pic>
        <p:nvPicPr>
          <p:cNvPr id="12" name="Imagen 11">
            <a:extLst>
              <a:ext uri="{FF2B5EF4-FFF2-40B4-BE49-F238E27FC236}">
                <a16:creationId xmlns:a16="http://schemas.microsoft.com/office/drawing/2014/main" id="{4AEE98A5-FF87-A012-1F74-AB4E47FD5049}"/>
              </a:ext>
            </a:extLst>
          </p:cNvPr>
          <p:cNvPicPr>
            <a:picLocks noChangeAspect="1"/>
          </p:cNvPicPr>
          <p:nvPr/>
        </p:nvPicPr>
        <p:blipFill>
          <a:blip r:embed="rId4"/>
          <a:stretch>
            <a:fillRect/>
          </a:stretch>
        </p:blipFill>
        <p:spPr>
          <a:xfrm>
            <a:off x="3834629" y="4909943"/>
            <a:ext cx="876300" cy="558800"/>
          </a:xfrm>
          <a:prstGeom prst="rect">
            <a:avLst/>
          </a:prstGeom>
        </p:spPr>
      </p:pic>
      <p:pic>
        <p:nvPicPr>
          <p:cNvPr id="13" name="Imagen 12">
            <a:extLst>
              <a:ext uri="{FF2B5EF4-FFF2-40B4-BE49-F238E27FC236}">
                <a16:creationId xmlns:a16="http://schemas.microsoft.com/office/drawing/2014/main" id="{47E723FD-00D7-2405-1F62-8DE16BB0309B}"/>
              </a:ext>
            </a:extLst>
          </p:cNvPr>
          <p:cNvPicPr>
            <a:picLocks noChangeAspect="1"/>
          </p:cNvPicPr>
          <p:nvPr/>
        </p:nvPicPr>
        <p:blipFill>
          <a:blip r:embed="rId5"/>
          <a:stretch>
            <a:fillRect/>
          </a:stretch>
        </p:blipFill>
        <p:spPr>
          <a:xfrm>
            <a:off x="1344371" y="4878193"/>
            <a:ext cx="533400" cy="622300"/>
          </a:xfrm>
          <a:prstGeom prst="rect">
            <a:avLst/>
          </a:prstGeom>
        </p:spPr>
      </p:pic>
      <p:sp>
        <p:nvSpPr>
          <p:cNvPr id="14" name="Marcador de texto 3">
            <a:extLst>
              <a:ext uri="{FF2B5EF4-FFF2-40B4-BE49-F238E27FC236}">
                <a16:creationId xmlns:a16="http://schemas.microsoft.com/office/drawing/2014/main" id="{2597B818-419F-00AD-B491-2A235B1017CA}"/>
              </a:ext>
            </a:extLst>
          </p:cNvPr>
          <p:cNvSpPr txBox="1">
            <a:spLocks/>
          </p:cNvSpPr>
          <p:nvPr/>
        </p:nvSpPr>
        <p:spPr>
          <a:xfrm>
            <a:off x="876836" y="3908037"/>
            <a:ext cx="1513573" cy="558800"/>
          </a:xfrm>
          <a:prstGeom prst="rect">
            <a:avLst/>
          </a:prstGeom>
        </p:spPr>
        <p:txBody>
          <a:bodyPr lIns="0" tIns="0" rIns="0" bIns="0"/>
          <a:lstStyle>
            <a:lvl1pPr marL="0" indent="0" algn="l" defTabSz="914377" rtl="0" eaLnBrk="1" latinLnBrk="0" hangingPunct="1">
              <a:lnSpc>
                <a:spcPct val="120000"/>
              </a:lnSpc>
              <a:spcBef>
                <a:spcPts val="1000"/>
              </a:spcBef>
              <a:buFont typeface="Arial" panose="020B0604020202020204" pitchFamily="34" charset="0"/>
              <a:buNone/>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a:t>Año de constitución </a:t>
            </a:r>
            <a:r>
              <a:rPr lang="es-ES" b="1"/>
              <a:t>1976.</a:t>
            </a:r>
          </a:p>
        </p:txBody>
      </p:sp>
      <p:sp>
        <p:nvSpPr>
          <p:cNvPr id="15" name="Marcador de texto 3">
            <a:extLst>
              <a:ext uri="{FF2B5EF4-FFF2-40B4-BE49-F238E27FC236}">
                <a16:creationId xmlns:a16="http://schemas.microsoft.com/office/drawing/2014/main" id="{0C806FB2-8DB9-85B3-3F32-83A847B57AE3}"/>
              </a:ext>
            </a:extLst>
          </p:cNvPr>
          <p:cNvSpPr txBox="1">
            <a:spLocks/>
          </p:cNvSpPr>
          <p:nvPr/>
        </p:nvSpPr>
        <p:spPr>
          <a:xfrm>
            <a:off x="3141830" y="3908037"/>
            <a:ext cx="2321043" cy="922726"/>
          </a:xfrm>
          <a:prstGeom prst="rect">
            <a:avLst/>
          </a:prstGeom>
        </p:spPr>
        <p:txBody>
          <a:bodyPr lIns="0" tIns="0" rIns="0" bIns="0"/>
          <a:lstStyle>
            <a:lvl1pPr marL="0" indent="0" algn="l" defTabSz="914377" rtl="0" eaLnBrk="1" latinLnBrk="0" hangingPunct="1">
              <a:lnSpc>
                <a:spcPct val="120000"/>
              </a:lnSpc>
              <a:spcBef>
                <a:spcPts val="1000"/>
              </a:spcBef>
              <a:buFont typeface="Arial" panose="020B0604020202020204" pitchFamily="34" charset="0"/>
              <a:buNone/>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a:t>Cotización en la bolsa de Madrid desde </a:t>
            </a:r>
            <a:r>
              <a:rPr lang="es-ES" b="1"/>
              <a:t>1987. Prosegur cash </a:t>
            </a:r>
            <a:r>
              <a:rPr lang="es-ES"/>
              <a:t>desde </a:t>
            </a:r>
            <a:r>
              <a:rPr lang="es-ES" b="1"/>
              <a:t>2017.</a:t>
            </a:r>
          </a:p>
          <a:p>
            <a:pPr algn="ctr"/>
            <a:endParaRPr lang="es-ES"/>
          </a:p>
        </p:txBody>
      </p:sp>
      <p:sp>
        <p:nvSpPr>
          <p:cNvPr id="16" name="Marcador de texto 3">
            <a:extLst>
              <a:ext uri="{FF2B5EF4-FFF2-40B4-BE49-F238E27FC236}">
                <a16:creationId xmlns:a16="http://schemas.microsoft.com/office/drawing/2014/main" id="{57231204-5022-E427-3E24-D70499AB3AC7}"/>
              </a:ext>
            </a:extLst>
          </p:cNvPr>
          <p:cNvSpPr txBox="1">
            <a:spLocks/>
          </p:cNvSpPr>
          <p:nvPr/>
        </p:nvSpPr>
        <p:spPr>
          <a:xfrm>
            <a:off x="3438121" y="5610648"/>
            <a:ext cx="1669316" cy="952500"/>
          </a:xfrm>
          <a:prstGeom prst="rect">
            <a:avLst/>
          </a:prstGeom>
        </p:spPr>
        <p:txBody>
          <a:bodyPr lIns="0" tIns="0" rIns="0" bIns="0"/>
          <a:lstStyle>
            <a:lvl1pPr marL="0" indent="0" algn="l" defTabSz="914377" rtl="0" eaLnBrk="1" latinLnBrk="0" hangingPunct="1">
              <a:lnSpc>
                <a:spcPct val="120000"/>
              </a:lnSpc>
              <a:spcBef>
                <a:spcPts val="1000"/>
              </a:spcBef>
              <a:buFont typeface="Arial" panose="020B0604020202020204" pitchFamily="34" charset="0"/>
              <a:buNone/>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a:t>Más de </a:t>
            </a:r>
            <a:r>
              <a:rPr lang="es-ES" b="1"/>
              <a:t>150.000 </a:t>
            </a:r>
            <a:r>
              <a:rPr lang="es-ES"/>
              <a:t>empleados en todo el mundo.</a:t>
            </a:r>
          </a:p>
        </p:txBody>
      </p:sp>
      <p:sp>
        <p:nvSpPr>
          <p:cNvPr id="17" name="Marcador de texto 3">
            <a:extLst>
              <a:ext uri="{FF2B5EF4-FFF2-40B4-BE49-F238E27FC236}">
                <a16:creationId xmlns:a16="http://schemas.microsoft.com/office/drawing/2014/main" id="{655546D3-B4A3-5AB3-BDB0-F3DCC3E60D3A}"/>
              </a:ext>
            </a:extLst>
          </p:cNvPr>
          <p:cNvSpPr txBox="1">
            <a:spLocks/>
          </p:cNvSpPr>
          <p:nvPr/>
        </p:nvSpPr>
        <p:spPr>
          <a:xfrm>
            <a:off x="776413" y="5610648"/>
            <a:ext cx="1669316" cy="952500"/>
          </a:xfrm>
          <a:prstGeom prst="rect">
            <a:avLst/>
          </a:prstGeom>
        </p:spPr>
        <p:txBody>
          <a:bodyPr lIns="0" tIns="0" rIns="0" bIns="0"/>
          <a:lstStyle>
            <a:lvl1pPr marL="0" indent="0" algn="l" defTabSz="914377" rtl="0" eaLnBrk="1" latinLnBrk="0" hangingPunct="1">
              <a:lnSpc>
                <a:spcPct val="120000"/>
              </a:lnSpc>
              <a:spcBef>
                <a:spcPts val="1000"/>
              </a:spcBef>
              <a:buFont typeface="Arial" panose="020B0604020202020204" pitchFamily="34" charset="0"/>
              <a:buNone/>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a:t>Facturación de </a:t>
            </a:r>
            <a:r>
              <a:rPr lang="es-ES" b="1"/>
              <a:t>€3.498m </a:t>
            </a:r>
            <a:r>
              <a:rPr lang="es-ES"/>
              <a:t>en 2021.</a:t>
            </a:r>
          </a:p>
        </p:txBody>
      </p:sp>
      <p:sp>
        <p:nvSpPr>
          <p:cNvPr id="18" name="Rectángulo 17">
            <a:extLst>
              <a:ext uri="{FF2B5EF4-FFF2-40B4-BE49-F238E27FC236}">
                <a16:creationId xmlns:a16="http://schemas.microsoft.com/office/drawing/2014/main" id="{EA298B41-0D1F-E54F-15D5-01FDB45BA86E}"/>
              </a:ext>
            </a:extLst>
          </p:cNvPr>
          <p:cNvSpPr/>
          <p:nvPr/>
        </p:nvSpPr>
        <p:spPr>
          <a:xfrm>
            <a:off x="546100" y="1313057"/>
            <a:ext cx="5181600" cy="1374969"/>
          </a:xfrm>
          <a:prstGeom prst="rect">
            <a:avLst/>
          </a:prstGeom>
          <a:noFill/>
          <a:ln w="95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pic>
        <p:nvPicPr>
          <p:cNvPr id="19" name="Imagen 18">
            <a:extLst>
              <a:ext uri="{FF2B5EF4-FFF2-40B4-BE49-F238E27FC236}">
                <a16:creationId xmlns:a16="http://schemas.microsoft.com/office/drawing/2014/main" id="{FD6A654C-8F87-9E39-FE52-8F66D93D6464}"/>
              </a:ext>
            </a:extLst>
          </p:cNvPr>
          <p:cNvPicPr>
            <a:picLocks noChangeAspect="1"/>
          </p:cNvPicPr>
          <p:nvPr/>
        </p:nvPicPr>
        <p:blipFill>
          <a:blip r:embed="rId6"/>
          <a:stretch>
            <a:fillRect/>
          </a:stretch>
        </p:blipFill>
        <p:spPr>
          <a:xfrm>
            <a:off x="1318971" y="3187510"/>
            <a:ext cx="736600" cy="571690"/>
          </a:xfrm>
          <a:prstGeom prst="rect">
            <a:avLst/>
          </a:prstGeom>
        </p:spPr>
      </p:pic>
    </p:spTree>
    <p:extLst>
      <p:ext uri="{BB962C8B-B14F-4D97-AF65-F5344CB8AC3E}">
        <p14:creationId xmlns:p14="http://schemas.microsoft.com/office/powerpoint/2010/main" val="13264483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5144815" cy="304699"/>
          </a:xfrm>
        </p:spPr>
        <p:txBody>
          <a:bodyPr/>
          <a:lstStyle/>
          <a:p>
            <a:r>
              <a:rPr lang="es-ES"/>
              <a:t>Tres ejes fundamentales</a:t>
            </a:r>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INTRODUCCIÓN</a:t>
            </a:r>
          </a:p>
        </p:txBody>
      </p:sp>
      <p:cxnSp>
        <p:nvCxnSpPr>
          <p:cNvPr id="7" name="Conector recto 6">
            <a:extLst>
              <a:ext uri="{FF2B5EF4-FFF2-40B4-BE49-F238E27FC236}">
                <a16:creationId xmlns:a16="http://schemas.microsoft.com/office/drawing/2014/main" id="{A9BAD30A-1299-4FB7-3C3E-B3E8ECF70130}"/>
              </a:ext>
            </a:extLst>
          </p:cNvPr>
          <p:cNvCxnSpPr/>
          <p:nvPr/>
        </p:nvCxnSpPr>
        <p:spPr>
          <a:xfrm>
            <a:off x="838201" y="1387375"/>
            <a:ext cx="109881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6" name="Marcador de texto 4">
            <a:extLst>
              <a:ext uri="{FF2B5EF4-FFF2-40B4-BE49-F238E27FC236}">
                <a16:creationId xmlns:a16="http://schemas.microsoft.com/office/drawing/2014/main" id="{CE46D8E3-137C-3CC0-C73E-A137C58A1F3E}"/>
              </a:ext>
            </a:extLst>
          </p:cNvPr>
          <p:cNvSpPr txBox="1">
            <a:spLocks noChangeArrowheads="1"/>
          </p:cNvSpPr>
          <p:nvPr/>
        </p:nvSpPr>
        <p:spPr bwMode="auto">
          <a:xfrm>
            <a:off x="963613" y="3438489"/>
            <a:ext cx="2381250" cy="2762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altLang="es-ES" sz="2000" b="1">
                <a:latin typeface="+mj-lt"/>
              </a:rPr>
              <a:t>Innovación</a:t>
            </a:r>
            <a:endParaRPr lang="es-ES" altLang="es-ES" b="1">
              <a:latin typeface="+mj-lt"/>
            </a:endParaRPr>
          </a:p>
        </p:txBody>
      </p:sp>
      <p:sp>
        <p:nvSpPr>
          <p:cNvPr id="28" name="Marcador de texto 5">
            <a:extLst>
              <a:ext uri="{FF2B5EF4-FFF2-40B4-BE49-F238E27FC236}">
                <a16:creationId xmlns:a16="http://schemas.microsoft.com/office/drawing/2014/main" id="{B738AD5D-A17F-EE75-85A4-BDF958BA6133}"/>
              </a:ext>
            </a:extLst>
          </p:cNvPr>
          <p:cNvSpPr txBox="1">
            <a:spLocks noChangeArrowheads="1"/>
          </p:cNvSpPr>
          <p:nvPr/>
        </p:nvSpPr>
        <p:spPr bwMode="auto">
          <a:xfrm>
            <a:off x="701675" y="3998875"/>
            <a:ext cx="3133725" cy="2382449"/>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7950" indent="-107950">
              <a:spcBef>
                <a:spcPct val="0"/>
              </a:spcBef>
              <a:buClr>
                <a:schemeClr val="accent1"/>
              </a:buClr>
              <a:buSzPct val="50000"/>
              <a:buFont typeface="Wingdings 3" pitchFamily="2" charset="2"/>
              <a:buChar char="y"/>
            </a:pPr>
            <a:r>
              <a:rPr lang="es-ES" altLang="es-ES" sz="1400"/>
              <a:t>Impulsamos la </a:t>
            </a:r>
            <a:r>
              <a:rPr lang="es-ES" altLang="es-ES" sz="1400" b="1">
                <a:solidFill>
                  <a:schemeClr val="accent3"/>
                </a:solidFill>
              </a:rPr>
              <a:t>eficiencia de las empresas</a:t>
            </a:r>
            <a:r>
              <a:rPr lang="es-ES" altLang="es-ES" sz="1400"/>
              <a:t> optimizando su tiempo y sus recursos. </a:t>
            </a:r>
          </a:p>
          <a:p>
            <a:pPr marL="107950" indent="-107950">
              <a:spcBef>
                <a:spcPct val="0"/>
              </a:spcBef>
              <a:buClr>
                <a:schemeClr val="accent1"/>
              </a:buClr>
              <a:buSzPct val="50000"/>
              <a:buFont typeface="Wingdings 3" pitchFamily="2" charset="2"/>
              <a:buChar char="y"/>
            </a:pPr>
            <a:endParaRPr lang="es-ES" altLang="es-ES" sz="1400"/>
          </a:p>
          <a:p>
            <a:pPr marL="107950" indent="-107950">
              <a:spcBef>
                <a:spcPct val="0"/>
              </a:spcBef>
              <a:buClr>
                <a:schemeClr val="accent1"/>
              </a:buClr>
              <a:buSzPct val="50000"/>
              <a:buFont typeface="Wingdings 3" pitchFamily="2" charset="2"/>
              <a:buChar char="y"/>
            </a:pPr>
            <a:r>
              <a:rPr lang="es-ES" altLang="es-ES" sz="1400"/>
              <a:t>Combinamos las mejores </a:t>
            </a:r>
            <a:r>
              <a:rPr lang="es-ES" altLang="es-ES" sz="1400" b="1">
                <a:solidFill>
                  <a:schemeClr val="accent3"/>
                </a:solidFill>
              </a:rPr>
              <a:t>capacidades humanas y tecnológicas.</a:t>
            </a:r>
          </a:p>
          <a:p>
            <a:pPr marL="107950" indent="-107950">
              <a:spcBef>
                <a:spcPct val="0"/>
              </a:spcBef>
              <a:buClr>
                <a:schemeClr val="accent1"/>
              </a:buClr>
              <a:buSzPct val="50000"/>
              <a:buFont typeface="Wingdings 3" pitchFamily="2" charset="2"/>
              <a:buChar char="y"/>
            </a:pPr>
            <a:endParaRPr lang="es-ES" altLang="es-ES" sz="1400"/>
          </a:p>
          <a:p>
            <a:pPr marL="107950" indent="-107950">
              <a:spcBef>
                <a:spcPct val="0"/>
              </a:spcBef>
              <a:buClr>
                <a:schemeClr val="accent1"/>
              </a:buClr>
              <a:buSzPct val="50000"/>
              <a:buFont typeface="Wingdings 3" pitchFamily="2" charset="2"/>
              <a:buChar char="y"/>
            </a:pPr>
            <a:r>
              <a:rPr lang="es-ES" altLang="es-ES" sz="1400"/>
              <a:t>Incorporamos toda nuestra </a:t>
            </a:r>
            <a:r>
              <a:rPr lang="es-ES" altLang="es-ES" sz="1400" b="1">
                <a:solidFill>
                  <a:schemeClr val="accent3"/>
                </a:solidFill>
              </a:rPr>
              <a:t>experiencia </a:t>
            </a:r>
            <a:r>
              <a:rPr lang="es-ES" altLang="es-ES" sz="1400"/>
              <a:t>y nos mantenemos a la vanguardia de la </a:t>
            </a:r>
            <a:r>
              <a:rPr lang="es-ES" altLang="es-ES" sz="1400" b="1">
                <a:solidFill>
                  <a:schemeClr val="accent3"/>
                </a:solidFill>
              </a:rPr>
              <a:t>innovación.</a:t>
            </a:r>
          </a:p>
        </p:txBody>
      </p:sp>
      <p:sp>
        <p:nvSpPr>
          <p:cNvPr id="29" name="Marcador de texto 6">
            <a:extLst>
              <a:ext uri="{FF2B5EF4-FFF2-40B4-BE49-F238E27FC236}">
                <a16:creationId xmlns:a16="http://schemas.microsoft.com/office/drawing/2014/main" id="{5451C59D-2525-82A7-685C-0E07507F7623}"/>
              </a:ext>
            </a:extLst>
          </p:cNvPr>
          <p:cNvSpPr txBox="1">
            <a:spLocks noChangeArrowheads="1"/>
          </p:cNvSpPr>
          <p:nvPr/>
        </p:nvSpPr>
        <p:spPr bwMode="auto">
          <a:xfrm>
            <a:off x="4854575" y="3438489"/>
            <a:ext cx="2381250" cy="2762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altLang="es-ES" sz="2000" b="1">
                <a:latin typeface="+mj-lt"/>
              </a:rPr>
              <a:t>Compromiso</a:t>
            </a:r>
          </a:p>
        </p:txBody>
      </p:sp>
      <p:sp>
        <p:nvSpPr>
          <p:cNvPr id="34" name="Marcador de texto 7">
            <a:extLst>
              <a:ext uri="{FF2B5EF4-FFF2-40B4-BE49-F238E27FC236}">
                <a16:creationId xmlns:a16="http://schemas.microsoft.com/office/drawing/2014/main" id="{94142DDA-AAED-9E8D-B7B4-47BA61C86D3E}"/>
              </a:ext>
            </a:extLst>
          </p:cNvPr>
          <p:cNvSpPr txBox="1">
            <a:spLocks noChangeArrowheads="1"/>
          </p:cNvSpPr>
          <p:nvPr/>
        </p:nvSpPr>
        <p:spPr bwMode="auto">
          <a:xfrm>
            <a:off x="8939213" y="3438489"/>
            <a:ext cx="2106612" cy="2762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s-ES" altLang="es-ES" sz="2000" b="1">
                <a:latin typeface="+mj-lt"/>
              </a:rPr>
              <a:t>Cercanía</a:t>
            </a:r>
          </a:p>
        </p:txBody>
      </p:sp>
      <p:sp>
        <p:nvSpPr>
          <p:cNvPr id="35" name="Marcador de texto 13">
            <a:extLst>
              <a:ext uri="{FF2B5EF4-FFF2-40B4-BE49-F238E27FC236}">
                <a16:creationId xmlns:a16="http://schemas.microsoft.com/office/drawing/2014/main" id="{EAFC432E-384E-6764-1B9D-84B4F83255A9}"/>
              </a:ext>
            </a:extLst>
          </p:cNvPr>
          <p:cNvSpPr txBox="1">
            <a:spLocks noChangeArrowheads="1"/>
          </p:cNvSpPr>
          <p:nvPr/>
        </p:nvSpPr>
        <p:spPr bwMode="auto">
          <a:xfrm>
            <a:off x="4281488" y="3998876"/>
            <a:ext cx="3527425" cy="2154238"/>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7950" indent="-107950">
              <a:spcBef>
                <a:spcPct val="0"/>
              </a:spcBef>
              <a:buClr>
                <a:schemeClr val="accent1"/>
              </a:buClr>
              <a:buSzPct val="50000"/>
              <a:buFont typeface="Wingdings 3" pitchFamily="2" charset="2"/>
              <a:buChar char="y"/>
            </a:pPr>
            <a:r>
              <a:rPr lang="es-ES" altLang="es-ES" sz="1400"/>
              <a:t>Nuestra pasión es </a:t>
            </a:r>
            <a:r>
              <a:rPr lang="es-ES" altLang="es-ES" sz="1400" b="1">
                <a:solidFill>
                  <a:schemeClr val="accent6"/>
                </a:solidFill>
              </a:rPr>
              <a:t>proteger a los otros, </a:t>
            </a:r>
            <a:r>
              <a:rPr lang="es-ES" altLang="es-ES" sz="1400"/>
              <a:t>ya sean clientes, el planeta o nuestros compañeros.</a:t>
            </a:r>
          </a:p>
          <a:p>
            <a:pPr marL="107950" indent="-107950">
              <a:spcBef>
                <a:spcPct val="0"/>
              </a:spcBef>
              <a:buClr>
                <a:schemeClr val="accent1"/>
              </a:buClr>
              <a:buSzPct val="50000"/>
              <a:buFont typeface="Wingdings 3" pitchFamily="2" charset="2"/>
              <a:buChar char="y"/>
            </a:pPr>
            <a:endParaRPr lang="es-ES" altLang="es-ES" sz="1400"/>
          </a:p>
          <a:p>
            <a:pPr marL="107950" indent="-107950">
              <a:spcBef>
                <a:spcPct val="0"/>
              </a:spcBef>
              <a:buClr>
                <a:schemeClr val="accent1"/>
              </a:buClr>
              <a:buSzPct val="50000"/>
              <a:buFont typeface="Wingdings 3" pitchFamily="2" charset="2"/>
              <a:buChar char="y"/>
            </a:pPr>
            <a:r>
              <a:rPr lang="es-ES" altLang="es-ES" sz="1400"/>
              <a:t>Queremos generar un </a:t>
            </a:r>
            <a:r>
              <a:rPr lang="es-ES" altLang="es-ES" sz="1400" b="1">
                <a:solidFill>
                  <a:schemeClr val="accent6"/>
                </a:solidFill>
              </a:rPr>
              <a:t>impacto positivo </a:t>
            </a:r>
            <a:r>
              <a:rPr lang="es-ES" altLang="es-ES" sz="1400"/>
              <a:t>en la vida de las personas y las empresas a las que protegemos. </a:t>
            </a:r>
          </a:p>
          <a:p>
            <a:pPr marL="107950" indent="-107950">
              <a:spcBef>
                <a:spcPct val="0"/>
              </a:spcBef>
              <a:buClr>
                <a:schemeClr val="accent1"/>
              </a:buClr>
              <a:buSzPct val="50000"/>
              <a:buFont typeface="Wingdings 3" pitchFamily="2" charset="2"/>
              <a:buChar char="y"/>
            </a:pPr>
            <a:endParaRPr lang="es-ES" altLang="es-ES" sz="1400"/>
          </a:p>
          <a:p>
            <a:pPr marL="107950" indent="-107950">
              <a:spcBef>
                <a:spcPct val="0"/>
              </a:spcBef>
              <a:buClr>
                <a:schemeClr val="accent1"/>
              </a:buClr>
              <a:buSzPct val="50000"/>
              <a:buFont typeface="Wingdings 3" pitchFamily="2" charset="2"/>
              <a:buChar char="y"/>
            </a:pPr>
            <a:r>
              <a:rPr lang="es-ES" altLang="es-ES" sz="1400"/>
              <a:t>Fomentamos la </a:t>
            </a:r>
            <a:r>
              <a:rPr lang="es-ES" altLang="es-ES" sz="1400" b="1">
                <a:solidFill>
                  <a:schemeClr val="accent6"/>
                </a:solidFill>
              </a:rPr>
              <a:t>empatía y la transparencia</a:t>
            </a:r>
            <a:r>
              <a:rPr lang="es-ES" altLang="es-ES" sz="1400"/>
              <a:t> en favor de la colaboración y la eficiencia.</a:t>
            </a:r>
          </a:p>
        </p:txBody>
      </p:sp>
      <p:sp>
        <p:nvSpPr>
          <p:cNvPr id="36" name="Marcador de texto 14">
            <a:extLst>
              <a:ext uri="{FF2B5EF4-FFF2-40B4-BE49-F238E27FC236}">
                <a16:creationId xmlns:a16="http://schemas.microsoft.com/office/drawing/2014/main" id="{BA29F881-8E9B-927D-A227-5EC6A7BFB072}"/>
              </a:ext>
            </a:extLst>
          </p:cNvPr>
          <p:cNvSpPr txBox="1">
            <a:spLocks noChangeArrowheads="1"/>
          </p:cNvSpPr>
          <p:nvPr/>
        </p:nvSpPr>
        <p:spPr bwMode="auto">
          <a:xfrm>
            <a:off x="8437563" y="3998875"/>
            <a:ext cx="3109912" cy="222681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numCol="1" anchor="t" anchorCtr="0" compatLnSpc="1">
            <a:prstTxWarp prst="textNoShape">
              <a:avLst/>
            </a:prstTxWarp>
          </a:bodyPr>
          <a:lst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107950" indent="-107950">
              <a:spcBef>
                <a:spcPct val="0"/>
              </a:spcBef>
              <a:buClr>
                <a:schemeClr val="accent1"/>
              </a:buClr>
              <a:buSzPct val="50000"/>
              <a:buFont typeface="Wingdings 3" pitchFamily="2" charset="2"/>
              <a:buChar char="y"/>
            </a:pPr>
            <a:r>
              <a:rPr lang="es-ES" altLang="es-ES" sz="1400"/>
              <a:t>Creemos que el desarrollo personal y empresarial se alcanza creando </a:t>
            </a:r>
            <a:r>
              <a:rPr lang="es-ES" altLang="es-ES" sz="1400" b="1">
                <a:solidFill>
                  <a:schemeClr val="accent4"/>
                </a:solidFill>
              </a:rPr>
              <a:t>entornos estables y</a:t>
            </a:r>
            <a:r>
              <a:rPr lang="es-ES" altLang="es-ES" sz="1400"/>
              <a:t> a la vez </a:t>
            </a:r>
            <a:r>
              <a:rPr lang="es-ES" altLang="es-ES" sz="1400" b="1">
                <a:solidFill>
                  <a:schemeClr val="accent4"/>
                </a:solidFill>
              </a:rPr>
              <a:t>dinámicos. </a:t>
            </a:r>
          </a:p>
          <a:p>
            <a:pPr marL="107950" indent="-107950">
              <a:spcBef>
                <a:spcPct val="0"/>
              </a:spcBef>
              <a:buClr>
                <a:schemeClr val="accent1"/>
              </a:buClr>
              <a:buSzPct val="50000"/>
              <a:buFont typeface="Wingdings 3" pitchFamily="2" charset="2"/>
              <a:buChar char="y"/>
            </a:pPr>
            <a:endParaRPr lang="es-ES" altLang="es-ES" sz="1400"/>
          </a:p>
          <a:p>
            <a:pPr marL="107950" indent="-107950">
              <a:spcBef>
                <a:spcPct val="0"/>
              </a:spcBef>
              <a:buClr>
                <a:schemeClr val="accent1"/>
              </a:buClr>
              <a:buSzPct val="50000"/>
              <a:buFont typeface="Wingdings 3" pitchFamily="2" charset="2"/>
              <a:buChar char="y"/>
            </a:pPr>
            <a:r>
              <a:rPr lang="es-ES" altLang="es-ES" sz="1400"/>
              <a:t>Aportamos nuestro esfuerzo para asegurar que </a:t>
            </a:r>
            <a:r>
              <a:rPr lang="es-ES" altLang="es-ES" sz="1400" b="1">
                <a:solidFill>
                  <a:schemeClr val="accent4"/>
                </a:solidFill>
              </a:rPr>
              <a:t>todo funciona correctamente </a:t>
            </a:r>
            <a:r>
              <a:rPr lang="es-ES" altLang="es-ES" sz="1400"/>
              <a:t>y así nuestros clientes pueden concentrar su energía en lo que más les importa, su negocio.</a:t>
            </a:r>
          </a:p>
        </p:txBody>
      </p:sp>
      <p:pic>
        <p:nvPicPr>
          <p:cNvPr id="37" name="Marcador de posición de imagen 39">
            <a:extLst>
              <a:ext uri="{FF2B5EF4-FFF2-40B4-BE49-F238E27FC236}">
                <a16:creationId xmlns:a16="http://schemas.microsoft.com/office/drawing/2014/main" id="{8BAF6CF5-653F-3AE7-8E7A-6CA87793708F}"/>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5464175" y="2305014"/>
            <a:ext cx="1162050" cy="1162050"/>
          </a:xfrm>
          <a:prstGeom prst="rect">
            <a:avLst/>
          </a:prstGeom>
        </p:spPr>
      </p:pic>
      <p:pic>
        <p:nvPicPr>
          <p:cNvPr id="38" name="Marcador de posición de imagen 39">
            <a:extLst>
              <a:ext uri="{FF2B5EF4-FFF2-40B4-BE49-F238E27FC236}">
                <a16:creationId xmlns:a16="http://schemas.microsoft.com/office/drawing/2014/main" id="{1513C0FE-0063-FD3D-5BE5-6CEEE403079B}"/>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9410700" y="2305014"/>
            <a:ext cx="1163638" cy="1162050"/>
          </a:xfrm>
          <a:prstGeom prst="rect">
            <a:avLst/>
          </a:prstGeom>
        </p:spPr>
      </p:pic>
      <p:cxnSp>
        <p:nvCxnSpPr>
          <p:cNvPr id="39" name="Conector recto 38">
            <a:extLst>
              <a:ext uri="{FF2B5EF4-FFF2-40B4-BE49-F238E27FC236}">
                <a16:creationId xmlns:a16="http://schemas.microsoft.com/office/drawing/2014/main" id="{3E4E24C0-5ECA-DBF0-E310-C644CD91C3CA}"/>
              </a:ext>
            </a:extLst>
          </p:cNvPr>
          <p:cNvCxnSpPr/>
          <p:nvPr/>
        </p:nvCxnSpPr>
        <p:spPr>
          <a:xfrm>
            <a:off x="4060825" y="3211513"/>
            <a:ext cx="0" cy="29940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0" name="Conector recto 39">
            <a:extLst>
              <a:ext uri="{FF2B5EF4-FFF2-40B4-BE49-F238E27FC236}">
                <a16:creationId xmlns:a16="http://schemas.microsoft.com/office/drawing/2014/main" id="{F91A1046-3C52-B93B-C308-74574EFCD085}"/>
              </a:ext>
            </a:extLst>
          </p:cNvPr>
          <p:cNvCxnSpPr/>
          <p:nvPr/>
        </p:nvCxnSpPr>
        <p:spPr>
          <a:xfrm>
            <a:off x="8175625" y="3211513"/>
            <a:ext cx="0" cy="2994025"/>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41" name="CuadroTexto 40">
            <a:extLst>
              <a:ext uri="{FF2B5EF4-FFF2-40B4-BE49-F238E27FC236}">
                <a16:creationId xmlns:a16="http://schemas.microsoft.com/office/drawing/2014/main" id="{5F67335F-8FC0-51F6-76C3-98E3116A6230}"/>
              </a:ext>
            </a:extLst>
          </p:cNvPr>
          <p:cNvSpPr txBox="1"/>
          <p:nvPr/>
        </p:nvSpPr>
        <p:spPr>
          <a:xfrm>
            <a:off x="804863" y="1581150"/>
            <a:ext cx="10209212" cy="492443"/>
          </a:xfrm>
          <a:prstGeom prst="rect">
            <a:avLst/>
          </a:prstGeom>
          <a:noFill/>
        </p:spPr>
        <p:txBody>
          <a:bodyPr lIns="0" tIns="0" rIns="0" bIns="0">
            <a:spAutoFit/>
          </a:bodyPr>
          <a:lstStyle/>
          <a:p>
            <a:pPr eaLnBrk="1" fontAlgn="auto" hangingPunct="1">
              <a:spcBef>
                <a:spcPts val="0"/>
              </a:spcBef>
              <a:spcAft>
                <a:spcPts val="0"/>
              </a:spcAft>
              <a:defRPr/>
            </a:pPr>
            <a:r>
              <a:rPr lang="es-ES" sz="1600" dirty="0">
                <a:latin typeface="+mj-lt"/>
              </a:rPr>
              <a:t>En Prosegur trabajamos para hacer del mundo un lugar más seguro cuidando a las personas y las empresas, manteniéndonos a la vanguardia de la innovación.</a:t>
            </a:r>
          </a:p>
        </p:txBody>
      </p:sp>
      <p:grpSp>
        <p:nvGrpSpPr>
          <p:cNvPr id="42" name="Grupo 41">
            <a:extLst>
              <a:ext uri="{FF2B5EF4-FFF2-40B4-BE49-F238E27FC236}">
                <a16:creationId xmlns:a16="http://schemas.microsoft.com/office/drawing/2014/main" id="{5CF2A370-B85F-090E-3DEC-9AE7ADE75F49}"/>
              </a:ext>
            </a:extLst>
          </p:cNvPr>
          <p:cNvGrpSpPr>
            <a:grpSpLocks/>
          </p:cNvGrpSpPr>
          <p:nvPr/>
        </p:nvGrpSpPr>
        <p:grpSpPr bwMode="auto">
          <a:xfrm>
            <a:off x="1798638" y="2506626"/>
            <a:ext cx="711200" cy="760413"/>
            <a:chOff x="1797904" y="2584363"/>
            <a:chExt cx="712233" cy="760201"/>
          </a:xfrm>
        </p:grpSpPr>
        <p:sp>
          <p:nvSpPr>
            <p:cNvPr id="43" name="Forma libre: forma 8">
              <a:extLst>
                <a:ext uri="{FF2B5EF4-FFF2-40B4-BE49-F238E27FC236}">
                  <a16:creationId xmlns:a16="http://schemas.microsoft.com/office/drawing/2014/main" id="{F9A8B6EE-4916-8C19-A96C-F91D08FD1614}"/>
                </a:ext>
              </a:extLst>
            </p:cNvPr>
            <p:cNvSpPr/>
            <p:nvPr/>
          </p:nvSpPr>
          <p:spPr>
            <a:xfrm>
              <a:off x="2139712" y="3001760"/>
              <a:ext cx="28617" cy="98398"/>
            </a:xfrm>
            <a:custGeom>
              <a:avLst/>
              <a:gdLst>
                <a:gd name="connsiteX0" fmla="*/ 0 w 29070"/>
                <a:gd name="connsiteY0" fmla="*/ 0 h 98840"/>
                <a:gd name="connsiteX1" fmla="*/ 29071 w 29070"/>
                <a:gd name="connsiteY1" fmla="*/ 0 h 98840"/>
                <a:gd name="connsiteX2" fmla="*/ 29071 w 29070"/>
                <a:gd name="connsiteY2" fmla="*/ 98841 h 98840"/>
                <a:gd name="connsiteX3" fmla="*/ 0 w 29070"/>
                <a:gd name="connsiteY3" fmla="*/ 98841 h 98840"/>
              </a:gdLst>
              <a:ahLst/>
              <a:cxnLst>
                <a:cxn ang="0">
                  <a:pos x="connsiteX0" y="connsiteY0"/>
                </a:cxn>
                <a:cxn ang="0">
                  <a:pos x="connsiteX1" y="connsiteY1"/>
                </a:cxn>
                <a:cxn ang="0">
                  <a:pos x="connsiteX2" y="connsiteY2"/>
                </a:cxn>
                <a:cxn ang="0">
                  <a:pos x="connsiteX3" y="connsiteY3"/>
                </a:cxn>
              </a:cxnLst>
              <a:rect l="l" t="t" r="r" b="b"/>
              <a:pathLst>
                <a:path w="29070" h="98840">
                  <a:moveTo>
                    <a:pt x="0" y="0"/>
                  </a:moveTo>
                  <a:lnTo>
                    <a:pt x="29071" y="0"/>
                  </a:lnTo>
                  <a:lnTo>
                    <a:pt x="29071" y="98841"/>
                  </a:lnTo>
                  <a:lnTo>
                    <a:pt x="0" y="98841"/>
                  </a:ln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44" name="Forma libre: forma 10">
              <a:extLst>
                <a:ext uri="{FF2B5EF4-FFF2-40B4-BE49-F238E27FC236}">
                  <a16:creationId xmlns:a16="http://schemas.microsoft.com/office/drawing/2014/main" id="{608D4937-8B8E-CB94-39DD-A75F37E08BC8}"/>
                </a:ext>
              </a:extLst>
            </p:cNvPr>
            <p:cNvSpPr/>
            <p:nvPr/>
          </p:nvSpPr>
          <p:spPr>
            <a:xfrm>
              <a:off x="2068171" y="3220774"/>
              <a:ext cx="173288" cy="49198"/>
            </a:xfrm>
            <a:custGeom>
              <a:avLst/>
              <a:gdLst>
                <a:gd name="connsiteX0" fmla="*/ 0 w 172971"/>
                <a:gd name="connsiteY0" fmla="*/ 0 h 49420"/>
                <a:gd name="connsiteX1" fmla="*/ 172971 w 172971"/>
                <a:gd name="connsiteY1" fmla="*/ 0 h 49420"/>
                <a:gd name="connsiteX2" fmla="*/ 172971 w 172971"/>
                <a:gd name="connsiteY2" fmla="*/ 49420 h 49420"/>
                <a:gd name="connsiteX3" fmla="*/ 0 w 172971"/>
                <a:gd name="connsiteY3" fmla="*/ 49420 h 49420"/>
              </a:gdLst>
              <a:ahLst/>
              <a:cxnLst>
                <a:cxn ang="0">
                  <a:pos x="connsiteX0" y="connsiteY0"/>
                </a:cxn>
                <a:cxn ang="0">
                  <a:pos x="connsiteX1" y="connsiteY1"/>
                </a:cxn>
                <a:cxn ang="0">
                  <a:pos x="connsiteX2" y="connsiteY2"/>
                </a:cxn>
                <a:cxn ang="0">
                  <a:pos x="connsiteX3" y="connsiteY3"/>
                </a:cxn>
              </a:cxnLst>
              <a:rect l="l" t="t" r="r" b="b"/>
              <a:pathLst>
                <a:path w="172971" h="49420">
                  <a:moveTo>
                    <a:pt x="0" y="0"/>
                  </a:moveTo>
                  <a:lnTo>
                    <a:pt x="172971" y="0"/>
                  </a:lnTo>
                  <a:lnTo>
                    <a:pt x="172971" y="49420"/>
                  </a:lnTo>
                  <a:lnTo>
                    <a:pt x="0" y="49420"/>
                  </a:ln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45" name="Forma libre: forma 11">
              <a:extLst>
                <a:ext uri="{FF2B5EF4-FFF2-40B4-BE49-F238E27FC236}">
                  <a16:creationId xmlns:a16="http://schemas.microsoft.com/office/drawing/2014/main" id="{0EA56DFE-6851-D25A-B26F-DF4D67251A17}"/>
                </a:ext>
              </a:extLst>
            </p:cNvPr>
            <p:cNvSpPr/>
            <p:nvPr/>
          </p:nvSpPr>
          <p:spPr>
            <a:xfrm>
              <a:off x="1942576" y="2746243"/>
              <a:ext cx="421299" cy="450724"/>
            </a:xfrm>
            <a:custGeom>
              <a:avLst/>
              <a:gdLst>
                <a:gd name="connsiteX0" fmla="*/ 209310 w 420072"/>
                <a:gd name="connsiteY0" fmla="*/ 0 h 452050"/>
                <a:gd name="connsiteX1" fmla="*/ 0 w 420072"/>
                <a:gd name="connsiteY1" fmla="*/ 207856 h 452050"/>
                <a:gd name="connsiteX2" fmla="*/ 123551 w 420072"/>
                <a:gd name="connsiteY2" fmla="*/ 396816 h 452050"/>
                <a:gd name="connsiteX3" fmla="*/ 123551 w 420072"/>
                <a:gd name="connsiteY3" fmla="*/ 452051 h 452050"/>
                <a:gd name="connsiteX4" fmla="*/ 172971 w 420072"/>
                <a:gd name="connsiteY4" fmla="*/ 452051 h 452050"/>
                <a:gd name="connsiteX5" fmla="*/ 172971 w 420072"/>
                <a:gd name="connsiteY5" fmla="*/ 363385 h 452050"/>
                <a:gd name="connsiteX6" fmla="*/ 156982 w 420072"/>
                <a:gd name="connsiteY6" fmla="*/ 357571 h 452050"/>
                <a:gd name="connsiteX7" fmla="*/ 50874 w 420072"/>
                <a:gd name="connsiteY7" fmla="*/ 207856 h 452050"/>
                <a:gd name="connsiteX8" fmla="*/ 210763 w 420072"/>
                <a:gd name="connsiteY8" fmla="*/ 49420 h 452050"/>
                <a:gd name="connsiteX9" fmla="*/ 370652 w 420072"/>
                <a:gd name="connsiteY9" fmla="*/ 207856 h 452050"/>
                <a:gd name="connsiteX10" fmla="*/ 264544 w 420072"/>
                <a:gd name="connsiteY10" fmla="*/ 357571 h 452050"/>
                <a:gd name="connsiteX11" fmla="*/ 247102 w 420072"/>
                <a:gd name="connsiteY11" fmla="*/ 363385 h 452050"/>
                <a:gd name="connsiteX12" fmla="*/ 247102 w 420072"/>
                <a:gd name="connsiteY12" fmla="*/ 452051 h 452050"/>
                <a:gd name="connsiteX13" fmla="*/ 296522 w 420072"/>
                <a:gd name="connsiteY13" fmla="*/ 452051 h 452050"/>
                <a:gd name="connsiteX14" fmla="*/ 296522 w 420072"/>
                <a:gd name="connsiteY14" fmla="*/ 396816 h 452050"/>
                <a:gd name="connsiteX15" fmla="*/ 420073 w 420072"/>
                <a:gd name="connsiteY15" fmla="*/ 207856 h 452050"/>
                <a:gd name="connsiteX16" fmla="*/ 209310 w 420072"/>
                <a:gd name="connsiteY16" fmla="*/ 0 h 4520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420072" h="452050">
                  <a:moveTo>
                    <a:pt x="209310" y="0"/>
                  </a:moveTo>
                  <a:cubicBezTo>
                    <a:pt x="94480" y="0"/>
                    <a:pt x="0" y="93026"/>
                    <a:pt x="0" y="207856"/>
                  </a:cubicBezTo>
                  <a:cubicBezTo>
                    <a:pt x="0" y="289254"/>
                    <a:pt x="49420" y="363385"/>
                    <a:pt x="123551" y="396816"/>
                  </a:cubicBezTo>
                  <a:lnTo>
                    <a:pt x="123551" y="452051"/>
                  </a:lnTo>
                  <a:lnTo>
                    <a:pt x="172971" y="452051"/>
                  </a:lnTo>
                  <a:lnTo>
                    <a:pt x="172971" y="363385"/>
                  </a:lnTo>
                  <a:lnTo>
                    <a:pt x="156982" y="357571"/>
                  </a:lnTo>
                  <a:cubicBezTo>
                    <a:pt x="93026" y="335767"/>
                    <a:pt x="50874" y="274719"/>
                    <a:pt x="50874" y="207856"/>
                  </a:cubicBezTo>
                  <a:cubicBezTo>
                    <a:pt x="50874" y="120644"/>
                    <a:pt x="122097" y="49420"/>
                    <a:pt x="210763" y="49420"/>
                  </a:cubicBezTo>
                  <a:cubicBezTo>
                    <a:pt x="299429" y="49420"/>
                    <a:pt x="370652" y="120644"/>
                    <a:pt x="370652" y="207856"/>
                  </a:cubicBezTo>
                  <a:cubicBezTo>
                    <a:pt x="370652" y="274719"/>
                    <a:pt x="328500" y="335767"/>
                    <a:pt x="264544" y="357571"/>
                  </a:cubicBezTo>
                  <a:lnTo>
                    <a:pt x="247102" y="363385"/>
                  </a:lnTo>
                  <a:lnTo>
                    <a:pt x="247102" y="452051"/>
                  </a:lnTo>
                  <a:lnTo>
                    <a:pt x="296522" y="452051"/>
                  </a:lnTo>
                  <a:lnTo>
                    <a:pt x="296522" y="396816"/>
                  </a:lnTo>
                  <a:cubicBezTo>
                    <a:pt x="370652" y="363385"/>
                    <a:pt x="420073" y="289254"/>
                    <a:pt x="420073" y="207856"/>
                  </a:cubicBezTo>
                  <a:cubicBezTo>
                    <a:pt x="418619" y="93026"/>
                    <a:pt x="325593" y="0"/>
                    <a:pt x="209310" y="0"/>
                  </a:cubicBez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46" name="Forma libre: forma 12">
              <a:extLst>
                <a:ext uri="{FF2B5EF4-FFF2-40B4-BE49-F238E27FC236}">
                  <a16:creationId xmlns:a16="http://schemas.microsoft.com/office/drawing/2014/main" id="{F5F94B79-FEAC-84BB-1062-2C6C79B9D854}"/>
                </a:ext>
              </a:extLst>
            </p:cNvPr>
            <p:cNvSpPr/>
            <p:nvPr/>
          </p:nvSpPr>
          <p:spPr>
            <a:xfrm>
              <a:off x="2128584" y="2584363"/>
              <a:ext cx="50874" cy="98398"/>
            </a:xfrm>
            <a:custGeom>
              <a:avLst/>
              <a:gdLst>
                <a:gd name="connsiteX0" fmla="*/ 0 w 49420"/>
                <a:gd name="connsiteY0" fmla="*/ 0 h 98840"/>
                <a:gd name="connsiteX1" fmla="*/ 49420 w 49420"/>
                <a:gd name="connsiteY1" fmla="*/ 0 h 98840"/>
                <a:gd name="connsiteX2" fmla="*/ 49420 w 49420"/>
                <a:gd name="connsiteY2" fmla="*/ 98841 h 98840"/>
                <a:gd name="connsiteX3" fmla="*/ 0 w 49420"/>
                <a:gd name="connsiteY3" fmla="*/ 98841 h 98840"/>
              </a:gdLst>
              <a:ahLst/>
              <a:cxnLst>
                <a:cxn ang="0">
                  <a:pos x="connsiteX0" y="connsiteY0"/>
                </a:cxn>
                <a:cxn ang="0">
                  <a:pos x="connsiteX1" y="connsiteY1"/>
                </a:cxn>
                <a:cxn ang="0">
                  <a:pos x="connsiteX2" y="connsiteY2"/>
                </a:cxn>
                <a:cxn ang="0">
                  <a:pos x="connsiteX3" y="connsiteY3"/>
                </a:cxn>
              </a:cxnLst>
              <a:rect l="l" t="t" r="r" b="b"/>
              <a:pathLst>
                <a:path w="49420" h="98840">
                  <a:moveTo>
                    <a:pt x="0" y="0"/>
                  </a:moveTo>
                  <a:lnTo>
                    <a:pt x="49420" y="0"/>
                  </a:lnTo>
                  <a:lnTo>
                    <a:pt x="49420" y="98841"/>
                  </a:lnTo>
                  <a:lnTo>
                    <a:pt x="0" y="98841"/>
                  </a:ln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47" name="Forma libre: forma 15">
              <a:extLst>
                <a:ext uri="{FF2B5EF4-FFF2-40B4-BE49-F238E27FC236}">
                  <a16:creationId xmlns:a16="http://schemas.microsoft.com/office/drawing/2014/main" id="{DFC759FA-1F4E-E2DB-263A-A3E41743360C}"/>
                </a:ext>
              </a:extLst>
            </p:cNvPr>
            <p:cNvSpPr/>
            <p:nvPr/>
          </p:nvSpPr>
          <p:spPr>
            <a:xfrm rot="18846278">
              <a:off x="1910028" y="2666006"/>
              <a:ext cx="49198" cy="104927"/>
            </a:xfrm>
            <a:custGeom>
              <a:avLst/>
              <a:gdLst>
                <a:gd name="connsiteX0" fmla="*/ 0 w 49422"/>
                <a:gd name="connsiteY0" fmla="*/ 0 h 106112"/>
                <a:gd name="connsiteX1" fmla="*/ 49422 w 49422"/>
                <a:gd name="connsiteY1" fmla="*/ 0 h 106112"/>
                <a:gd name="connsiteX2" fmla="*/ 49422 w 49422"/>
                <a:gd name="connsiteY2" fmla="*/ 106113 h 106112"/>
                <a:gd name="connsiteX3" fmla="*/ 0 w 49422"/>
                <a:gd name="connsiteY3" fmla="*/ 106113 h 106112"/>
              </a:gdLst>
              <a:ahLst/>
              <a:cxnLst>
                <a:cxn ang="0">
                  <a:pos x="connsiteX0" y="connsiteY0"/>
                </a:cxn>
                <a:cxn ang="0">
                  <a:pos x="connsiteX1" y="connsiteY1"/>
                </a:cxn>
                <a:cxn ang="0">
                  <a:pos x="connsiteX2" y="connsiteY2"/>
                </a:cxn>
                <a:cxn ang="0">
                  <a:pos x="connsiteX3" y="connsiteY3"/>
                </a:cxn>
              </a:cxnLst>
              <a:rect l="l" t="t" r="r" b="b"/>
              <a:pathLst>
                <a:path w="49422" h="106112">
                  <a:moveTo>
                    <a:pt x="0" y="0"/>
                  </a:moveTo>
                  <a:lnTo>
                    <a:pt x="49422" y="0"/>
                  </a:lnTo>
                  <a:lnTo>
                    <a:pt x="49422" y="106113"/>
                  </a:lnTo>
                  <a:lnTo>
                    <a:pt x="0" y="106113"/>
                  </a:lnTo>
                  <a:close/>
                </a:path>
              </a:pathLst>
            </a:custGeom>
            <a:solidFill>
              <a:schemeClr val="accent3"/>
            </a:solidFill>
            <a:ln w="14527"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48" name="Forma libre: forma 16">
              <a:extLst>
                <a:ext uri="{FF2B5EF4-FFF2-40B4-BE49-F238E27FC236}">
                  <a16:creationId xmlns:a16="http://schemas.microsoft.com/office/drawing/2014/main" id="{9E2D622B-B538-8196-74D3-16C17101E07F}"/>
                </a:ext>
              </a:extLst>
            </p:cNvPr>
            <p:cNvSpPr/>
            <p:nvPr/>
          </p:nvSpPr>
          <p:spPr>
            <a:xfrm rot="18953483">
              <a:off x="2325720" y="2693870"/>
              <a:ext cx="106516" cy="49198"/>
            </a:xfrm>
            <a:custGeom>
              <a:avLst/>
              <a:gdLst>
                <a:gd name="connsiteX0" fmla="*/ 0 w 106105"/>
                <a:gd name="connsiteY0" fmla="*/ 0 h 49418"/>
                <a:gd name="connsiteX1" fmla="*/ 106105 w 106105"/>
                <a:gd name="connsiteY1" fmla="*/ 0 h 49418"/>
                <a:gd name="connsiteX2" fmla="*/ 106105 w 106105"/>
                <a:gd name="connsiteY2" fmla="*/ 49419 h 49418"/>
                <a:gd name="connsiteX3" fmla="*/ 0 w 106105"/>
                <a:gd name="connsiteY3" fmla="*/ 49419 h 49418"/>
              </a:gdLst>
              <a:ahLst/>
              <a:cxnLst>
                <a:cxn ang="0">
                  <a:pos x="connsiteX0" y="connsiteY0"/>
                </a:cxn>
                <a:cxn ang="0">
                  <a:pos x="connsiteX1" y="connsiteY1"/>
                </a:cxn>
                <a:cxn ang="0">
                  <a:pos x="connsiteX2" y="connsiteY2"/>
                </a:cxn>
                <a:cxn ang="0">
                  <a:pos x="connsiteX3" y="connsiteY3"/>
                </a:cxn>
              </a:cxnLst>
              <a:rect l="l" t="t" r="r" b="b"/>
              <a:pathLst>
                <a:path w="106105" h="49418">
                  <a:moveTo>
                    <a:pt x="0" y="0"/>
                  </a:moveTo>
                  <a:lnTo>
                    <a:pt x="106105" y="0"/>
                  </a:lnTo>
                  <a:lnTo>
                    <a:pt x="106105" y="49419"/>
                  </a:lnTo>
                  <a:lnTo>
                    <a:pt x="0" y="49419"/>
                  </a:ln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49" name="Forma libre: forma 17">
              <a:extLst>
                <a:ext uri="{FF2B5EF4-FFF2-40B4-BE49-F238E27FC236}">
                  <a16:creationId xmlns:a16="http://schemas.microsoft.com/office/drawing/2014/main" id="{F1C4F2ED-8CFE-4CE8-ED5D-11C5FF7020FB}"/>
                </a:ext>
              </a:extLst>
            </p:cNvPr>
            <p:cNvSpPr/>
            <p:nvPr/>
          </p:nvSpPr>
          <p:spPr>
            <a:xfrm>
              <a:off x="1797904" y="2952560"/>
              <a:ext cx="96978" cy="49199"/>
            </a:xfrm>
            <a:custGeom>
              <a:avLst/>
              <a:gdLst>
                <a:gd name="connsiteX0" fmla="*/ 0 w 97387"/>
                <a:gd name="connsiteY0" fmla="*/ 0 h 49420"/>
                <a:gd name="connsiteX1" fmla="*/ 97387 w 97387"/>
                <a:gd name="connsiteY1" fmla="*/ 0 h 49420"/>
                <a:gd name="connsiteX2" fmla="*/ 97387 w 97387"/>
                <a:gd name="connsiteY2" fmla="*/ 49420 h 49420"/>
                <a:gd name="connsiteX3" fmla="*/ 0 w 97387"/>
                <a:gd name="connsiteY3" fmla="*/ 49420 h 49420"/>
              </a:gdLst>
              <a:ahLst/>
              <a:cxnLst>
                <a:cxn ang="0">
                  <a:pos x="connsiteX0" y="connsiteY0"/>
                </a:cxn>
                <a:cxn ang="0">
                  <a:pos x="connsiteX1" y="connsiteY1"/>
                </a:cxn>
                <a:cxn ang="0">
                  <a:pos x="connsiteX2" y="connsiteY2"/>
                </a:cxn>
                <a:cxn ang="0">
                  <a:pos x="connsiteX3" y="connsiteY3"/>
                </a:cxn>
              </a:cxnLst>
              <a:rect l="l" t="t" r="r" b="b"/>
              <a:pathLst>
                <a:path w="97387" h="49420">
                  <a:moveTo>
                    <a:pt x="0" y="0"/>
                  </a:moveTo>
                  <a:lnTo>
                    <a:pt x="97387" y="0"/>
                  </a:lnTo>
                  <a:lnTo>
                    <a:pt x="97387" y="49420"/>
                  </a:lnTo>
                  <a:lnTo>
                    <a:pt x="0" y="49420"/>
                  </a:ln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50" name="Forma libre: forma 18">
              <a:extLst>
                <a:ext uri="{FF2B5EF4-FFF2-40B4-BE49-F238E27FC236}">
                  <a16:creationId xmlns:a16="http://schemas.microsoft.com/office/drawing/2014/main" id="{7E5C6E87-A6E4-2D67-9B7A-9347FDD18700}"/>
                </a:ext>
              </a:extLst>
            </p:cNvPr>
            <p:cNvSpPr/>
            <p:nvPr/>
          </p:nvSpPr>
          <p:spPr>
            <a:xfrm>
              <a:off x="2411569" y="2952560"/>
              <a:ext cx="98568" cy="49199"/>
            </a:xfrm>
            <a:custGeom>
              <a:avLst/>
              <a:gdLst>
                <a:gd name="connsiteX0" fmla="*/ 0 w 98840"/>
                <a:gd name="connsiteY0" fmla="*/ 0 h 49420"/>
                <a:gd name="connsiteX1" fmla="*/ 98841 w 98840"/>
                <a:gd name="connsiteY1" fmla="*/ 0 h 49420"/>
                <a:gd name="connsiteX2" fmla="*/ 98841 w 98840"/>
                <a:gd name="connsiteY2" fmla="*/ 49420 h 49420"/>
                <a:gd name="connsiteX3" fmla="*/ 0 w 98840"/>
                <a:gd name="connsiteY3" fmla="*/ 49420 h 49420"/>
              </a:gdLst>
              <a:ahLst/>
              <a:cxnLst>
                <a:cxn ang="0">
                  <a:pos x="connsiteX0" y="connsiteY0"/>
                </a:cxn>
                <a:cxn ang="0">
                  <a:pos x="connsiteX1" y="connsiteY1"/>
                </a:cxn>
                <a:cxn ang="0">
                  <a:pos x="connsiteX2" y="connsiteY2"/>
                </a:cxn>
                <a:cxn ang="0">
                  <a:pos x="connsiteX3" y="connsiteY3"/>
                </a:cxn>
              </a:cxnLst>
              <a:rect l="l" t="t" r="r" b="b"/>
              <a:pathLst>
                <a:path w="98840" h="49420">
                  <a:moveTo>
                    <a:pt x="0" y="0"/>
                  </a:moveTo>
                  <a:lnTo>
                    <a:pt x="98841" y="0"/>
                  </a:lnTo>
                  <a:lnTo>
                    <a:pt x="98841" y="49420"/>
                  </a:lnTo>
                  <a:lnTo>
                    <a:pt x="0" y="49420"/>
                  </a:ln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sp>
          <p:nvSpPr>
            <p:cNvPr id="51" name="Forma libre: forma 19">
              <a:extLst>
                <a:ext uri="{FF2B5EF4-FFF2-40B4-BE49-F238E27FC236}">
                  <a16:creationId xmlns:a16="http://schemas.microsoft.com/office/drawing/2014/main" id="{2B8AAC67-2B2D-34A4-095A-4F42229CAAE5}"/>
                </a:ext>
              </a:extLst>
            </p:cNvPr>
            <p:cNvSpPr/>
            <p:nvPr/>
          </p:nvSpPr>
          <p:spPr>
            <a:xfrm>
              <a:off x="2068171" y="3295365"/>
              <a:ext cx="173288" cy="49199"/>
            </a:xfrm>
            <a:custGeom>
              <a:avLst/>
              <a:gdLst>
                <a:gd name="connsiteX0" fmla="*/ 164896 w 173277"/>
                <a:gd name="connsiteY0" fmla="*/ 0 h 49420"/>
                <a:gd name="connsiteX1" fmla="*/ 130011 w 173277"/>
                <a:gd name="connsiteY1" fmla="*/ 0 h 49420"/>
                <a:gd name="connsiteX2" fmla="*/ 130011 w 173277"/>
                <a:gd name="connsiteY2" fmla="*/ 0 h 49420"/>
                <a:gd name="connsiteX3" fmla="*/ 105301 w 173277"/>
                <a:gd name="connsiteY3" fmla="*/ 0 h 49420"/>
                <a:gd name="connsiteX4" fmla="*/ 103847 w 173277"/>
                <a:gd name="connsiteY4" fmla="*/ 0 h 49420"/>
                <a:gd name="connsiteX5" fmla="*/ 103847 w 173277"/>
                <a:gd name="connsiteY5" fmla="*/ 0 h 49420"/>
                <a:gd name="connsiteX6" fmla="*/ 45706 w 173277"/>
                <a:gd name="connsiteY6" fmla="*/ 0 h 49420"/>
                <a:gd name="connsiteX7" fmla="*/ 45706 w 173277"/>
                <a:gd name="connsiteY7" fmla="*/ 0 h 49420"/>
                <a:gd name="connsiteX8" fmla="*/ 6460 w 173277"/>
                <a:gd name="connsiteY8" fmla="*/ 0 h 49420"/>
                <a:gd name="connsiteX9" fmla="*/ 2100 w 173277"/>
                <a:gd name="connsiteY9" fmla="*/ 11628 h 49420"/>
                <a:gd name="connsiteX10" fmla="*/ 39892 w 173277"/>
                <a:gd name="connsiteY10" fmla="*/ 49420 h 49420"/>
                <a:gd name="connsiteX11" fmla="*/ 68962 w 173277"/>
                <a:gd name="connsiteY11" fmla="*/ 49420 h 49420"/>
                <a:gd name="connsiteX12" fmla="*/ 68962 w 173277"/>
                <a:gd name="connsiteY12" fmla="*/ 49420 h 49420"/>
                <a:gd name="connsiteX13" fmla="*/ 105301 w 173277"/>
                <a:gd name="connsiteY13" fmla="*/ 49420 h 49420"/>
                <a:gd name="connsiteX14" fmla="*/ 105301 w 173277"/>
                <a:gd name="connsiteY14" fmla="*/ 49420 h 49420"/>
                <a:gd name="connsiteX15" fmla="*/ 134372 w 173277"/>
                <a:gd name="connsiteY15" fmla="*/ 49420 h 49420"/>
                <a:gd name="connsiteX16" fmla="*/ 172164 w 173277"/>
                <a:gd name="connsiteY16" fmla="*/ 11628 h 49420"/>
                <a:gd name="connsiteX17" fmla="*/ 164896 w 173277"/>
                <a:gd name="connsiteY17" fmla="*/ 0 h 494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173277" h="49420">
                  <a:moveTo>
                    <a:pt x="164896" y="0"/>
                  </a:moveTo>
                  <a:lnTo>
                    <a:pt x="130011" y="0"/>
                  </a:lnTo>
                  <a:lnTo>
                    <a:pt x="130011" y="0"/>
                  </a:lnTo>
                  <a:lnTo>
                    <a:pt x="105301" y="0"/>
                  </a:lnTo>
                  <a:lnTo>
                    <a:pt x="103847" y="0"/>
                  </a:lnTo>
                  <a:lnTo>
                    <a:pt x="103847" y="0"/>
                  </a:lnTo>
                  <a:lnTo>
                    <a:pt x="45706" y="0"/>
                  </a:lnTo>
                  <a:lnTo>
                    <a:pt x="45706" y="0"/>
                  </a:lnTo>
                  <a:lnTo>
                    <a:pt x="6460" y="0"/>
                  </a:lnTo>
                  <a:cubicBezTo>
                    <a:pt x="646" y="0"/>
                    <a:pt x="-2261" y="7268"/>
                    <a:pt x="2100" y="11628"/>
                  </a:cubicBezTo>
                  <a:lnTo>
                    <a:pt x="39892" y="49420"/>
                  </a:lnTo>
                  <a:lnTo>
                    <a:pt x="68962" y="49420"/>
                  </a:lnTo>
                  <a:lnTo>
                    <a:pt x="68962" y="49420"/>
                  </a:lnTo>
                  <a:lnTo>
                    <a:pt x="105301" y="49420"/>
                  </a:lnTo>
                  <a:lnTo>
                    <a:pt x="105301" y="49420"/>
                  </a:lnTo>
                  <a:lnTo>
                    <a:pt x="134372" y="49420"/>
                  </a:lnTo>
                  <a:lnTo>
                    <a:pt x="172164" y="11628"/>
                  </a:lnTo>
                  <a:cubicBezTo>
                    <a:pt x="175071" y="7268"/>
                    <a:pt x="172164" y="0"/>
                    <a:pt x="164896" y="0"/>
                  </a:cubicBezTo>
                  <a:close/>
                </a:path>
              </a:pathLst>
            </a:custGeom>
            <a:solidFill>
              <a:schemeClr val="accent3"/>
            </a:solidFill>
            <a:ln w="14526" cap="flat">
              <a:noFill/>
              <a:prstDash val="solid"/>
              <a:miter/>
            </a:ln>
          </p:spPr>
          <p:txBody>
            <a:bodyPr anchor="ctr"/>
            <a:lstStyle/>
            <a:p>
              <a:pPr eaLnBrk="1" fontAlgn="auto" hangingPunct="1">
                <a:spcBef>
                  <a:spcPts val="0"/>
                </a:spcBef>
                <a:spcAft>
                  <a:spcPts val="0"/>
                </a:spcAft>
                <a:defRPr/>
              </a:pPr>
              <a:endParaRPr lang="en-GB">
                <a:latin typeface="+mn-lt"/>
              </a:endParaRPr>
            </a:p>
          </p:txBody>
        </p:sp>
      </p:grpSp>
    </p:spTree>
    <p:extLst>
      <p:ext uri="{BB962C8B-B14F-4D97-AF65-F5344CB8AC3E}">
        <p14:creationId xmlns:p14="http://schemas.microsoft.com/office/powerpoint/2010/main" val="25871438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50"/>
                                  </p:stCondLst>
                                  <p:childTnLst>
                                    <p:set>
                                      <p:cBhvr>
                                        <p:cTn id="6" dur="1" fill="hold">
                                          <p:stCondLst>
                                            <p:cond delay="0"/>
                                          </p:stCondLst>
                                        </p:cTn>
                                        <p:tgtEl>
                                          <p:spTgt spid="41"/>
                                        </p:tgtEl>
                                        <p:attrNameLst>
                                          <p:attrName>style.visibility</p:attrName>
                                        </p:attrNameLst>
                                      </p:cBhvr>
                                      <p:to>
                                        <p:strVal val="visible"/>
                                      </p:to>
                                    </p:set>
                                    <p:animEffect transition="in" filter="fade">
                                      <p:cBhvr>
                                        <p:cTn id="7" dur="750"/>
                                        <p:tgtEl>
                                          <p:spTgt spid="41"/>
                                        </p:tgtEl>
                                      </p:cBhvr>
                                    </p:animEffect>
                                    <p:anim calcmode="lin" valueType="num">
                                      <p:cBhvr>
                                        <p:cTn id="8" dur="750" fill="hold"/>
                                        <p:tgtEl>
                                          <p:spTgt spid="41"/>
                                        </p:tgtEl>
                                        <p:attrNameLst>
                                          <p:attrName>ppt_x</p:attrName>
                                        </p:attrNameLst>
                                      </p:cBhvr>
                                      <p:tavLst>
                                        <p:tav tm="0">
                                          <p:val>
                                            <p:strVal val="#ppt_x"/>
                                          </p:val>
                                        </p:tav>
                                        <p:tav tm="100000">
                                          <p:val>
                                            <p:strVal val="#ppt_x"/>
                                          </p:val>
                                        </p:tav>
                                      </p:tavLst>
                                    </p:anim>
                                    <p:anim calcmode="lin" valueType="num">
                                      <p:cBhvr>
                                        <p:cTn id="9" dur="750" fill="hold"/>
                                        <p:tgtEl>
                                          <p:spTgt spid="41"/>
                                        </p:tgtEl>
                                        <p:attrNameLst>
                                          <p:attrName>ppt_y</p:attrName>
                                        </p:attrNameLst>
                                      </p:cBhvr>
                                      <p:tavLst>
                                        <p:tav tm="0">
                                          <p:val>
                                            <p:strVal val="#ppt_y+.1"/>
                                          </p:val>
                                        </p:tav>
                                        <p:tav tm="100000">
                                          <p:val>
                                            <p:strVal val="#ppt_y"/>
                                          </p:val>
                                        </p:tav>
                                      </p:tavLst>
                                    </p:anim>
                                  </p:childTnLst>
                                </p:cTn>
                              </p:par>
                              <p:par>
                                <p:cTn id="10" presetID="42" presetClass="entr" presetSubtype="0" fill="hold" nodeType="withEffect">
                                  <p:stCondLst>
                                    <p:cond delay="750"/>
                                  </p:stCondLst>
                                  <p:childTnLst>
                                    <p:set>
                                      <p:cBhvr>
                                        <p:cTn id="11" dur="1" fill="hold">
                                          <p:stCondLst>
                                            <p:cond delay="0"/>
                                          </p:stCondLst>
                                        </p:cTn>
                                        <p:tgtEl>
                                          <p:spTgt spid="42"/>
                                        </p:tgtEl>
                                        <p:attrNameLst>
                                          <p:attrName>style.visibility</p:attrName>
                                        </p:attrNameLst>
                                      </p:cBhvr>
                                      <p:to>
                                        <p:strVal val="visible"/>
                                      </p:to>
                                    </p:set>
                                    <p:animEffect transition="in" filter="fade">
                                      <p:cBhvr>
                                        <p:cTn id="12" dur="500"/>
                                        <p:tgtEl>
                                          <p:spTgt spid="42"/>
                                        </p:tgtEl>
                                      </p:cBhvr>
                                    </p:animEffect>
                                    <p:anim calcmode="lin" valueType="num">
                                      <p:cBhvr>
                                        <p:cTn id="13" dur="500" fill="hold"/>
                                        <p:tgtEl>
                                          <p:spTgt spid="42"/>
                                        </p:tgtEl>
                                        <p:attrNameLst>
                                          <p:attrName>ppt_x</p:attrName>
                                        </p:attrNameLst>
                                      </p:cBhvr>
                                      <p:tavLst>
                                        <p:tav tm="0">
                                          <p:val>
                                            <p:strVal val="#ppt_x"/>
                                          </p:val>
                                        </p:tav>
                                        <p:tav tm="100000">
                                          <p:val>
                                            <p:strVal val="#ppt_x"/>
                                          </p:val>
                                        </p:tav>
                                      </p:tavLst>
                                    </p:anim>
                                    <p:anim calcmode="lin" valueType="num">
                                      <p:cBhvr>
                                        <p:cTn id="14" dur="500" fill="hold"/>
                                        <p:tgtEl>
                                          <p:spTgt spid="42"/>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750"/>
                                  </p:stCondLst>
                                  <p:childTnLst>
                                    <p:set>
                                      <p:cBhvr>
                                        <p:cTn id="16" dur="1" fill="hold">
                                          <p:stCondLst>
                                            <p:cond delay="0"/>
                                          </p:stCondLst>
                                        </p:cTn>
                                        <p:tgtEl>
                                          <p:spTgt spid="26">
                                            <p:txEl>
                                              <p:pRg st="0" end="0"/>
                                            </p:txEl>
                                          </p:spTgt>
                                        </p:tgtEl>
                                        <p:attrNameLst>
                                          <p:attrName>style.visibility</p:attrName>
                                        </p:attrNameLst>
                                      </p:cBhvr>
                                      <p:to>
                                        <p:strVal val="visible"/>
                                      </p:to>
                                    </p:set>
                                    <p:animEffect transition="in" filter="fade">
                                      <p:cBhvr>
                                        <p:cTn id="17" dur="500"/>
                                        <p:tgtEl>
                                          <p:spTgt spid="26">
                                            <p:txEl>
                                              <p:pRg st="0" end="0"/>
                                            </p:txEl>
                                          </p:spTgt>
                                        </p:tgtEl>
                                      </p:cBhvr>
                                    </p:animEffect>
                                    <p:anim calcmode="lin" valueType="num">
                                      <p:cBhvr>
                                        <p:cTn id="18" dur="500" fill="hold"/>
                                        <p:tgtEl>
                                          <p:spTgt spid="26">
                                            <p:txEl>
                                              <p:pRg st="0" end="0"/>
                                            </p:txEl>
                                          </p:spTgt>
                                        </p:tgtEl>
                                        <p:attrNameLst>
                                          <p:attrName>ppt_x</p:attrName>
                                        </p:attrNameLst>
                                      </p:cBhvr>
                                      <p:tavLst>
                                        <p:tav tm="0">
                                          <p:val>
                                            <p:strVal val="#ppt_x"/>
                                          </p:val>
                                        </p:tav>
                                        <p:tav tm="100000">
                                          <p:val>
                                            <p:strVal val="#ppt_x"/>
                                          </p:val>
                                        </p:tav>
                                      </p:tavLst>
                                    </p:anim>
                                    <p:anim calcmode="lin" valueType="num">
                                      <p:cBhvr>
                                        <p:cTn id="19" dur="500" fill="hold"/>
                                        <p:tgtEl>
                                          <p:spTgt spid="26">
                                            <p:txEl>
                                              <p:pRg st="0" end="0"/>
                                            </p:txEl>
                                          </p:spTgt>
                                        </p:tgtEl>
                                        <p:attrNameLst>
                                          <p:attrName>ppt_y</p:attrName>
                                        </p:attrNameLst>
                                      </p:cBhvr>
                                      <p:tavLst>
                                        <p:tav tm="0">
                                          <p:val>
                                            <p:strVal val="#ppt_y+.1"/>
                                          </p:val>
                                        </p:tav>
                                        <p:tav tm="100000">
                                          <p:val>
                                            <p:strVal val="#ppt_y"/>
                                          </p:val>
                                        </p:tav>
                                      </p:tavLst>
                                    </p:anim>
                                  </p:childTnLst>
                                </p:cTn>
                              </p:par>
                              <p:par>
                                <p:cTn id="20" presetID="10" presetClass="entr" presetSubtype="0" fill="hold" grpId="0" nodeType="withEffect">
                                  <p:stCondLst>
                                    <p:cond delay="1250"/>
                                  </p:stCondLst>
                                  <p:childTnLst>
                                    <p:set>
                                      <p:cBhvr>
                                        <p:cTn id="21" dur="1" fill="hold">
                                          <p:stCondLst>
                                            <p:cond delay="0"/>
                                          </p:stCondLst>
                                        </p:cTn>
                                        <p:tgtEl>
                                          <p:spTgt spid="28">
                                            <p:txEl>
                                              <p:pRg st="0" end="0"/>
                                            </p:txEl>
                                          </p:spTgt>
                                        </p:tgtEl>
                                        <p:attrNameLst>
                                          <p:attrName>style.visibility</p:attrName>
                                        </p:attrNameLst>
                                      </p:cBhvr>
                                      <p:to>
                                        <p:strVal val="visible"/>
                                      </p:to>
                                    </p:set>
                                    <p:animEffect transition="in" filter="fade">
                                      <p:cBhvr>
                                        <p:cTn id="22" dur="750"/>
                                        <p:tgtEl>
                                          <p:spTgt spid="28">
                                            <p:txEl>
                                              <p:pRg st="0" end="0"/>
                                            </p:txEl>
                                          </p:spTgt>
                                        </p:tgtEl>
                                      </p:cBhvr>
                                    </p:animEffect>
                                  </p:childTnLst>
                                </p:cTn>
                              </p:par>
                              <p:par>
                                <p:cTn id="23" presetID="10" presetClass="entr" presetSubtype="0" fill="hold" grpId="0" nodeType="withEffect">
                                  <p:stCondLst>
                                    <p:cond delay="1500"/>
                                  </p:stCondLst>
                                  <p:childTnLst>
                                    <p:set>
                                      <p:cBhvr>
                                        <p:cTn id="24" dur="1" fill="hold">
                                          <p:stCondLst>
                                            <p:cond delay="0"/>
                                          </p:stCondLst>
                                        </p:cTn>
                                        <p:tgtEl>
                                          <p:spTgt spid="28">
                                            <p:txEl>
                                              <p:pRg st="2" end="2"/>
                                            </p:txEl>
                                          </p:spTgt>
                                        </p:tgtEl>
                                        <p:attrNameLst>
                                          <p:attrName>style.visibility</p:attrName>
                                        </p:attrNameLst>
                                      </p:cBhvr>
                                      <p:to>
                                        <p:strVal val="visible"/>
                                      </p:to>
                                    </p:set>
                                    <p:animEffect transition="in" filter="fade">
                                      <p:cBhvr>
                                        <p:cTn id="25" dur="750"/>
                                        <p:tgtEl>
                                          <p:spTgt spid="28">
                                            <p:txEl>
                                              <p:pRg st="2" end="2"/>
                                            </p:txEl>
                                          </p:spTgt>
                                        </p:tgtEl>
                                      </p:cBhvr>
                                    </p:animEffect>
                                  </p:childTnLst>
                                </p:cTn>
                              </p:par>
                              <p:par>
                                <p:cTn id="26" presetID="10" presetClass="entr" presetSubtype="0" fill="hold" grpId="0" nodeType="withEffect">
                                  <p:stCondLst>
                                    <p:cond delay="1750"/>
                                  </p:stCondLst>
                                  <p:childTnLst>
                                    <p:set>
                                      <p:cBhvr>
                                        <p:cTn id="27" dur="1" fill="hold">
                                          <p:stCondLst>
                                            <p:cond delay="0"/>
                                          </p:stCondLst>
                                        </p:cTn>
                                        <p:tgtEl>
                                          <p:spTgt spid="28">
                                            <p:txEl>
                                              <p:pRg st="4" end="4"/>
                                            </p:txEl>
                                          </p:spTgt>
                                        </p:tgtEl>
                                        <p:attrNameLst>
                                          <p:attrName>style.visibility</p:attrName>
                                        </p:attrNameLst>
                                      </p:cBhvr>
                                      <p:to>
                                        <p:strVal val="visible"/>
                                      </p:to>
                                    </p:set>
                                    <p:animEffect transition="in" filter="fade">
                                      <p:cBhvr>
                                        <p:cTn id="28" dur="750"/>
                                        <p:tgtEl>
                                          <p:spTgt spid="28">
                                            <p:txEl>
                                              <p:pRg st="4" end="4"/>
                                            </p:txEl>
                                          </p:spTgt>
                                        </p:tgtEl>
                                      </p:cBhvr>
                                    </p:animEffect>
                                  </p:childTnLst>
                                </p:cTn>
                              </p:par>
                              <p:par>
                                <p:cTn id="29" presetID="6" presetClass="entr" presetSubtype="32" fill="hold" nodeType="withEffect">
                                  <p:stCondLst>
                                    <p:cond delay="1000"/>
                                  </p:stCondLst>
                                  <p:childTnLst>
                                    <p:set>
                                      <p:cBhvr>
                                        <p:cTn id="30" dur="1" fill="hold">
                                          <p:stCondLst>
                                            <p:cond delay="0"/>
                                          </p:stCondLst>
                                        </p:cTn>
                                        <p:tgtEl>
                                          <p:spTgt spid="39"/>
                                        </p:tgtEl>
                                        <p:attrNameLst>
                                          <p:attrName>style.visibility</p:attrName>
                                        </p:attrNameLst>
                                      </p:cBhvr>
                                      <p:to>
                                        <p:strVal val="visible"/>
                                      </p:to>
                                    </p:set>
                                    <p:animEffect transition="in" filter="circle(out)">
                                      <p:cBhvr>
                                        <p:cTn id="31" dur="1000"/>
                                        <p:tgtEl>
                                          <p:spTgt spid="39"/>
                                        </p:tgtEl>
                                      </p:cBhvr>
                                    </p:animEffect>
                                  </p:childTnLst>
                                </p:cTn>
                              </p:par>
                              <p:par>
                                <p:cTn id="32" presetID="42" presetClass="entr" presetSubtype="0" fill="hold" nodeType="withEffect">
                                  <p:stCondLst>
                                    <p:cond delay="1750"/>
                                  </p:stCondLst>
                                  <p:childTnLst>
                                    <p:set>
                                      <p:cBhvr>
                                        <p:cTn id="33" dur="1" fill="hold">
                                          <p:stCondLst>
                                            <p:cond delay="0"/>
                                          </p:stCondLst>
                                        </p:cTn>
                                        <p:tgtEl>
                                          <p:spTgt spid="37"/>
                                        </p:tgtEl>
                                        <p:attrNameLst>
                                          <p:attrName>style.visibility</p:attrName>
                                        </p:attrNameLst>
                                      </p:cBhvr>
                                      <p:to>
                                        <p:strVal val="visible"/>
                                      </p:to>
                                    </p:set>
                                    <p:animEffect transition="in" filter="fade">
                                      <p:cBhvr>
                                        <p:cTn id="34" dur="500"/>
                                        <p:tgtEl>
                                          <p:spTgt spid="37"/>
                                        </p:tgtEl>
                                      </p:cBhvr>
                                    </p:animEffect>
                                    <p:anim calcmode="lin" valueType="num">
                                      <p:cBhvr>
                                        <p:cTn id="35" dur="500" fill="hold"/>
                                        <p:tgtEl>
                                          <p:spTgt spid="37"/>
                                        </p:tgtEl>
                                        <p:attrNameLst>
                                          <p:attrName>ppt_x</p:attrName>
                                        </p:attrNameLst>
                                      </p:cBhvr>
                                      <p:tavLst>
                                        <p:tav tm="0">
                                          <p:val>
                                            <p:strVal val="#ppt_x"/>
                                          </p:val>
                                        </p:tav>
                                        <p:tav tm="100000">
                                          <p:val>
                                            <p:strVal val="#ppt_x"/>
                                          </p:val>
                                        </p:tav>
                                      </p:tavLst>
                                    </p:anim>
                                    <p:anim calcmode="lin" valueType="num">
                                      <p:cBhvr>
                                        <p:cTn id="36" dur="500" fill="hold"/>
                                        <p:tgtEl>
                                          <p:spTgt spid="37"/>
                                        </p:tgtEl>
                                        <p:attrNameLst>
                                          <p:attrName>ppt_y</p:attrName>
                                        </p:attrNameLst>
                                      </p:cBhvr>
                                      <p:tavLst>
                                        <p:tav tm="0">
                                          <p:val>
                                            <p:strVal val="#ppt_y+.1"/>
                                          </p:val>
                                        </p:tav>
                                        <p:tav tm="100000">
                                          <p:val>
                                            <p:strVal val="#ppt_y"/>
                                          </p:val>
                                        </p:tav>
                                      </p:tavLst>
                                    </p:anim>
                                  </p:childTnLst>
                                </p:cTn>
                              </p:par>
                              <p:par>
                                <p:cTn id="37" presetID="42" presetClass="entr" presetSubtype="0" fill="hold" grpId="0" nodeType="withEffect">
                                  <p:stCondLst>
                                    <p:cond delay="1750"/>
                                  </p:stCondLst>
                                  <p:childTnLst>
                                    <p:set>
                                      <p:cBhvr>
                                        <p:cTn id="38" dur="1" fill="hold">
                                          <p:stCondLst>
                                            <p:cond delay="0"/>
                                          </p:stCondLst>
                                        </p:cTn>
                                        <p:tgtEl>
                                          <p:spTgt spid="29">
                                            <p:txEl>
                                              <p:pRg st="0" end="0"/>
                                            </p:txEl>
                                          </p:spTgt>
                                        </p:tgtEl>
                                        <p:attrNameLst>
                                          <p:attrName>style.visibility</p:attrName>
                                        </p:attrNameLst>
                                      </p:cBhvr>
                                      <p:to>
                                        <p:strVal val="visible"/>
                                      </p:to>
                                    </p:set>
                                    <p:animEffect transition="in" filter="fade">
                                      <p:cBhvr>
                                        <p:cTn id="39" dur="500"/>
                                        <p:tgtEl>
                                          <p:spTgt spid="29">
                                            <p:txEl>
                                              <p:pRg st="0" end="0"/>
                                            </p:txEl>
                                          </p:spTgt>
                                        </p:tgtEl>
                                      </p:cBhvr>
                                    </p:animEffect>
                                    <p:anim calcmode="lin" valueType="num">
                                      <p:cBhvr>
                                        <p:cTn id="40" dur="500" fill="hold"/>
                                        <p:tgtEl>
                                          <p:spTgt spid="29">
                                            <p:txEl>
                                              <p:pRg st="0" end="0"/>
                                            </p:txEl>
                                          </p:spTgt>
                                        </p:tgtEl>
                                        <p:attrNameLst>
                                          <p:attrName>ppt_x</p:attrName>
                                        </p:attrNameLst>
                                      </p:cBhvr>
                                      <p:tavLst>
                                        <p:tav tm="0">
                                          <p:val>
                                            <p:strVal val="#ppt_x"/>
                                          </p:val>
                                        </p:tav>
                                        <p:tav tm="100000">
                                          <p:val>
                                            <p:strVal val="#ppt_x"/>
                                          </p:val>
                                        </p:tav>
                                      </p:tavLst>
                                    </p:anim>
                                    <p:anim calcmode="lin" valueType="num">
                                      <p:cBhvr>
                                        <p:cTn id="41" dur="500" fill="hold"/>
                                        <p:tgtEl>
                                          <p:spTgt spid="29">
                                            <p:txEl>
                                              <p:pRg st="0" end="0"/>
                                            </p:txEl>
                                          </p:spTgt>
                                        </p:tgtEl>
                                        <p:attrNameLst>
                                          <p:attrName>ppt_y</p:attrName>
                                        </p:attrNameLst>
                                      </p:cBhvr>
                                      <p:tavLst>
                                        <p:tav tm="0">
                                          <p:val>
                                            <p:strVal val="#ppt_y+.1"/>
                                          </p:val>
                                        </p:tav>
                                        <p:tav tm="100000">
                                          <p:val>
                                            <p:strVal val="#ppt_y"/>
                                          </p:val>
                                        </p:tav>
                                      </p:tavLst>
                                    </p:anim>
                                  </p:childTnLst>
                                </p:cTn>
                              </p:par>
                              <p:par>
                                <p:cTn id="42" presetID="10" presetClass="entr" presetSubtype="0" fill="hold" grpId="0" nodeType="withEffect">
                                  <p:stCondLst>
                                    <p:cond delay="2250"/>
                                  </p:stCondLst>
                                  <p:childTnLst>
                                    <p:set>
                                      <p:cBhvr>
                                        <p:cTn id="43" dur="1" fill="hold">
                                          <p:stCondLst>
                                            <p:cond delay="0"/>
                                          </p:stCondLst>
                                        </p:cTn>
                                        <p:tgtEl>
                                          <p:spTgt spid="35">
                                            <p:txEl>
                                              <p:pRg st="0" end="0"/>
                                            </p:txEl>
                                          </p:spTgt>
                                        </p:tgtEl>
                                        <p:attrNameLst>
                                          <p:attrName>style.visibility</p:attrName>
                                        </p:attrNameLst>
                                      </p:cBhvr>
                                      <p:to>
                                        <p:strVal val="visible"/>
                                      </p:to>
                                    </p:set>
                                    <p:animEffect transition="in" filter="fade">
                                      <p:cBhvr>
                                        <p:cTn id="44" dur="750"/>
                                        <p:tgtEl>
                                          <p:spTgt spid="35">
                                            <p:txEl>
                                              <p:pRg st="0" end="0"/>
                                            </p:txEl>
                                          </p:spTgt>
                                        </p:tgtEl>
                                      </p:cBhvr>
                                    </p:animEffect>
                                  </p:childTnLst>
                                </p:cTn>
                              </p:par>
                              <p:par>
                                <p:cTn id="45" presetID="10" presetClass="entr" presetSubtype="0" fill="hold" grpId="0" nodeType="withEffect">
                                  <p:stCondLst>
                                    <p:cond delay="2500"/>
                                  </p:stCondLst>
                                  <p:childTnLst>
                                    <p:set>
                                      <p:cBhvr>
                                        <p:cTn id="46" dur="1" fill="hold">
                                          <p:stCondLst>
                                            <p:cond delay="0"/>
                                          </p:stCondLst>
                                        </p:cTn>
                                        <p:tgtEl>
                                          <p:spTgt spid="35">
                                            <p:txEl>
                                              <p:pRg st="2" end="2"/>
                                            </p:txEl>
                                          </p:spTgt>
                                        </p:tgtEl>
                                        <p:attrNameLst>
                                          <p:attrName>style.visibility</p:attrName>
                                        </p:attrNameLst>
                                      </p:cBhvr>
                                      <p:to>
                                        <p:strVal val="visible"/>
                                      </p:to>
                                    </p:set>
                                    <p:animEffect transition="in" filter="fade">
                                      <p:cBhvr>
                                        <p:cTn id="47" dur="750"/>
                                        <p:tgtEl>
                                          <p:spTgt spid="35">
                                            <p:txEl>
                                              <p:pRg st="2" end="2"/>
                                            </p:txEl>
                                          </p:spTgt>
                                        </p:tgtEl>
                                      </p:cBhvr>
                                    </p:animEffect>
                                  </p:childTnLst>
                                </p:cTn>
                              </p:par>
                              <p:par>
                                <p:cTn id="48" presetID="10" presetClass="entr" presetSubtype="0" fill="hold" grpId="0" nodeType="withEffect">
                                  <p:stCondLst>
                                    <p:cond delay="2750"/>
                                  </p:stCondLst>
                                  <p:childTnLst>
                                    <p:set>
                                      <p:cBhvr>
                                        <p:cTn id="49" dur="1" fill="hold">
                                          <p:stCondLst>
                                            <p:cond delay="0"/>
                                          </p:stCondLst>
                                        </p:cTn>
                                        <p:tgtEl>
                                          <p:spTgt spid="35">
                                            <p:txEl>
                                              <p:pRg st="4" end="4"/>
                                            </p:txEl>
                                          </p:spTgt>
                                        </p:tgtEl>
                                        <p:attrNameLst>
                                          <p:attrName>style.visibility</p:attrName>
                                        </p:attrNameLst>
                                      </p:cBhvr>
                                      <p:to>
                                        <p:strVal val="visible"/>
                                      </p:to>
                                    </p:set>
                                    <p:animEffect transition="in" filter="fade">
                                      <p:cBhvr>
                                        <p:cTn id="50" dur="750"/>
                                        <p:tgtEl>
                                          <p:spTgt spid="35">
                                            <p:txEl>
                                              <p:pRg st="4" end="4"/>
                                            </p:txEl>
                                          </p:spTgt>
                                        </p:tgtEl>
                                      </p:cBhvr>
                                    </p:animEffect>
                                  </p:childTnLst>
                                </p:cTn>
                              </p:par>
                              <p:par>
                                <p:cTn id="51" presetID="6" presetClass="entr" presetSubtype="32" fill="hold" nodeType="withEffect">
                                  <p:stCondLst>
                                    <p:cond delay="2000"/>
                                  </p:stCondLst>
                                  <p:childTnLst>
                                    <p:set>
                                      <p:cBhvr>
                                        <p:cTn id="52" dur="1" fill="hold">
                                          <p:stCondLst>
                                            <p:cond delay="0"/>
                                          </p:stCondLst>
                                        </p:cTn>
                                        <p:tgtEl>
                                          <p:spTgt spid="40"/>
                                        </p:tgtEl>
                                        <p:attrNameLst>
                                          <p:attrName>style.visibility</p:attrName>
                                        </p:attrNameLst>
                                      </p:cBhvr>
                                      <p:to>
                                        <p:strVal val="visible"/>
                                      </p:to>
                                    </p:set>
                                    <p:animEffect transition="in" filter="circle(out)">
                                      <p:cBhvr>
                                        <p:cTn id="53" dur="1000"/>
                                        <p:tgtEl>
                                          <p:spTgt spid="40"/>
                                        </p:tgtEl>
                                      </p:cBhvr>
                                    </p:animEffect>
                                  </p:childTnLst>
                                </p:cTn>
                              </p:par>
                              <p:par>
                                <p:cTn id="54" presetID="42" presetClass="entr" presetSubtype="0" fill="hold" grpId="0" nodeType="withEffect">
                                  <p:stCondLst>
                                    <p:cond delay="2750"/>
                                  </p:stCondLst>
                                  <p:childTnLst>
                                    <p:set>
                                      <p:cBhvr>
                                        <p:cTn id="55" dur="1" fill="hold">
                                          <p:stCondLst>
                                            <p:cond delay="0"/>
                                          </p:stCondLst>
                                        </p:cTn>
                                        <p:tgtEl>
                                          <p:spTgt spid="34">
                                            <p:txEl>
                                              <p:pRg st="0" end="0"/>
                                            </p:txEl>
                                          </p:spTgt>
                                        </p:tgtEl>
                                        <p:attrNameLst>
                                          <p:attrName>style.visibility</p:attrName>
                                        </p:attrNameLst>
                                      </p:cBhvr>
                                      <p:to>
                                        <p:strVal val="visible"/>
                                      </p:to>
                                    </p:set>
                                    <p:animEffect transition="in" filter="fade">
                                      <p:cBhvr>
                                        <p:cTn id="56" dur="500"/>
                                        <p:tgtEl>
                                          <p:spTgt spid="34">
                                            <p:txEl>
                                              <p:pRg st="0" end="0"/>
                                            </p:txEl>
                                          </p:spTgt>
                                        </p:tgtEl>
                                      </p:cBhvr>
                                    </p:animEffect>
                                    <p:anim calcmode="lin" valueType="num">
                                      <p:cBhvr>
                                        <p:cTn id="57" dur="500" fill="hold"/>
                                        <p:tgtEl>
                                          <p:spTgt spid="34">
                                            <p:txEl>
                                              <p:pRg st="0" end="0"/>
                                            </p:txEl>
                                          </p:spTgt>
                                        </p:tgtEl>
                                        <p:attrNameLst>
                                          <p:attrName>ppt_x</p:attrName>
                                        </p:attrNameLst>
                                      </p:cBhvr>
                                      <p:tavLst>
                                        <p:tav tm="0">
                                          <p:val>
                                            <p:strVal val="#ppt_x"/>
                                          </p:val>
                                        </p:tav>
                                        <p:tav tm="100000">
                                          <p:val>
                                            <p:strVal val="#ppt_x"/>
                                          </p:val>
                                        </p:tav>
                                      </p:tavLst>
                                    </p:anim>
                                    <p:anim calcmode="lin" valueType="num">
                                      <p:cBhvr>
                                        <p:cTn id="58" dur="500" fill="hold"/>
                                        <p:tgtEl>
                                          <p:spTgt spid="34">
                                            <p:txEl>
                                              <p:pRg st="0" end="0"/>
                                            </p:txEl>
                                          </p:spTgt>
                                        </p:tgtEl>
                                        <p:attrNameLst>
                                          <p:attrName>ppt_y</p:attrName>
                                        </p:attrNameLst>
                                      </p:cBhvr>
                                      <p:tavLst>
                                        <p:tav tm="0">
                                          <p:val>
                                            <p:strVal val="#ppt_y+.1"/>
                                          </p:val>
                                        </p:tav>
                                        <p:tav tm="100000">
                                          <p:val>
                                            <p:strVal val="#ppt_y"/>
                                          </p:val>
                                        </p:tav>
                                      </p:tavLst>
                                    </p:anim>
                                  </p:childTnLst>
                                </p:cTn>
                              </p:par>
                              <p:par>
                                <p:cTn id="59" presetID="42" presetClass="entr" presetSubtype="0" fill="hold" nodeType="withEffect">
                                  <p:stCondLst>
                                    <p:cond delay="2750"/>
                                  </p:stCondLst>
                                  <p:childTnLst>
                                    <p:set>
                                      <p:cBhvr>
                                        <p:cTn id="60" dur="1" fill="hold">
                                          <p:stCondLst>
                                            <p:cond delay="0"/>
                                          </p:stCondLst>
                                        </p:cTn>
                                        <p:tgtEl>
                                          <p:spTgt spid="38"/>
                                        </p:tgtEl>
                                        <p:attrNameLst>
                                          <p:attrName>style.visibility</p:attrName>
                                        </p:attrNameLst>
                                      </p:cBhvr>
                                      <p:to>
                                        <p:strVal val="visible"/>
                                      </p:to>
                                    </p:set>
                                    <p:animEffect transition="in" filter="fade">
                                      <p:cBhvr>
                                        <p:cTn id="61" dur="500"/>
                                        <p:tgtEl>
                                          <p:spTgt spid="38"/>
                                        </p:tgtEl>
                                      </p:cBhvr>
                                    </p:animEffect>
                                    <p:anim calcmode="lin" valueType="num">
                                      <p:cBhvr>
                                        <p:cTn id="62" dur="500" fill="hold"/>
                                        <p:tgtEl>
                                          <p:spTgt spid="38"/>
                                        </p:tgtEl>
                                        <p:attrNameLst>
                                          <p:attrName>ppt_x</p:attrName>
                                        </p:attrNameLst>
                                      </p:cBhvr>
                                      <p:tavLst>
                                        <p:tav tm="0">
                                          <p:val>
                                            <p:strVal val="#ppt_x"/>
                                          </p:val>
                                        </p:tav>
                                        <p:tav tm="100000">
                                          <p:val>
                                            <p:strVal val="#ppt_x"/>
                                          </p:val>
                                        </p:tav>
                                      </p:tavLst>
                                    </p:anim>
                                    <p:anim calcmode="lin" valueType="num">
                                      <p:cBhvr>
                                        <p:cTn id="63" dur="500" fill="hold"/>
                                        <p:tgtEl>
                                          <p:spTgt spid="38"/>
                                        </p:tgtEl>
                                        <p:attrNameLst>
                                          <p:attrName>ppt_y</p:attrName>
                                        </p:attrNameLst>
                                      </p:cBhvr>
                                      <p:tavLst>
                                        <p:tav tm="0">
                                          <p:val>
                                            <p:strVal val="#ppt_y+.1"/>
                                          </p:val>
                                        </p:tav>
                                        <p:tav tm="100000">
                                          <p:val>
                                            <p:strVal val="#ppt_y"/>
                                          </p:val>
                                        </p:tav>
                                      </p:tavLst>
                                    </p:anim>
                                  </p:childTnLst>
                                </p:cTn>
                              </p:par>
                              <p:par>
                                <p:cTn id="64" presetID="10" presetClass="entr" presetSubtype="0" fill="hold" grpId="0" nodeType="withEffect">
                                  <p:stCondLst>
                                    <p:cond delay="3250"/>
                                  </p:stCondLst>
                                  <p:childTnLst>
                                    <p:set>
                                      <p:cBhvr>
                                        <p:cTn id="65" dur="1" fill="hold">
                                          <p:stCondLst>
                                            <p:cond delay="0"/>
                                          </p:stCondLst>
                                        </p:cTn>
                                        <p:tgtEl>
                                          <p:spTgt spid="36">
                                            <p:txEl>
                                              <p:pRg st="0" end="0"/>
                                            </p:txEl>
                                          </p:spTgt>
                                        </p:tgtEl>
                                        <p:attrNameLst>
                                          <p:attrName>style.visibility</p:attrName>
                                        </p:attrNameLst>
                                      </p:cBhvr>
                                      <p:to>
                                        <p:strVal val="visible"/>
                                      </p:to>
                                    </p:set>
                                    <p:animEffect transition="in" filter="fade">
                                      <p:cBhvr>
                                        <p:cTn id="66" dur="750"/>
                                        <p:tgtEl>
                                          <p:spTgt spid="36">
                                            <p:txEl>
                                              <p:pRg st="0" end="0"/>
                                            </p:txEl>
                                          </p:spTgt>
                                        </p:tgtEl>
                                      </p:cBhvr>
                                    </p:animEffect>
                                  </p:childTnLst>
                                </p:cTn>
                              </p:par>
                              <p:par>
                                <p:cTn id="67" presetID="10" presetClass="entr" presetSubtype="0" fill="hold" grpId="0" nodeType="withEffect">
                                  <p:stCondLst>
                                    <p:cond delay="3500"/>
                                  </p:stCondLst>
                                  <p:childTnLst>
                                    <p:set>
                                      <p:cBhvr>
                                        <p:cTn id="68" dur="1" fill="hold">
                                          <p:stCondLst>
                                            <p:cond delay="0"/>
                                          </p:stCondLst>
                                        </p:cTn>
                                        <p:tgtEl>
                                          <p:spTgt spid="36">
                                            <p:txEl>
                                              <p:pRg st="2" end="2"/>
                                            </p:txEl>
                                          </p:spTgt>
                                        </p:tgtEl>
                                        <p:attrNameLst>
                                          <p:attrName>style.visibility</p:attrName>
                                        </p:attrNameLst>
                                      </p:cBhvr>
                                      <p:to>
                                        <p:strVal val="visible"/>
                                      </p:to>
                                    </p:set>
                                    <p:animEffect transition="in" filter="fade">
                                      <p:cBhvr>
                                        <p:cTn id="69" dur="750"/>
                                        <p:tgtEl>
                                          <p:spTgt spid="3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uild="p"/>
      <p:bldP spid="28" grpId="0" uiExpand="1" build="p"/>
      <p:bldP spid="29" grpId="0" build="p"/>
      <p:bldP spid="34" grpId="0" build="p"/>
      <p:bldP spid="35" grpId="0" uiExpand="1" build="p"/>
      <p:bldP spid="36" grpId="0" uiExpand="1" build="p"/>
      <p:bldP spid="4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Rectángulo 47">
            <a:extLst>
              <a:ext uri="{FF2B5EF4-FFF2-40B4-BE49-F238E27FC236}">
                <a16:creationId xmlns:a16="http://schemas.microsoft.com/office/drawing/2014/main" id="{B85BB7EA-E94C-C426-4708-6F75514BCB10}"/>
              </a:ext>
            </a:extLst>
          </p:cNvPr>
          <p:cNvSpPr/>
          <p:nvPr/>
        </p:nvSpPr>
        <p:spPr>
          <a:xfrm>
            <a:off x="2387601" y="1727202"/>
            <a:ext cx="3644900" cy="2133594"/>
          </a:xfrm>
          <a:prstGeom prst="rect">
            <a:avLst/>
          </a:prstGeom>
          <a:solidFill>
            <a:schemeClr val="accent1"/>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5144815" cy="304699"/>
          </a:xfrm>
        </p:spPr>
        <p:txBody>
          <a:bodyPr/>
          <a:lstStyle/>
          <a:p>
            <a:r>
              <a:rPr lang="es-ES"/>
              <a:t>Líneas de Negocio</a:t>
            </a:r>
          </a:p>
        </p:txBody>
      </p:sp>
      <p:sp>
        <p:nvSpPr>
          <p:cNvPr id="4" name="Marcador de texto 3">
            <a:extLst>
              <a:ext uri="{FF2B5EF4-FFF2-40B4-BE49-F238E27FC236}">
                <a16:creationId xmlns:a16="http://schemas.microsoft.com/office/drawing/2014/main" id="{217EEA2F-E8FB-CF8D-465B-8F483D5E6A2E}"/>
              </a:ext>
            </a:extLst>
          </p:cNvPr>
          <p:cNvSpPr>
            <a:spLocks noGrp="1"/>
          </p:cNvSpPr>
          <p:nvPr>
            <p:ph type="body" sz="quarter" idx="12"/>
          </p:nvPr>
        </p:nvSpPr>
        <p:spPr>
          <a:xfrm>
            <a:off x="6527797" y="2596417"/>
            <a:ext cx="3156607" cy="1005391"/>
          </a:xfrm>
        </p:spPr>
        <p:txBody>
          <a:bodyPr numCol="1"/>
          <a:lstStyle/>
          <a:p>
            <a:pPr>
              <a:lnSpc>
                <a:spcPct val="100000"/>
              </a:lnSpc>
            </a:pPr>
            <a:r>
              <a:rPr lang="es-ES"/>
              <a:t>Integramos la excelencia de nuestra  Vigilancia con la última Tecnología  para estar a la altura de las  necesidades de nuestros clientes.</a:t>
            </a:r>
          </a:p>
          <a:p>
            <a:endParaRPr lang="es-ES"/>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INTRODUCCIÓN</a:t>
            </a:r>
          </a:p>
        </p:txBody>
      </p:sp>
      <p:cxnSp>
        <p:nvCxnSpPr>
          <p:cNvPr id="7" name="Conector recto 6">
            <a:extLst>
              <a:ext uri="{FF2B5EF4-FFF2-40B4-BE49-F238E27FC236}">
                <a16:creationId xmlns:a16="http://schemas.microsoft.com/office/drawing/2014/main" id="{A9BAD30A-1299-4FB7-3C3E-B3E8ECF70130}"/>
              </a:ext>
            </a:extLst>
          </p:cNvPr>
          <p:cNvCxnSpPr/>
          <p:nvPr/>
        </p:nvCxnSpPr>
        <p:spPr>
          <a:xfrm>
            <a:off x="838201" y="1387375"/>
            <a:ext cx="109881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20" name="Marcador de texto 2">
            <a:extLst>
              <a:ext uri="{FF2B5EF4-FFF2-40B4-BE49-F238E27FC236}">
                <a16:creationId xmlns:a16="http://schemas.microsoft.com/office/drawing/2014/main" id="{AAD7B690-C684-8E25-F92B-7B7EBF8913E7}"/>
              </a:ext>
            </a:extLst>
          </p:cNvPr>
          <p:cNvSpPr txBox="1">
            <a:spLocks/>
          </p:cNvSpPr>
          <p:nvPr/>
        </p:nvSpPr>
        <p:spPr>
          <a:xfrm>
            <a:off x="7083753" y="1936234"/>
            <a:ext cx="2012292"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600" b="1"/>
              <a:t>PROSEGUR  SEGURIDAD</a:t>
            </a:r>
          </a:p>
        </p:txBody>
      </p:sp>
      <p:sp>
        <p:nvSpPr>
          <p:cNvPr id="40" name="Marcador de texto 3">
            <a:extLst>
              <a:ext uri="{FF2B5EF4-FFF2-40B4-BE49-F238E27FC236}">
                <a16:creationId xmlns:a16="http://schemas.microsoft.com/office/drawing/2014/main" id="{ED055047-F2F7-5756-2944-D078EB64D456}"/>
              </a:ext>
            </a:extLst>
          </p:cNvPr>
          <p:cNvSpPr txBox="1">
            <a:spLocks/>
          </p:cNvSpPr>
          <p:nvPr/>
        </p:nvSpPr>
        <p:spPr>
          <a:xfrm>
            <a:off x="2768600" y="2596417"/>
            <a:ext cx="3011216" cy="1093157"/>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s-ES" dirty="0"/>
              <a:t>Soluciones para el transporte de  efectivo o mercancías valiosas y para  la automatización de la gestión de  efectivo de cualquier tipo de negocio.</a:t>
            </a:r>
          </a:p>
        </p:txBody>
      </p:sp>
      <p:sp>
        <p:nvSpPr>
          <p:cNvPr id="41" name="Marcador de texto 2">
            <a:extLst>
              <a:ext uri="{FF2B5EF4-FFF2-40B4-BE49-F238E27FC236}">
                <a16:creationId xmlns:a16="http://schemas.microsoft.com/office/drawing/2014/main" id="{6EB6317C-F45B-9F95-1713-787D1A656B0A}"/>
              </a:ext>
            </a:extLst>
          </p:cNvPr>
          <p:cNvSpPr txBox="1">
            <a:spLocks/>
          </p:cNvSpPr>
          <p:nvPr/>
        </p:nvSpPr>
        <p:spPr>
          <a:xfrm>
            <a:off x="3314700" y="1936234"/>
            <a:ext cx="1193799" cy="492443"/>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s-ES" sz="1600" b="1"/>
              <a:t>PROSEGUR CASH</a:t>
            </a:r>
          </a:p>
        </p:txBody>
      </p:sp>
      <p:sp>
        <p:nvSpPr>
          <p:cNvPr id="42" name="Marcador de texto 3">
            <a:extLst>
              <a:ext uri="{FF2B5EF4-FFF2-40B4-BE49-F238E27FC236}">
                <a16:creationId xmlns:a16="http://schemas.microsoft.com/office/drawing/2014/main" id="{625EED25-4720-B1B1-6798-2891F02B5C35}"/>
              </a:ext>
            </a:extLst>
          </p:cNvPr>
          <p:cNvSpPr txBox="1">
            <a:spLocks/>
          </p:cNvSpPr>
          <p:nvPr/>
        </p:nvSpPr>
        <p:spPr>
          <a:xfrm>
            <a:off x="6537652" y="4872577"/>
            <a:ext cx="3050845" cy="1093157"/>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s-ES"/>
              <a:t>La solución para hogares y negocios  del líder en seguridad, con servicios  que van desde la propia alarma hasta  la localización de personas o vehículos.</a:t>
            </a:r>
          </a:p>
          <a:p>
            <a:endParaRPr lang="es-ES"/>
          </a:p>
        </p:txBody>
      </p:sp>
      <p:sp>
        <p:nvSpPr>
          <p:cNvPr id="43" name="Marcador de texto 2">
            <a:extLst>
              <a:ext uri="{FF2B5EF4-FFF2-40B4-BE49-F238E27FC236}">
                <a16:creationId xmlns:a16="http://schemas.microsoft.com/office/drawing/2014/main" id="{F6F89B68-4505-62D5-93C3-7B4F6BE86E46}"/>
              </a:ext>
            </a:extLst>
          </p:cNvPr>
          <p:cNvSpPr txBox="1">
            <a:spLocks/>
          </p:cNvSpPr>
          <p:nvPr/>
        </p:nvSpPr>
        <p:spPr>
          <a:xfrm>
            <a:off x="7073897" y="4248713"/>
            <a:ext cx="1834492" cy="443198"/>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600" b="1"/>
              <a:t>PROSEGUR ALARMAS</a:t>
            </a:r>
          </a:p>
        </p:txBody>
      </p:sp>
      <p:sp>
        <p:nvSpPr>
          <p:cNvPr id="44" name="Marcador de texto 3">
            <a:extLst>
              <a:ext uri="{FF2B5EF4-FFF2-40B4-BE49-F238E27FC236}">
                <a16:creationId xmlns:a16="http://schemas.microsoft.com/office/drawing/2014/main" id="{85404E17-F7B2-1722-B264-09897C5D90AB}"/>
              </a:ext>
            </a:extLst>
          </p:cNvPr>
          <p:cNvSpPr txBox="1">
            <a:spLocks/>
          </p:cNvSpPr>
          <p:nvPr/>
        </p:nvSpPr>
        <p:spPr>
          <a:xfrm>
            <a:off x="2768600" y="4872577"/>
            <a:ext cx="2908300" cy="1093157"/>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pPr>
            <a:r>
              <a:rPr lang="es-ES"/>
              <a:t>Protección ante posibles ataques en  el mundo virtual que puedan poner en  peligro la seguridad de una empresa o negocio.</a:t>
            </a:r>
          </a:p>
          <a:p>
            <a:endParaRPr lang="es-ES"/>
          </a:p>
        </p:txBody>
      </p:sp>
      <p:sp>
        <p:nvSpPr>
          <p:cNvPr id="45" name="Marcador de texto 2">
            <a:extLst>
              <a:ext uri="{FF2B5EF4-FFF2-40B4-BE49-F238E27FC236}">
                <a16:creationId xmlns:a16="http://schemas.microsoft.com/office/drawing/2014/main" id="{7A2812F8-7825-2E18-23BB-0211BCECD0AE}"/>
              </a:ext>
            </a:extLst>
          </p:cNvPr>
          <p:cNvSpPr txBox="1">
            <a:spLocks/>
          </p:cNvSpPr>
          <p:nvPr/>
        </p:nvSpPr>
        <p:spPr>
          <a:xfrm>
            <a:off x="3314700" y="4248713"/>
            <a:ext cx="2393292" cy="221599"/>
          </a:xfrm>
          <a:prstGeom prst="rect">
            <a:avLst/>
          </a:prstGeom>
        </p:spPr>
        <p:txBody>
          <a:bodyPr wrap="square" lIns="0" tIns="0" rIns="0" bIns="0">
            <a:spAutoFit/>
          </a:bodyPr>
          <a:lstStyle>
            <a:lvl1pPr marL="0" indent="0" algn="l" defTabSz="914377" rtl="0" eaLnBrk="1" latinLnBrk="0" hangingPunct="1">
              <a:lnSpc>
                <a:spcPct val="90000"/>
              </a:lnSpc>
              <a:spcBef>
                <a:spcPts val="1000"/>
              </a:spcBef>
              <a:buFont typeface="Arial" panose="020B0604020202020204" pitchFamily="34" charset="0"/>
              <a:buNone/>
              <a:defRPr sz="2200" b="0" kern="1200">
                <a:solidFill>
                  <a:schemeClr val="tx1"/>
                </a:solidFill>
                <a:latin typeface="Century Gothic" panose="020B0502020202020204" pitchFamily="34" charset="0"/>
                <a:ea typeface="+mn-ea"/>
                <a:cs typeface="+mn-cs"/>
              </a:defRPr>
            </a:lvl1pPr>
            <a:lvl2pPr marL="0" indent="0" algn="l" defTabSz="914377" rtl="0" eaLnBrk="1" latinLnBrk="0" hangingPunct="1">
              <a:lnSpc>
                <a:spcPct val="90000"/>
              </a:lnSpc>
              <a:spcBef>
                <a:spcPts val="1200"/>
              </a:spcBef>
              <a:buFont typeface="Arial" panose="020B0604020202020204" pitchFamily="34" charset="0"/>
              <a:buNone/>
              <a:defRPr sz="2400" kern="1200">
                <a:solidFill>
                  <a:schemeClr val="tx1"/>
                </a:solidFill>
                <a:latin typeface="Century Gothic" panose="020B0502020202020204" pitchFamily="34" charset="0"/>
                <a:ea typeface="+mn-ea"/>
                <a:cs typeface="+mn-cs"/>
              </a:defRPr>
            </a:lvl2pPr>
            <a:lvl3pPr marL="914377" indent="0" algn="l" defTabSz="914377"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371566"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4pPr>
            <a:lvl5pPr marL="1828754" indent="0" algn="l" defTabSz="914377" rtl="0" eaLnBrk="1" latinLnBrk="0" hangingPunct="1">
              <a:lnSpc>
                <a:spcPct val="90000"/>
              </a:lnSpc>
              <a:spcBef>
                <a:spcPts val="500"/>
              </a:spcBef>
              <a:buFont typeface="Arial" panose="020B0604020202020204" pitchFamily="34" charset="0"/>
              <a:buNone/>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s-ES" sz="1600" b="1"/>
              <a:t>PROSEGUR AVOS</a:t>
            </a:r>
          </a:p>
        </p:txBody>
      </p:sp>
      <p:pic>
        <p:nvPicPr>
          <p:cNvPr id="6" name="Imagen 5">
            <a:extLst>
              <a:ext uri="{FF2B5EF4-FFF2-40B4-BE49-F238E27FC236}">
                <a16:creationId xmlns:a16="http://schemas.microsoft.com/office/drawing/2014/main" id="{B3BBCAE1-4412-8207-27BC-CFEBA40A932E}"/>
              </a:ext>
            </a:extLst>
          </p:cNvPr>
          <p:cNvPicPr>
            <a:picLocks noChangeAspect="1"/>
          </p:cNvPicPr>
          <p:nvPr/>
        </p:nvPicPr>
        <p:blipFill>
          <a:blip r:embed="rId2" cstate="email">
            <a:lum bright="-40000" contrast="-40000"/>
            <a:extLst>
              <a:ext uri="{28A0092B-C50C-407E-A947-70E740481C1C}">
                <a14:useLocalDpi xmlns:a14="http://schemas.microsoft.com/office/drawing/2010/main"/>
              </a:ext>
            </a:extLst>
          </a:blip>
          <a:stretch>
            <a:fillRect/>
          </a:stretch>
        </p:blipFill>
        <p:spPr>
          <a:xfrm>
            <a:off x="6273799" y="1839182"/>
            <a:ext cx="606756" cy="533210"/>
          </a:xfrm>
          <a:prstGeom prst="rect">
            <a:avLst/>
          </a:prstGeom>
        </p:spPr>
      </p:pic>
      <p:pic>
        <p:nvPicPr>
          <p:cNvPr id="8" name="Imagen 7">
            <a:extLst>
              <a:ext uri="{FF2B5EF4-FFF2-40B4-BE49-F238E27FC236}">
                <a16:creationId xmlns:a16="http://schemas.microsoft.com/office/drawing/2014/main" id="{74BEBEE8-4EBD-F041-0F4E-1589CC30A60C}"/>
              </a:ext>
            </a:extLst>
          </p:cNvPr>
          <p:cNvPicPr>
            <a:picLocks noChangeAspect="1"/>
          </p:cNvPicPr>
          <p:nvPr/>
        </p:nvPicPr>
        <p:blipFill>
          <a:blip r:embed="rId3" cstate="email">
            <a:lum bright="-40000" contrast="-40000"/>
            <a:extLst>
              <a:ext uri="{28A0092B-C50C-407E-A947-70E740481C1C}">
                <a14:useLocalDpi xmlns:a14="http://schemas.microsoft.com/office/drawing/2010/main"/>
              </a:ext>
            </a:extLst>
          </a:blip>
          <a:stretch>
            <a:fillRect/>
          </a:stretch>
        </p:blipFill>
        <p:spPr>
          <a:xfrm>
            <a:off x="2516410" y="1980466"/>
            <a:ext cx="658089" cy="380999"/>
          </a:xfrm>
          <a:prstGeom prst="rect">
            <a:avLst/>
          </a:prstGeom>
        </p:spPr>
      </p:pic>
      <p:pic>
        <p:nvPicPr>
          <p:cNvPr id="9" name="Imagen 8">
            <a:extLst>
              <a:ext uri="{FF2B5EF4-FFF2-40B4-BE49-F238E27FC236}">
                <a16:creationId xmlns:a16="http://schemas.microsoft.com/office/drawing/2014/main" id="{5083026A-9127-F387-AC8A-2170669AE96F}"/>
              </a:ext>
            </a:extLst>
          </p:cNvPr>
          <p:cNvPicPr>
            <a:picLocks noChangeAspect="1"/>
          </p:cNvPicPr>
          <p:nvPr/>
        </p:nvPicPr>
        <p:blipFill>
          <a:blip r:embed="rId4" cstate="email">
            <a:lum bright="-40000" contrast="-40000"/>
            <a:extLst>
              <a:ext uri="{28A0092B-C50C-407E-A947-70E740481C1C}">
                <a14:useLocalDpi xmlns:a14="http://schemas.microsoft.com/office/drawing/2010/main"/>
              </a:ext>
            </a:extLst>
          </a:blip>
          <a:stretch>
            <a:fillRect/>
          </a:stretch>
        </p:blipFill>
        <p:spPr>
          <a:xfrm>
            <a:off x="6314208" y="4137709"/>
            <a:ext cx="591747" cy="491734"/>
          </a:xfrm>
          <a:prstGeom prst="rect">
            <a:avLst/>
          </a:prstGeom>
        </p:spPr>
      </p:pic>
      <p:pic>
        <p:nvPicPr>
          <p:cNvPr id="10" name="Imagen 9">
            <a:extLst>
              <a:ext uri="{FF2B5EF4-FFF2-40B4-BE49-F238E27FC236}">
                <a16:creationId xmlns:a16="http://schemas.microsoft.com/office/drawing/2014/main" id="{056D671E-D11D-4915-707D-6DCB66ADE9CD}"/>
              </a:ext>
            </a:extLst>
          </p:cNvPr>
          <p:cNvPicPr>
            <a:picLocks noChangeAspect="1"/>
          </p:cNvPicPr>
          <p:nvPr/>
        </p:nvPicPr>
        <p:blipFill>
          <a:blip r:embed="rId5" cstate="email">
            <a:lum bright="-40000" contrast="-40000"/>
            <a:extLst>
              <a:ext uri="{28A0092B-C50C-407E-A947-70E740481C1C}">
                <a14:useLocalDpi xmlns:a14="http://schemas.microsoft.com/office/drawing/2010/main"/>
              </a:ext>
            </a:extLst>
          </a:blip>
          <a:stretch>
            <a:fillRect/>
          </a:stretch>
        </p:blipFill>
        <p:spPr>
          <a:xfrm>
            <a:off x="2490355" y="4214212"/>
            <a:ext cx="658089" cy="444655"/>
          </a:xfrm>
          <a:prstGeom prst="rect">
            <a:avLst/>
          </a:prstGeom>
        </p:spPr>
      </p:pic>
      <p:sp>
        <p:nvSpPr>
          <p:cNvPr id="49" name="Rectángulo 48">
            <a:extLst>
              <a:ext uri="{FF2B5EF4-FFF2-40B4-BE49-F238E27FC236}">
                <a16:creationId xmlns:a16="http://schemas.microsoft.com/office/drawing/2014/main" id="{31E47FC5-CF77-179D-6766-12A0BB00F214}"/>
              </a:ext>
            </a:extLst>
          </p:cNvPr>
          <p:cNvSpPr/>
          <p:nvPr/>
        </p:nvSpPr>
        <p:spPr>
          <a:xfrm>
            <a:off x="2387601" y="4000502"/>
            <a:ext cx="3644900" cy="2133594"/>
          </a:xfrm>
          <a:prstGeom prst="rect">
            <a:avLst/>
          </a:prstGeom>
          <a:solidFill>
            <a:srgbClr val="FFFFFF">
              <a:alpha val="69804"/>
            </a:srgbClr>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 name="Rectángulo 1">
            <a:extLst>
              <a:ext uri="{FF2B5EF4-FFF2-40B4-BE49-F238E27FC236}">
                <a16:creationId xmlns:a16="http://schemas.microsoft.com/office/drawing/2014/main" id="{A864094D-0929-1C5E-04E1-2FB68DAE91BC}"/>
              </a:ext>
            </a:extLst>
          </p:cNvPr>
          <p:cNvSpPr/>
          <p:nvPr/>
        </p:nvSpPr>
        <p:spPr>
          <a:xfrm>
            <a:off x="6159499" y="1727202"/>
            <a:ext cx="3644900" cy="2133594"/>
          </a:xfrm>
          <a:prstGeom prst="rect">
            <a:avLst/>
          </a:prstGeom>
          <a:solidFill>
            <a:schemeClr val="bg2">
              <a:alpha val="69804"/>
            </a:schemeClr>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50" name="Rectángulo 49">
            <a:extLst>
              <a:ext uri="{FF2B5EF4-FFF2-40B4-BE49-F238E27FC236}">
                <a16:creationId xmlns:a16="http://schemas.microsoft.com/office/drawing/2014/main" id="{506858E7-3AA5-D7CD-253C-6B13DD4837E8}"/>
              </a:ext>
            </a:extLst>
          </p:cNvPr>
          <p:cNvSpPr/>
          <p:nvPr/>
        </p:nvSpPr>
        <p:spPr>
          <a:xfrm>
            <a:off x="6159499" y="4000502"/>
            <a:ext cx="3644900" cy="2133594"/>
          </a:xfrm>
          <a:prstGeom prst="rect">
            <a:avLst/>
          </a:prstGeom>
          <a:solidFill>
            <a:srgbClr val="FFFFFF">
              <a:alpha val="69804"/>
            </a:srgbClr>
          </a:solidFill>
          <a:ln w="12700">
            <a:solidFill>
              <a:schemeClr val="accent5"/>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157936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BC11425-984B-80C0-92A8-3F8CE2145B6D}"/>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02B84642-88E7-712D-5B83-E2331E875D7B}"/>
              </a:ext>
            </a:extLst>
          </p:cNvPr>
          <p:cNvSpPr>
            <a:spLocks noGrp="1"/>
          </p:cNvSpPr>
          <p:nvPr>
            <p:ph type="body" sz="quarter" idx="12"/>
          </p:nvPr>
        </p:nvSpPr>
        <p:spPr>
          <a:xfrm>
            <a:off x="745736" y="2838069"/>
            <a:ext cx="5981699" cy="590931"/>
          </a:xfrm>
        </p:spPr>
        <p:txBody>
          <a:bodyPr/>
          <a:lstStyle/>
          <a:p>
            <a:r>
              <a:rPr lang="es-ES"/>
              <a:t>Prosegur Cash</a:t>
            </a:r>
          </a:p>
        </p:txBody>
      </p:sp>
    </p:spTree>
    <p:extLst>
      <p:ext uri="{BB962C8B-B14F-4D97-AF65-F5344CB8AC3E}">
        <p14:creationId xmlns:p14="http://schemas.microsoft.com/office/powerpoint/2010/main" val="30043879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841944CC-7F17-34EA-5A62-C03A4686C96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033902" y="1290774"/>
            <a:ext cx="9490923" cy="5342531"/>
          </a:xfrm>
          <a:prstGeom prst="rect">
            <a:avLst/>
          </a:prstGeom>
        </p:spPr>
      </p:pic>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6360267" cy="609398"/>
          </a:xfrm>
        </p:spPr>
        <p:txBody>
          <a:bodyPr/>
          <a:lstStyle/>
          <a:p>
            <a:r>
              <a:rPr lang="es-ES"/>
              <a:t>Prosegur Cash - Presencia Internacional</a:t>
            </a:r>
            <a:endParaRPr lang="es-ES" b="1"/>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PROSEGUR CASH</a:t>
            </a:r>
          </a:p>
        </p:txBody>
      </p:sp>
      <p:cxnSp>
        <p:nvCxnSpPr>
          <p:cNvPr id="7" name="Conector recto 6">
            <a:extLst>
              <a:ext uri="{FF2B5EF4-FFF2-40B4-BE49-F238E27FC236}">
                <a16:creationId xmlns:a16="http://schemas.microsoft.com/office/drawing/2014/main" id="{A9BAD30A-1299-4FB7-3C3E-B3E8ECF70130}"/>
              </a:ext>
            </a:extLst>
          </p:cNvPr>
          <p:cNvCxnSpPr/>
          <p:nvPr/>
        </p:nvCxnSpPr>
        <p:spPr>
          <a:xfrm>
            <a:off x="838201" y="1387375"/>
            <a:ext cx="109881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sp>
        <p:nvSpPr>
          <p:cNvPr id="6" name="Marcador de texto 5">
            <a:extLst>
              <a:ext uri="{FF2B5EF4-FFF2-40B4-BE49-F238E27FC236}">
                <a16:creationId xmlns:a16="http://schemas.microsoft.com/office/drawing/2014/main" id="{51A6C2FA-805C-7C12-4A07-B8FBC26156EB}"/>
              </a:ext>
            </a:extLst>
          </p:cNvPr>
          <p:cNvSpPr>
            <a:spLocks noGrp="1"/>
          </p:cNvSpPr>
          <p:nvPr>
            <p:ph type="body" sz="quarter" idx="12"/>
          </p:nvPr>
        </p:nvSpPr>
        <p:spPr>
          <a:xfrm>
            <a:off x="894135" y="5002577"/>
            <a:ext cx="2013375" cy="1106952"/>
          </a:xfrm>
        </p:spPr>
        <p:txBody>
          <a:bodyPr lIns="0" tIns="0" rIns="0" bIns="0" numCol="1" spcCol="180000" anchor="t"/>
          <a:lstStyle/>
          <a:p>
            <a:pPr>
              <a:lnSpc>
                <a:spcPct val="100000"/>
              </a:lnSpc>
            </a:pPr>
            <a:r>
              <a:rPr lang="es-ES">
                <a:latin typeface="+mj-lt"/>
              </a:rPr>
              <a:t>Estamos presentes en</a:t>
            </a:r>
            <a:br>
              <a:rPr lang="es-ES">
                <a:latin typeface="+mj-lt"/>
              </a:rPr>
            </a:br>
            <a:r>
              <a:rPr lang="es-ES" b="1">
                <a:latin typeface="+mj-lt"/>
              </a:rPr>
              <a:t>20 países </a:t>
            </a:r>
            <a:r>
              <a:rPr lang="es-ES">
                <a:latin typeface="+mj-lt"/>
              </a:rPr>
              <a:t>con una presencia consolidada en todos los mercados donde operamos.</a:t>
            </a:r>
            <a:endParaRPr lang="es-ES"/>
          </a:p>
        </p:txBody>
      </p:sp>
      <p:sp>
        <p:nvSpPr>
          <p:cNvPr id="1676" name="CuadroTexto 1675">
            <a:extLst>
              <a:ext uri="{FF2B5EF4-FFF2-40B4-BE49-F238E27FC236}">
                <a16:creationId xmlns:a16="http://schemas.microsoft.com/office/drawing/2014/main" id="{21A93A85-CE55-2376-A19B-E8000A10711B}"/>
              </a:ext>
            </a:extLst>
          </p:cNvPr>
          <p:cNvSpPr txBox="1">
            <a:spLocks noChangeArrowheads="1"/>
          </p:cNvSpPr>
          <p:nvPr/>
        </p:nvSpPr>
        <p:spPr bwMode="auto">
          <a:xfrm>
            <a:off x="731838" y="6303385"/>
            <a:ext cx="3405187" cy="184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a:t>
            </a:r>
            <a:r>
              <a:rPr lang="es-ES" altLang="es-ES" sz="900" b="1">
                <a:latin typeface="Century Gothic" panose="020B0502020202020204" pitchFamily="34" charset="0"/>
              </a:rPr>
              <a:t>Costa Rica, El Salvador, Guatemala, Honduras y Nicaragua</a:t>
            </a:r>
            <a:endParaRPr lang="en-GB" altLang="es-ES" sz="1400" b="1">
              <a:latin typeface="Century Gothic" panose="020B0502020202020204" pitchFamily="34" charset="0"/>
            </a:endParaRPr>
          </a:p>
        </p:txBody>
      </p:sp>
      <p:sp>
        <p:nvSpPr>
          <p:cNvPr id="1695" name="CuadroTexto 6819">
            <a:extLst>
              <a:ext uri="{FF2B5EF4-FFF2-40B4-BE49-F238E27FC236}">
                <a16:creationId xmlns:a16="http://schemas.microsoft.com/office/drawing/2014/main" id="{41C0BE6B-F5CD-5751-2A85-118865CFC395}"/>
              </a:ext>
            </a:extLst>
          </p:cNvPr>
          <p:cNvSpPr txBox="1">
            <a:spLocks noChangeArrowheads="1"/>
          </p:cNvSpPr>
          <p:nvPr/>
        </p:nvSpPr>
        <p:spPr bwMode="auto">
          <a:xfrm>
            <a:off x="10123396" y="4312502"/>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Filipinas</a:t>
            </a:r>
            <a:endParaRPr lang="en-GB" altLang="es-ES" sz="1400" b="1">
              <a:latin typeface="Century Gothic" panose="020B0502020202020204" pitchFamily="34" charset="0"/>
            </a:endParaRPr>
          </a:p>
        </p:txBody>
      </p:sp>
      <p:sp>
        <p:nvSpPr>
          <p:cNvPr id="1697" name="CuadroTexto 6821">
            <a:extLst>
              <a:ext uri="{FF2B5EF4-FFF2-40B4-BE49-F238E27FC236}">
                <a16:creationId xmlns:a16="http://schemas.microsoft.com/office/drawing/2014/main" id="{A49DA9C2-AA0F-9607-8169-8CAA36B9556C}"/>
              </a:ext>
            </a:extLst>
          </p:cNvPr>
          <p:cNvSpPr txBox="1">
            <a:spLocks noChangeArrowheads="1"/>
          </p:cNvSpPr>
          <p:nvPr/>
        </p:nvSpPr>
        <p:spPr bwMode="auto">
          <a:xfrm>
            <a:off x="5634118" y="3268724"/>
            <a:ext cx="665498"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España</a:t>
            </a:r>
            <a:endParaRPr lang="en-GB" altLang="es-ES" sz="1200" b="1">
              <a:latin typeface="Century Gothic" panose="020B0502020202020204" pitchFamily="34" charset="0"/>
            </a:endParaRPr>
          </a:p>
        </p:txBody>
      </p:sp>
      <p:sp>
        <p:nvSpPr>
          <p:cNvPr id="1699" name="CuadroTexto 6823">
            <a:extLst>
              <a:ext uri="{FF2B5EF4-FFF2-40B4-BE49-F238E27FC236}">
                <a16:creationId xmlns:a16="http://schemas.microsoft.com/office/drawing/2014/main" id="{B6478EE0-F193-6C6D-9DCC-1A188BC43F76}"/>
              </a:ext>
            </a:extLst>
          </p:cNvPr>
          <p:cNvSpPr txBox="1">
            <a:spLocks noChangeArrowheads="1"/>
          </p:cNvSpPr>
          <p:nvPr/>
        </p:nvSpPr>
        <p:spPr bwMode="auto">
          <a:xfrm>
            <a:off x="7896839" y="4491746"/>
            <a:ext cx="923342"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India</a:t>
            </a:r>
            <a:endParaRPr lang="en-GB" altLang="es-ES" sz="1400" b="1">
              <a:latin typeface="Century Gothic" panose="020B0502020202020204" pitchFamily="34" charset="0"/>
            </a:endParaRPr>
          </a:p>
        </p:txBody>
      </p:sp>
      <p:sp>
        <p:nvSpPr>
          <p:cNvPr id="1700" name="CuadroTexto 6824">
            <a:extLst>
              <a:ext uri="{FF2B5EF4-FFF2-40B4-BE49-F238E27FC236}">
                <a16:creationId xmlns:a16="http://schemas.microsoft.com/office/drawing/2014/main" id="{7CDEC97F-BED7-FE5D-5790-14D466A13F88}"/>
              </a:ext>
            </a:extLst>
          </p:cNvPr>
          <p:cNvSpPr txBox="1">
            <a:spLocks noChangeArrowheads="1"/>
          </p:cNvSpPr>
          <p:nvPr/>
        </p:nvSpPr>
        <p:spPr bwMode="auto">
          <a:xfrm>
            <a:off x="10555116" y="6085673"/>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Australia</a:t>
            </a:r>
            <a:endParaRPr lang="en-GB" altLang="es-ES" sz="1400" b="1">
              <a:latin typeface="Century Gothic" panose="020B0502020202020204" pitchFamily="34" charset="0"/>
            </a:endParaRPr>
          </a:p>
        </p:txBody>
      </p:sp>
      <p:sp>
        <p:nvSpPr>
          <p:cNvPr id="1701" name="CuadroTexto 6825">
            <a:extLst>
              <a:ext uri="{FF2B5EF4-FFF2-40B4-BE49-F238E27FC236}">
                <a16:creationId xmlns:a16="http://schemas.microsoft.com/office/drawing/2014/main" id="{FE8ED683-0ED9-1726-EF11-12DF171B3100}"/>
              </a:ext>
            </a:extLst>
          </p:cNvPr>
          <p:cNvSpPr txBox="1">
            <a:spLocks noChangeArrowheads="1"/>
          </p:cNvSpPr>
          <p:nvPr/>
        </p:nvSpPr>
        <p:spPr bwMode="auto">
          <a:xfrm>
            <a:off x="5642192" y="5444837"/>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Paraguay</a:t>
            </a:r>
            <a:endParaRPr lang="en-GB" altLang="es-ES" sz="1400" b="1">
              <a:latin typeface="Century Gothic" panose="020B0502020202020204" pitchFamily="34" charset="0"/>
            </a:endParaRPr>
          </a:p>
        </p:txBody>
      </p:sp>
      <p:sp>
        <p:nvSpPr>
          <p:cNvPr id="1702" name="CuadroTexto 6826">
            <a:extLst>
              <a:ext uri="{FF2B5EF4-FFF2-40B4-BE49-F238E27FC236}">
                <a16:creationId xmlns:a16="http://schemas.microsoft.com/office/drawing/2014/main" id="{C2DF07A2-A4DD-A867-1BC5-8CDCE1A40BFE}"/>
              </a:ext>
            </a:extLst>
          </p:cNvPr>
          <p:cNvSpPr txBox="1">
            <a:spLocks noChangeArrowheads="1"/>
          </p:cNvSpPr>
          <p:nvPr/>
        </p:nvSpPr>
        <p:spPr bwMode="auto">
          <a:xfrm>
            <a:off x="3928699" y="5362013"/>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Chile</a:t>
            </a:r>
            <a:endParaRPr lang="en-GB" altLang="es-ES" sz="1400" b="1">
              <a:latin typeface="Century Gothic" panose="020B0502020202020204" pitchFamily="34" charset="0"/>
            </a:endParaRPr>
          </a:p>
        </p:txBody>
      </p:sp>
      <p:sp>
        <p:nvSpPr>
          <p:cNvPr id="1703" name="CuadroTexto 6827">
            <a:extLst>
              <a:ext uri="{FF2B5EF4-FFF2-40B4-BE49-F238E27FC236}">
                <a16:creationId xmlns:a16="http://schemas.microsoft.com/office/drawing/2014/main" id="{6F47DEF1-5CDE-3966-57B9-BD4EBC7E0219}"/>
              </a:ext>
            </a:extLst>
          </p:cNvPr>
          <p:cNvSpPr txBox="1">
            <a:spLocks noChangeArrowheads="1"/>
          </p:cNvSpPr>
          <p:nvPr/>
        </p:nvSpPr>
        <p:spPr bwMode="auto">
          <a:xfrm>
            <a:off x="3878161" y="5101187"/>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Perú</a:t>
            </a:r>
            <a:endParaRPr lang="en-GB" altLang="es-ES" sz="1400" b="1">
              <a:latin typeface="Century Gothic" panose="020B0502020202020204" pitchFamily="34" charset="0"/>
            </a:endParaRPr>
          </a:p>
        </p:txBody>
      </p:sp>
      <p:sp>
        <p:nvSpPr>
          <p:cNvPr id="1704" name="CuadroTexto 6828">
            <a:extLst>
              <a:ext uri="{FF2B5EF4-FFF2-40B4-BE49-F238E27FC236}">
                <a16:creationId xmlns:a16="http://schemas.microsoft.com/office/drawing/2014/main" id="{7572847C-6C35-29C6-F0AC-4886D7C4CA95}"/>
              </a:ext>
            </a:extLst>
          </p:cNvPr>
          <p:cNvSpPr txBox="1">
            <a:spLocks noChangeArrowheads="1"/>
          </p:cNvSpPr>
          <p:nvPr/>
        </p:nvSpPr>
        <p:spPr bwMode="auto">
          <a:xfrm>
            <a:off x="3211899" y="4552388"/>
            <a:ext cx="1134701"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Colombia</a:t>
            </a:r>
            <a:endParaRPr lang="en-GB" altLang="es-ES" sz="1400" b="1">
              <a:latin typeface="Century Gothic" panose="020B0502020202020204" pitchFamily="34" charset="0"/>
            </a:endParaRPr>
          </a:p>
        </p:txBody>
      </p:sp>
      <p:cxnSp>
        <p:nvCxnSpPr>
          <p:cNvPr id="1707" name="Conector recto 1706">
            <a:extLst>
              <a:ext uri="{FF2B5EF4-FFF2-40B4-BE49-F238E27FC236}">
                <a16:creationId xmlns:a16="http://schemas.microsoft.com/office/drawing/2014/main" id="{2A6920FD-5688-53AD-D188-3306323A22CB}"/>
              </a:ext>
            </a:extLst>
          </p:cNvPr>
          <p:cNvCxnSpPr>
            <a:cxnSpLocks/>
          </p:cNvCxnSpPr>
          <p:nvPr/>
        </p:nvCxnSpPr>
        <p:spPr bwMode="auto">
          <a:xfrm flipH="1" flipV="1">
            <a:off x="3752449" y="4387390"/>
            <a:ext cx="376421" cy="58865"/>
          </a:xfrm>
          <a:prstGeom prst="line">
            <a:avLst/>
          </a:prstGeom>
        </p:spPr>
        <p:style>
          <a:lnRef idx="1">
            <a:schemeClr val="dk1"/>
          </a:lnRef>
          <a:fillRef idx="0">
            <a:schemeClr val="dk1"/>
          </a:fillRef>
          <a:effectRef idx="0">
            <a:schemeClr val="dk1"/>
          </a:effectRef>
          <a:fontRef idx="minor">
            <a:schemeClr val="tx1"/>
          </a:fontRef>
        </p:style>
      </p:cxnSp>
      <p:cxnSp>
        <p:nvCxnSpPr>
          <p:cNvPr id="1710" name="Conector recto 1709">
            <a:extLst>
              <a:ext uri="{FF2B5EF4-FFF2-40B4-BE49-F238E27FC236}">
                <a16:creationId xmlns:a16="http://schemas.microsoft.com/office/drawing/2014/main" id="{E85BEEE5-FC04-74D3-D6CE-728DB7C8F088}"/>
              </a:ext>
            </a:extLst>
          </p:cNvPr>
          <p:cNvCxnSpPr>
            <a:cxnSpLocks/>
          </p:cNvCxnSpPr>
          <p:nvPr/>
        </p:nvCxnSpPr>
        <p:spPr bwMode="auto">
          <a:xfrm flipH="1">
            <a:off x="7990752" y="4232565"/>
            <a:ext cx="212725" cy="261938"/>
          </a:xfrm>
          <a:prstGeom prst="line">
            <a:avLst/>
          </a:prstGeom>
        </p:spPr>
        <p:style>
          <a:lnRef idx="1">
            <a:schemeClr val="dk1"/>
          </a:lnRef>
          <a:fillRef idx="0">
            <a:schemeClr val="dk1"/>
          </a:fillRef>
          <a:effectRef idx="0">
            <a:schemeClr val="dk1"/>
          </a:effectRef>
          <a:fontRef idx="minor">
            <a:schemeClr val="tx1"/>
          </a:fontRef>
        </p:style>
      </p:cxnSp>
      <p:sp>
        <p:nvSpPr>
          <p:cNvPr id="1712" name="CuadroTexto 6836">
            <a:extLst>
              <a:ext uri="{FF2B5EF4-FFF2-40B4-BE49-F238E27FC236}">
                <a16:creationId xmlns:a16="http://schemas.microsoft.com/office/drawing/2014/main" id="{376A4006-1499-8A6E-F4A9-0266D213F078}"/>
              </a:ext>
            </a:extLst>
          </p:cNvPr>
          <p:cNvSpPr txBox="1">
            <a:spLocks noChangeArrowheads="1"/>
          </p:cNvSpPr>
          <p:nvPr/>
        </p:nvSpPr>
        <p:spPr bwMode="auto">
          <a:xfrm>
            <a:off x="5260348" y="5948926"/>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Argentina</a:t>
            </a:r>
            <a:endParaRPr lang="en-GB" altLang="es-ES" sz="1400" b="1">
              <a:latin typeface="Century Gothic" panose="020B0502020202020204" pitchFamily="34" charset="0"/>
            </a:endParaRPr>
          </a:p>
        </p:txBody>
      </p:sp>
      <p:cxnSp>
        <p:nvCxnSpPr>
          <p:cNvPr id="1713" name="Conector recto 1712">
            <a:extLst>
              <a:ext uri="{FF2B5EF4-FFF2-40B4-BE49-F238E27FC236}">
                <a16:creationId xmlns:a16="http://schemas.microsoft.com/office/drawing/2014/main" id="{B088CB9C-A306-38D6-D79F-C0E2834A5A02}"/>
              </a:ext>
            </a:extLst>
          </p:cNvPr>
          <p:cNvCxnSpPr>
            <a:cxnSpLocks/>
          </p:cNvCxnSpPr>
          <p:nvPr/>
        </p:nvCxnSpPr>
        <p:spPr bwMode="auto">
          <a:xfrm>
            <a:off x="4942365" y="5605276"/>
            <a:ext cx="352425" cy="347663"/>
          </a:xfrm>
          <a:prstGeom prst="line">
            <a:avLst/>
          </a:prstGeom>
        </p:spPr>
        <p:style>
          <a:lnRef idx="1">
            <a:schemeClr val="dk1"/>
          </a:lnRef>
          <a:fillRef idx="0">
            <a:schemeClr val="dk1"/>
          </a:fillRef>
          <a:effectRef idx="0">
            <a:schemeClr val="dk1"/>
          </a:effectRef>
          <a:fontRef idx="minor">
            <a:schemeClr val="tx1"/>
          </a:fontRef>
        </p:style>
      </p:cxnSp>
      <p:sp>
        <p:nvSpPr>
          <p:cNvPr id="1714" name="CuadroTexto 6838">
            <a:extLst>
              <a:ext uri="{FF2B5EF4-FFF2-40B4-BE49-F238E27FC236}">
                <a16:creationId xmlns:a16="http://schemas.microsoft.com/office/drawing/2014/main" id="{4FD9361B-A7D7-0298-4DA1-B7636FB1D28E}"/>
              </a:ext>
            </a:extLst>
          </p:cNvPr>
          <p:cNvSpPr txBox="1">
            <a:spLocks noChangeArrowheads="1"/>
          </p:cNvSpPr>
          <p:nvPr/>
        </p:nvSpPr>
        <p:spPr bwMode="auto">
          <a:xfrm>
            <a:off x="5448921" y="4332460"/>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Brasil</a:t>
            </a:r>
            <a:endParaRPr lang="en-GB" altLang="es-ES" sz="1400" b="1">
              <a:latin typeface="Century Gothic" panose="020B0502020202020204" pitchFamily="34" charset="0"/>
            </a:endParaRPr>
          </a:p>
        </p:txBody>
      </p:sp>
      <p:sp>
        <p:nvSpPr>
          <p:cNvPr id="1715" name="CuadroTexto 6839">
            <a:extLst>
              <a:ext uri="{FF2B5EF4-FFF2-40B4-BE49-F238E27FC236}">
                <a16:creationId xmlns:a16="http://schemas.microsoft.com/office/drawing/2014/main" id="{0D33BC3A-772F-6883-0639-584FE63FDB0A}"/>
              </a:ext>
            </a:extLst>
          </p:cNvPr>
          <p:cNvSpPr txBox="1">
            <a:spLocks noChangeArrowheads="1"/>
          </p:cNvSpPr>
          <p:nvPr/>
        </p:nvSpPr>
        <p:spPr bwMode="auto">
          <a:xfrm>
            <a:off x="5507449" y="5658798"/>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Uruguay</a:t>
            </a:r>
            <a:endParaRPr lang="en-GB" altLang="es-ES" sz="1400" b="1">
              <a:latin typeface="Century Gothic" panose="020B0502020202020204" pitchFamily="34" charset="0"/>
            </a:endParaRPr>
          </a:p>
        </p:txBody>
      </p:sp>
      <p:cxnSp>
        <p:nvCxnSpPr>
          <p:cNvPr id="1716" name="Conector recto 1715">
            <a:extLst>
              <a:ext uri="{FF2B5EF4-FFF2-40B4-BE49-F238E27FC236}">
                <a16:creationId xmlns:a16="http://schemas.microsoft.com/office/drawing/2014/main" id="{668F24CC-7EB1-5DD2-7CED-EC893B6024BD}"/>
              </a:ext>
            </a:extLst>
          </p:cNvPr>
          <p:cNvCxnSpPr>
            <a:cxnSpLocks/>
          </p:cNvCxnSpPr>
          <p:nvPr/>
        </p:nvCxnSpPr>
        <p:spPr bwMode="auto">
          <a:xfrm>
            <a:off x="5142232" y="5408510"/>
            <a:ext cx="325437" cy="322263"/>
          </a:xfrm>
          <a:prstGeom prst="line">
            <a:avLst/>
          </a:prstGeom>
        </p:spPr>
        <p:style>
          <a:lnRef idx="1">
            <a:schemeClr val="dk1"/>
          </a:lnRef>
          <a:fillRef idx="0">
            <a:schemeClr val="dk1"/>
          </a:fillRef>
          <a:effectRef idx="0">
            <a:schemeClr val="dk1"/>
          </a:effectRef>
          <a:fontRef idx="minor">
            <a:schemeClr val="tx1"/>
          </a:fontRef>
        </p:style>
      </p:cxnSp>
      <p:sp>
        <p:nvSpPr>
          <p:cNvPr id="1717" name="CuadroTexto 6841">
            <a:extLst>
              <a:ext uri="{FF2B5EF4-FFF2-40B4-BE49-F238E27FC236}">
                <a16:creationId xmlns:a16="http://schemas.microsoft.com/office/drawing/2014/main" id="{2F7E2583-93A3-DCF3-8DDA-014EFA45F36D}"/>
              </a:ext>
            </a:extLst>
          </p:cNvPr>
          <p:cNvSpPr txBox="1">
            <a:spLocks noChangeArrowheads="1"/>
          </p:cNvSpPr>
          <p:nvPr/>
        </p:nvSpPr>
        <p:spPr bwMode="auto">
          <a:xfrm>
            <a:off x="5718303" y="2645323"/>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Alemania</a:t>
            </a:r>
            <a:endParaRPr lang="en-GB" altLang="es-ES" sz="1400" b="1">
              <a:latin typeface="Century Gothic" panose="020B0502020202020204" pitchFamily="34" charset="0"/>
            </a:endParaRPr>
          </a:p>
        </p:txBody>
      </p:sp>
      <p:sp>
        <p:nvSpPr>
          <p:cNvPr id="1718" name="CuadroTexto 6842">
            <a:extLst>
              <a:ext uri="{FF2B5EF4-FFF2-40B4-BE49-F238E27FC236}">
                <a16:creationId xmlns:a16="http://schemas.microsoft.com/office/drawing/2014/main" id="{22C9EE25-2B24-229E-903B-693CCEE62A79}"/>
              </a:ext>
            </a:extLst>
          </p:cNvPr>
          <p:cNvSpPr txBox="1">
            <a:spLocks noChangeArrowheads="1"/>
          </p:cNvSpPr>
          <p:nvPr/>
        </p:nvSpPr>
        <p:spPr bwMode="auto">
          <a:xfrm>
            <a:off x="5395421" y="3767229"/>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Portugal</a:t>
            </a:r>
            <a:endParaRPr lang="en-GB" altLang="es-ES" sz="1400" b="1">
              <a:latin typeface="Century Gothic" panose="020B0502020202020204" pitchFamily="34" charset="0"/>
            </a:endParaRPr>
          </a:p>
        </p:txBody>
      </p:sp>
      <p:sp>
        <p:nvSpPr>
          <p:cNvPr id="1721" name="CuadroTexto 6845">
            <a:extLst>
              <a:ext uri="{FF2B5EF4-FFF2-40B4-BE49-F238E27FC236}">
                <a16:creationId xmlns:a16="http://schemas.microsoft.com/office/drawing/2014/main" id="{D1BCFCB8-451F-4415-0E57-4904C16F3180}"/>
              </a:ext>
            </a:extLst>
          </p:cNvPr>
          <p:cNvSpPr txBox="1">
            <a:spLocks noChangeArrowheads="1"/>
          </p:cNvSpPr>
          <p:nvPr/>
        </p:nvSpPr>
        <p:spPr bwMode="auto">
          <a:xfrm>
            <a:off x="8427101" y="5408510"/>
            <a:ext cx="1346130"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Indonesia</a:t>
            </a:r>
            <a:endParaRPr lang="en-GB" altLang="es-ES" sz="1400" b="1">
              <a:latin typeface="Century Gothic" panose="020B0502020202020204" pitchFamily="34" charset="0"/>
            </a:endParaRPr>
          </a:p>
        </p:txBody>
      </p:sp>
      <p:cxnSp>
        <p:nvCxnSpPr>
          <p:cNvPr id="1722" name="Conector recto 1721">
            <a:extLst>
              <a:ext uri="{FF2B5EF4-FFF2-40B4-BE49-F238E27FC236}">
                <a16:creationId xmlns:a16="http://schemas.microsoft.com/office/drawing/2014/main" id="{5DA67D35-6C25-FB2D-2959-32DEF2D98BB4}"/>
              </a:ext>
            </a:extLst>
          </p:cNvPr>
          <p:cNvCxnSpPr>
            <a:cxnSpLocks/>
          </p:cNvCxnSpPr>
          <p:nvPr/>
        </p:nvCxnSpPr>
        <p:spPr bwMode="auto">
          <a:xfrm flipH="1">
            <a:off x="8861012" y="4945513"/>
            <a:ext cx="363537" cy="444500"/>
          </a:xfrm>
          <a:prstGeom prst="line">
            <a:avLst/>
          </a:prstGeom>
        </p:spPr>
        <p:style>
          <a:lnRef idx="1">
            <a:schemeClr val="dk1"/>
          </a:lnRef>
          <a:fillRef idx="0">
            <a:schemeClr val="dk1"/>
          </a:fillRef>
          <a:effectRef idx="0">
            <a:schemeClr val="dk1"/>
          </a:effectRef>
          <a:fontRef idx="minor">
            <a:schemeClr val="tx1"/>
          </a:fontRef>
        </p:style>
      </p:cxnSp>
      <p:cxnSp>
        <p:nvCxnSpPr>
          <p:cNvPr id="1723" name="Conector recto 1722">
            <a:extLst>
              <a:ext uri="{FF2B5EF4-FFF2-40B4-BE49-F238E27FC236}">
                <a16:creationId xmlns:a16="http://schemas.microsoft.com/office/drawing/2014/main" id="{00D43E33-A5F0-CFF2-6FDE-23F80F3A750B}"/>
              </a:ext>
            </a:extLst>
          </p:cNvPr>
          <p:cNvCxnSpPr>
            <a:cxnSpLocks/>
          </p:cNvCxnSpPr>
          <p:nvPr/>
        </p:nvCxnSpPr>
        <p:spPr bwMode="auto">
          <a:xfrm flipH="1">
            <a:off x="9828286" y="4497208"/>
            <a:ext cx="295110" cy="214371"/>
          </a:xfrm>
          <a:prstGeom prst="line">
            <a:avLst/>
          </a:prstGeom>
        </p:spPr>
        <p:style>
          <a:lnRef idx="1">
            <a:schemeClr val="dk1"/>
          </a:lnRef>
          <a:fillRef idx="0">
            <a:schemeClr val="dk1"/>
          </a:fillRef>
          <a:effectRef idx="0">
            <a:schemeClr val="dk1"/>
          </a:effectRef>
          <a:fontRef idx="minor">
            <a:schemeClr val="tx1"/>
          </a:fontRef>
        </p:style>
      </p:cxnSp>
      <p:sp>
        <p:nvSpPr>
          <p:cNvPr id="1743" name="CuadroTexto 6867">
            <a:extLst>
              <a:ext uri="{FF2B5EF4-FFF2-40B4-BE49-F238E27FC236}">
                <a16:creationId xmlns:a16="http://schemas.microsoft.com/office/drawing/2014/main" id="{935F91F5-036F-42AC-EE49-212C61E08C11}"/>
              </a:ext>
            </a:extLst>
          </p:cNvPr>
          <p:cNvSpPr txBox="1">
            <a:spLocks noChangeArrowheads="1"/>
          </p:cNvSpPr>
          <p:nvPr/>
        </p:nvSpPr>
        <p:spPr bwMode="auto">
          <a:xfrm>
            <a:off x="3561520" y="4829445"/>
            <a:ext cx="1134701"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Ecuador</a:t>
            </a:r>
            <a:endParaRPr lang="en-GB" altLang="es-ES" sz="1400" b="1">
              <a:latin typeface="Century Gothic" panose="020B0502020202020204" pitchFamily="34" charset="0"/>
            </a:endParaRPr>
          </a:p>
        </p:txBody>
      </p:sp>
      <p:sp>
        <p:nvSpPr>
          <p:cNvPr id="1746" name="CuadroTexto 6870">
            <a:extLst>
              <a:ext uri="{FF2B5EF4-FFF2-40B4-BE49-F238E27FC236}">
                <a16:creationId xmlns:a16="http://schemas.microsoft.com/office/drawing/2014/main" id="{CE5BFE0D-88A4-2579-F732-FAEE7EDCEA59}"/>
              </a:ext>
            </a:extLst>
          </p:cNvPr>
          <p:cNvSpPr txBox="1">
            <a:spLocks noChangeArrowheads="1"/>
          </p:cNvSpPr>
          <p:nvPr/>
        </p:nvSpPr>
        <p:spPr bwMode="auto">
          <a:xfrm>
            <a:off x="2515919" y="4270268"/>
            <a:ext cx="1203192" cy="184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0" tIns="0" rIns="0" bIns="0">
            <a:spAutoFit/>
          </a:bodyPr>
          <a:lstStyle>
            <a:lvl1pPr>
              <a:defRPr>
                <a:solidFill>
                  <a:schemeClr val="tx1"/>
                </a:solidFill>
                <a:latin typeface="Calibri" panose="020F0502020204030204" pitchFamily="34" charset="0"/>
              </a:defRPr>
            </a:lvl1pPr>
            <a:lvl2pPr marL="742950" indent="-285750">
              <a:defRPr>
                <a:solidFill>
                  <a:schemeClr val="tx1"/>
                </a:solidFill>
                <a:latin typeface="Calibri" panose="020F0502020204030204" pitchFamily="34" charset="0"/>
              </a:defRPr>
            </a:lvl2pPr>
            <a:lvl3pPr marL="1143000" indent="-228600">
              <a:defRPr>
                <a:solidFill>
                  <a:schemeClr val="tx1"/>
                </a:solidFill>
                <a:latin typeface="Calibri" panose="020F0502020204030204" pitchFamily="34" charset="0"/>
              </a:defRPr>
            </a:lvl3pPr>
            <a:lvl4pPr marL="1600200" indent="-228600">
              <a:defRPr>
                <a:solidFill>
                  <a:schemeClr val="tx1"/>
                </a:solidFill>
                <a:latin typeface="Calibri" panose="020F0502020204030204" pitchFamily="34" charset="0"/>
              </a:defRPr>
            </a:lvl4pPr>
            <a:lvl5pPr marL="2057400" indent="-228600">
              <a:defRPr>
                <a:solidFill>
                  <a:schemeClr val="tx1"/>
                </a:solidFill>
                <a:latin typeface="Calibri" panose="020F0502020204030204" pitchFamily="34" charset="0"/>
              </a:defRPr>
            </a:lvl5pPr>
            <a:lvl6pPr marL="2514600" indent="-228600" fontAlgn="base">
              <a:spcBef>
                <a:spcPct val="0"/>
              </a:spcBef>
              <a:spcAft>
                <a:spcPct val="0"/>
              </a:spcAft>
              <a:defRPr>
                <a:solidFill>
                  <a:schemeClr val="tx1"/>
                </a:solidFill>
                <a:latin typeface="Calibri" panose="020F0502020204030204" pitchFamily="34" charset="0"/>
              </a:defRPr>
            </a:lvl6pPr>
            <a:lvl7pPr marL="2971800" indent="-228600" fontAlgn="base">
              <a:spcBef>
                <a:spcPct val="0"/>
              </a:spcBef>
              <a:spcAft>
                <a:spcPct val="0"/>
              </a:spcAft>
              <a:defRPr>
                <a:solidFill>
                  <a:schemeClr val="tx1"/>
                </a:solidFill>
                <a:latin typeface="Calibri" panose="020F0502020204030204" pitchFamily="34" charset="0"/>
              </a:defRPr>
            </a:lvl7pPr>
            <a:lvl8pPr marL="3429000" indent="-228600" fontAlgn="base">
              <a:spcBef>
                <a:spcPct val="0"/>
              </a:spcBef>
              <a:spcAft>
                <a:spcPct val="0"/>
              </a:spcAft>
              <a:defRPr>
                <a:solidFill>
                  <a:schemeClr val="tx1"/>
                </a:solidFill>
                <a:latin typeface="Calibri" panose="020F0502020204030204" pitchFamily="34" charset="0"/>
              </a:defRPr>
            </a:lvl8pPr>
            <a:lvl9pPr marL="3886200" indent="-228600" fontAlgn="base">
              <a:spcBef>
                <a:spcPct val="0"/>
              </a:spcBef>
              <a:spcAft>
                <a:spcPct val="0"/>
              </a:spcAft>
              <a:defRPr>
                <a:solidFill>
                  <a:schemeClr val="tx1"/>
                </a:solidFill>
                <a:latin typeface="Calibri" panose="020F0502020204030204" pitchFamily="34" charset="0"/>
              </a:defRPr>
            </a:lvl9pPr>
          </a:lstStyle>
          <a:p>
            <a:pPr eaLnBrk="1" hangingPunct="1"/>
            <a:r>
              <a:rPr lang="es-ES" altLang="es-ES" sz="1200" b="1">
                <a:latin typeface="Century Gothic" panose="020B0502020202020204" pitchFamily="34" charset="0"/>
              </a:rPr>
              <a:t>Centroamérica*</a:t>
            </a:r>
            <a:endParaRPr lang="en-GB" altLang="es-ES" sz="1400" b="1">
              <a:latin typeface="Century Gothic" panose="020B0502020202020204" pitchFamily="34" charset="0"/>
            </a:endParaRPr>
          </a:p>
        </p:txBody>
      </p:sp>
      <p:cxnSp>
        <p:nvCxnSpPr>
          <p:cNvPr id="1747" name="Conector recto 1746">
            <a:extLst>
              <a:ext uri="{FF2B5EF4-FFF2-40B4-BE49-F238E27FC236}">
                <a16:creationId xmlns:a16="http://schemas.microsoft.com/office/drawing/2014/main" id="{E000CF6B-15FB-DF5B-B921-3DC89EDAD347}"/>
              </a:ext>
            </a:extLst>
          </p:cNvPr>
          <p:cNvCxnSpPr>
            <a:cxnSpLocks/>
          </p:cNvCxnSpPr>
          <p:nvPr/>
        </p:nvCxnSpPr>
        <p:spPr bwMode="auto">
          <a:xfrm>
            <a:off x="6245400" y="3375690"/>
            <a:ext cx="185738" cy="182563"/>
          </a:xfrm>
          <a:prstGeom prst="line">
            <a:avLst/>
          </a:prstGeom>
        </p:spPr>
        <p:style>
          <a:lnRef idx="1">
            <a:schemeClr val="dk1"/>
          </a:lnRef>
          <a:fillRef idx="0">
            <a:schemeClr val="dk1"/>
          </a:fillRef>
          <a:effectRef idx="0">
            <a:schemeClr val="dk1"/>
          </a:effectRef>
          <a:fontRef idx="minor">
            <a:schemeClr val="tx1"/>
          </a:fontRef>
        </p:style>
      </p:cxnSp>
      <p:cxnSp>
        <p:nvCxnSpPr>
          <p:cNvPr id="1748" name="Conector recto 1747">
            <a:extLst>
              <a:ext uri="{FF2B5EF4-FFF2-40B4-BE49-F238E27FC236}">
                <a16:creationId xmlns:a16="http://schemas.microsoft.com/office/drawing/2014/main" id="{13DF434D-8018-3E90-E25C-55E522EAB81A}"/>
              </a:ext>
            </a:extLst>
          </p:cNvPr>
          <p:cNvCxnSpPr>
            <a:cxnSpLocks/>
          </p:cNvCxnSpPr>
          <p:nvPr/>
        </p:nvCxnSpPr>
        <p:spPr bwMode="auto">
          <a:xfrm>
            <a:off x="5248865" y="5231799"/>
            <a:ext cx="325437" cy="320675"/>
          </a:xfrm>
          <a:prstGeom prst="line">
            <a:avLst/>
          </a:prstGeom>
        </p:spPr>
        <p:style>
          <a:lnRef idx="1">
            <a:schemeClr val="dk1"/>
          </a:lnRef>
          <a:fillRef idx="0">
            <a:schemeClr val="dk1"/>
          </a:fillRef>
          <a:effectRef idx="0">
            <a:schemeClr val="dk1"/>
          </a:effectRef>
          <a:fontRef idx="minor">
            <a:schemeClr val="tx1"/>
          </a:fontRef>
        </p:style>
      </p:cxnSp>
      <p:cxnSp>
        <p:nvCxnSpPr>
          <p:cNvPr id="1750" name="Conector recto 1749">
            <a:extLst>
              <a:ext uri="{FF2B5EF4-FFF2-40B4-BE49-F238E27FC236}">
                <a16:creationId xmlns:a16="http://schemas.microsoft.com/office/drawing/2014/main" id="{9BAB21D0-7C64-6D78-D1A3-CDE1DE5E5E9B}"/>
              </a:ext>
            </a:extLst>
          </p:cNvPr>
          <p:cNvCxnSpPr>
            <a:cxnSpLocks/>
          </p:cNvCxnSpPr>
          <p:nvPr/>
        </p:nvCxnSpPr>
        <p:spPr bwMode="auto">
          <a:xfrm>
            <a:off x="10429437" y="5656784"/>
            <a:ext cx="379413" cy="374650"/>
          </a:xfrm>
          <a:prstGeom prst="line">
            <a:avLst/>
          </a:prstGeom>
        </p:spPr>
        <p:style>
          <a:lnRef idx="1">
            <a:schemeClr val="dk1"/>
          </a:lnRef>
          <a:fillRef idx="0">
            <a:schemeClr val="dk1"/>
          </a:fillRef>
          <a:effectRef idx="0">
            <a:schemeClr val="dk1"/>
          </a:effectRef>
          <a:fontRef idx="minor">
            <a:schemeClr val="tx1"/>
          </a:fontRef>
        </p:style>
      </p:cxnSp>
      <p:cxnSp>
        <p:nvCxnSpPr>
          <p:cNvPr id="1752" name="Conector recto 1751">
            <a:extLst>
              <a:ext uri="{FF2B5EF4-FFF2-40B4-BE49-F238E27FC236}">
                <a16:creationId xmlns:a16="http://schemas.microsoft.com/office/drawing/2014/main" id="{FAC02E0C-124B-6464-256F-514BD654F901}"/>
              </a:ext>
            </a:extLst>
          </p:cNvPr>
          <p:cNvCxnSpPr>
            <a:cxnSpLocks/>
          </p:cNvCxnSpPr>
          <p:nvPr/>
        </p:nvCxnSpPr>
        <p:spPr bwMode="auto">
          <a:xfrm flipH="1">
            <a:off x="5268637" y="4544891"/>
            <a:ext cx="136525" cy="166688"/>
          </a:xfrm>
          <a:prstGeom prst="line">
            <a:avLst/>
          </a:prstGeom>
        </p:spPr>
        <p:style>
          <a:lnRef idx="1">
            <a:schemeClr val="dk1"/>
          </a:lnRef>
          <a:fillRef idx="0">
            <a:schemeClr val="dk1"/>
          </a:fillRef>
          <a:effectRef idx="0">
            <a:schemeClr val="dk1"/>
          </a:effectRef>
          <a:fontRef idx="minor">
            <a:schemeClr val="tx1"/>
          </a:fontRef>
        </p:style>
      </p:cxnSp>
      <p:cxnSp>
        <p:nvCxnSpPr>
          <p:cNvPr id="1753" name="Conector recto 1752">
            <a:extLst>
              <a:ext uri="{FF2B5EF4-FFF2-40B4-BE49-F238E27FC236}">
                <a16:creationId xmlns:a16="http://schemas.microsoft.com/office/drawing/2014/main" id="{DAF5E444-656F-66DF-1D8B-8F1FE7011C97}"/>
              </a:ext>
            </a:extLst>
          </p:cNvPr>
          <p:cNvCxnSpPr>
            <a:cxnSpLocks/>
          </p:cNvCxnSpPr>
          <p:nvPr/>
        </p:nvCxnSpPr>
        <p:spPr bwMode="auto">
          <a:xfrm>
            <a:off x="6479522" y="2772980"/>
            <a:ext cx="508800" cy="266025"/>
          </a:xfrm>
          <a:prstGeom prst="line">
            <a:avLst/>
          </a:prstGeom>
        </p:spPr>
        <p:style>
          <a:lnRef idx="1">
            <a:schemeClr val="dk1"/>
          </a:lnRef>
          <a:fillRef idx="0">
            <a:schemeClr val="dk1"/>
          </a:fillRef>
          <a:effectRef idx="0">
            <a:schemeClr val="dk1"/>
          </a:effectRef>
          <a:fontRef idx="minor">
            <a:schemeClr val="tx1"/>
          </a:fontRef>
        </p:style>
      </p:cxnSp>
      <p:cxnSp>
        <p:nvCxnSpPr>
          <p:cNvPr id="1754" name="Conector recto 1753">
            <a:extLst>
              <a:ext uri="{FF2B5EF4-FFF2-40B4-BE49-F238E27FC236}">
                <a16:creationId xmlns:a16="http://schemas.microsoft.com/office/drawing/2014/main" id="{4855D796-926A-DED9-0995-F85376692E21}"/>
              </a:ext>
            </a:extLst>
          </p:cNvPr>
          <p:cNvCxnSpPr>
            <a:cxnSpLocks/>
          </p:cNvCxnSpPr>
          <p:nvPr/>
        </p:nvCxnSpPr>
        <p:spPr bwMode="auto">
          <a:xfrm flipH="1">
            <a:off x="6059259" y="3654539"/>
            <a:ext cx="212725" cy="261937"/>
          </a:xfrm>
          <a:prstGeom prst="line">
            <a:avLst/>
          </a:prstGeom>
        </p:spPr>
        <p:style>
          <a:lnRef idx="1">
            <a:schemeClr val="dk1"/>
          </a:lnRef>
          <a:fillRef idx="0">
            <a:schemeClr val="dk1"/>
          </a:fillRef>
          <a:effectRef idx="0">
            <a:schemeClr val="dk1"/>
          </a:effectRef>
          <a:fontRef idx="minor">
            <a:schemeClr val="tx1"/>
          </a:fontRef>
        </p:style>
      </p:cxnSp>
      <p:sp>
        <p:nvSpPr>
          <p:cNvPr id="1663" name="Rectángulo 1662">
            <a:extLst>
              <a:ext uri="{FF2B5EF4-FFF2-40B4-BE49-F238E27FC236}">
                <a16:creationId xmlns:a16="http://schemas.microsoft.com/office/drawing/2014/main" id="{FBAC731D-07BC-ADF7-3B5F-F91ECA6A13E5}"/>
              </a:ext>
            </a:extLst>
          </p:cNvPr>
          <p:cNvSpPr/>
          <p:nvPr/>
        </p:nvSpPr>
        <p:spPr>
          <a:xfrm>
            <a:off x="725996" y="4860720"/>
            <a:ext cx="2365840" cy="133645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cxnSp>
        <p:nvCxnSpPr>
          <p:cNvPr id="1800" name="Conector recto 1799">
            <a:extLst>
              <a:ext uri="{FF2B5EF4-FFF2-40B4-BE49-F238E27FC236}">
                <a16:creationId xmlns:a16="http://schemas.microsoft.com/office/drawing/2014/main" id="{01D6E242-BA55-8C8F-8C46-AD693874FA93}"/>
              </a:ext>
            </a:extLst>
          </p:cNvPr>
          <p:cNvCxnSpPr>
            <a:cxnSpLocks/>
          </p:cNvCxnSpPr>
          <p:nvPr/>
        </p:nvCxnSpPr>
        <p:spPr bwMode="auto">
          <a:xfrm flipH="1" flipV="1">
            <a:off x="3994674" y="4665949"/>
            <a:ext cx="376421" cy="58865"/>
          </a:xfrm>
          <a:prstGeom prst="line">
            <a:avLst/>
          </a:prstGeom>
        </p:spPr>
        <p:style>
          <a:lnRef idx="1">
            <a:schemeClr val="dk1"/>
          </a:lnRef>
          <a:fillRef idx="0">
            <a:schemeClr val="dk1"/>
          </a:fillRef>
          <a:effectRef idx="0">
            <a:schemeClr val="dk1"/>
          </a:effectRef>
          <a:fontRef idx="minor">
            <a:schemeClr val="tx1"/>
          </a:fontRef>
        </p:style>
      </p:cxnSp>
      <p:cxnSp>
        <p:nvCxnSpPr>
          <p:cNvPr id="1801" name="Conector recto 1800">
            <a:extLst>
              <a:ext uri="{FF2B5EF4-FFF2-40B4-BE49-F238E27FC236}">
                <a16:creationId xmlns:a16="http://schemas.microsoft.com/office/drawing/2014/main" id="{518B0999-1473-3204-132A-DAE3B4334F0F}"/>
              </a:ext>
            </a:extLst>
          </p:cNvPr>
          <p:cNvCxnSpPr>
            <a:cxnSpLocks/>
          </p:cNvCxnSpPr>
          <p:nvPr/>
        </p:nvCxnSpPr>
        <p:spPr bwMode="auto">
          <a:xfrm flipH="1">
            <a:off x="4257427" y="5187781"/>
            <a:ext cx="326013" cy="16297"/>
          </a:xfrm>
          <a:prstGeom prst="line">
            <a:avLst/>
          </a:prstGeom>
        </p:spPr>
        <p:style>
          <a:lnRef idx="1">
            <a:schemeClr val="dk1"/>
          </a:lnRef>
          <a:fillRef idx="0">
            <a:schemeClr val="dk1"/>
          </a:fillRef>
          <a:effectRef idx="0">
            <a:schemeClr val="dk1"/>
          </a:effectRef>
          <a:fontRef idx="minor">
            <a:schemeClr val="tx1"/>
          </a:fontRef>
        </p:style>
      </p:cxnSp>
      <p:cxnSp>
        <p:nvCxnSpPr>
          <p:cNvPr id="1805" name="Conector recto 1804">
            <a:extLst>
              <a:ext uri="{FF2B5EF4-FFF2-40B4-BE49-F238E27FC236}">
                <a16:creationId xmlns:a16="http://schemas.microsoft.com/office/drawing/2014/main" id="{90C14DFB-F07C-1932-F33E-24A335D3557D}"/>
              </a:ext>
            </a:extLst>
          </p:cNvPr>
          <p:cNvCxnSpPr>
            <a:cxnSpLocks/>
          </p:cNvCxnSpPr>
          <p:nvPr/>
        </p:nvCxnSpPr>
        <p:spPr bwMode="auto">
          <a:xfrm flipH="1" flipV="1">
            <a:off x="4346600" y="5517805"/>
            <a:ext cx="219344" cy="140674"/>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9125618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750"/>
                                  </p:stCondLst>
                                  <p:childTnLst>
                                    <p:set>
                                      <p:cBhvr>
                                        <p:cTn id="6" dur="1" fill="hold">
                                          <p:stCondLst>
                                            <p:cond delay="0"/>
                                          </p:stCondLst>
                                        </p:cTn>
                                        <p:tgtEl>
                                          <p:spTgt spid="1676"/>
                                        </p:tgtEl>
                                        <p:attrNameLst>
                                          <p:attrName>style.visibility</p:attrName>
                                        </p:attrNameLst>
                                      </p:cBhvr>
                                      <p:to>
                                        <p:strVal val="visible"/>
                                      </p:to>
                                    </p:set>
                                    <p:animEffect transition="in" filter="fade">
                                      <p:cBhvr>
                                        <p:cTn id="7" dur="500"/>
                                        <p:tgtEl>
                                          <p:spTgt spid="16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7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texto 2">
            <a:extLst>
              <a:ext uri="{FF2B5EF4-FFF2-40B4-BE49-F238E27FC236}">
                <a16:creationId xmlns:a16="http://schemas.microsoft.com/office/drawing/2014/main" id="{F8B743EB-5600-F6B6-6471-D727D29056F7}"/>
              </a:ext>
            </a:extLst>
          </p:cNvPr>
          <p:cNvSpPr>
            <a:spLocks noGrp="1"/>
          </p:cNvSpPr>
          <p:nvPr>
            <p:ph type="body" sz="quarter" idx="11"/>
          </p:nvPr>
        </p:nvSpPr>
        <p:spPr>
          <a:xfrm>
            <a:off x="838201" y="942976"/>
            <a:ext cx="5144815" cy="304699"/>
          </a:xfrm>
        </p:spPr>
        <p:txBody>
          <a:bodyPr wrap="square" lIns="0" tIns="0" rIns="0" bIns="0" anchor="t">
            <a:spAutoFit/>
          </a:bodyPr>
          <a:lstStyle/>
          <a:p>
            <a:r>
              <a:rPr lang="es-ES">
                <a:latin typeface="Century Gothic"/>
              </a:rPr>
              <a:t>Prosegur Cash en cifras</a:t>
            </a:r>
            <a:endParaRPr lang="es-ES" b="1">
              <a:latin typeface="Century Gothic"/>
            </a:endParaRPr>
          </a:p>
        </p:txBody>
      </p:sp>
      <p:sp>
        <p:nvSpPr>
          <p:cNvPr id="5" name="Marcador de texto 4">
            <a:extLst>
              <a:ext uri="{FF2B5EF4-FFF2-40B4-BE49-F238E27FC236}">
                <a16:creationId xmlns:a16="http://schemas.microsoft.com/office/drawing/2014/main" id="{F3B5A4FC-F7D6-045D-9B14-D690B8E40AC5}"/>
              </a:ext>
            </a:extLst>
          </p:cNvPr>
          <p:cNvSpPr>
            <a:spLocks noGrp="1"/>
          </p:cNvSpPr>
          <p:nvPr>
            <p:ph type="body" sz="quarter" idx="13"/>
          </p:nvPr>
        </p:nvSpPr>
        <p:spPr/>
        <p:txBody>
          <a:bodyPr/>
          <a:lstStyle/>
          <a:p>
            <a:r>
              <a:rPr lang="es-ES"/>
              <a:t>PROSEGUR CASH</a:t>
            </a:r>
          </a:p>
        </p:txBody>
      </p:sp>
      <p:cxnSp>
        <p:nvCxnSpPr>
          <p:cNvPr id="7" name="Conector recto 6">
            <a:extLst>
              <a:ext uri="{FF2B5EF4-FFF2-40B4-BE49-F238E27FC236}">
                <a16:creationId xmlns:a16="http://schemas.microsoft.com/office/drawing/2014/main" id="{A9BAD30A-1299-4FB7-3C3E-B3E8ECF70130}"/>
              </a:ext>
            </a:extLst>
          </p:cNvPr>
          <p:cNvCxnSpPr/>
          <p:nvPr/>
        </p:nvCxnSpPr>
        <p:spPr>
          <a:xfrm>
            <a:off x="838201" y="1387375"/>
            <a:ext cx="10988106" cy="0"/>
          </a:xfrm>
          <a:prstGeom prst="line">
            <a:avLst/>
          </a:prstGeom>
          <a:ln w="12700">
            <a:solidFill>
              <a:schemeClr val="accent1"/>
            </a:solidFill>
          </a:ln>
        </p:spPr>
        <p:style>
          <a:lnRef idx="1">
            <a:schemeClr val="accent1"/>
          </a:lnRef>
          <a:fillRef idx="0">
            <a:schemeClr val="accent1"/>
          </a:fillRef>
          <a:effectRef idx="0">
            <a:schemeClr val="accent1"/>
          </a:effectRef>
          <a:fontRef idx="minor">
            <a:schemeClr val="tx1"/>
          </a:fontRef>
        </p:style>
      </p:cxnSp>
      <p:pic>
        <p:nvPicPr>
          <p:cNvPr id="2" name="Imagen 1">
            <a:extLst>
              <a:ext uri="{FF2B5EF4-FFF2-40B4-BE49-F238E27FC236}">
                <a16:creationId xmlns:a16="http://schemas.microsoft.com/office/drawing/2014/main" id="{624A0405-FC1C-7EDF-A0FB-9436C2E3D75F}"/>
              </a:ext>
            </a:extLst>
          </p:cNvPr>
          <p:cNvPicPr>
            <a:picLocks noChangeAspect="1"/>
          </p:cNvPicPr>
          <p:nvPr/>
        </p:nvPicPr>
        <p:blipFill>
          <a:blip r:embed="rId2">
            <a:lum bright="-40000" contrast="-40000"/>
          </a:blip>
          <a:stretch>
            <a:fillRect/>
          </a:stretch>
        </p:blipFill>
        <p:spPr>
          <a:xfrm>
            <a:off x="1245016" y="2015250"/>
            <a:ext cx="850900" cy="647700"/>
          </a:xfrm>
          <a:prstGeom prst="rect">
            <a:avLst/>
          </a:prstGeom>
        </p:spPr>
      </p:pic>
      <p:pic>
        <p:nvPicPr>
          <p:cNvPr id="10" name="Imagen 9">
            <a:extLst>
              <a:ext uri="{FF2B5EF4-FFF2-40B4-BE49-F238E27FC236}">
                <a16:creationId xmlns:a16="http://schemas.microsoft.com/office/drawing/2014/main" id="{6E8BBEF0-F609-9851-0735-90044DAAAF99}"/>
              </a:ext>
            </a:extLst>
          </p:cNvPr>
          <p:cNvPicPr>
            <a:picLocks noChangeAspect="1"/>
          </p:cNvPicPr>
          <p:nvPr/>
        </p:nvPicPr>
        <p:blipFill>
          <a:blip r:embed="rId2">
            <a:lum bright="-40000" contrast="-40000"/>
          </a:blip>
          <a:stretch>
            <a:fillRect/>
          </a:stretch>
        </p:blipFill>
        <p:spPr>
          <a:xfrm>
            <a:off x="4166344" y="2015250"/>
            <a:ext cx="850900" cy="647700"/>
          </a:xfrm>
          <a:prstGeom prst="rect">
            <a:avLst/>
          </a:prstGeom>
        </p:spPr>
      </p:pic>
      <p:pic>
        <p:nvPicPr>
          <p:cNvPr id="4" name="Imagen 3">
            <a:extLst>
              <a:ext uri="{FF2B5EF4-FFF2-40B4-BE49-F238E27FC236}">
                <a16:creationId xmlns:a16="http://schemas.microsoft.com/office/drawing/2014/main" id="{B0730045-3F15-DEE5-41B1-DA415F30B628}"/>
              </a:ext>
            </a:extLst>
          </p:cNvPr>
          <p:cNvPicPr>
            <a:picLocks noChangeAspect="1"/>
          </p:cNvPicPr>
          <p:nvPr/>
        </p:nvPicPr>
        <p:blipFill>
          <a:blip r:embed="rId3">
            <a:lum bright="-40000" contrast="-40000"/>
          </a:blip>
          <a:stretch>
            <a:fillRect/>
          </a:stretch>
        </p:blipFill>
        <p:spPr>
          <a:xfrm>
            <a:off x="7235080" y="1834741"/>
            <a:ext cx="573376" cy="828209"/>
          </a:xfrm>
          <a:prstGeom prst="rect">
            <a:avLst/>
          </a:prstGeom>
        </p:spPr>
      </p:pic>
      <p:pic>
        <p:nvPicPr>
          <p:cNvPr id="8" name="Imagen 7">
            <a:extLst>
              <a:ext uri="{FF2B5EF4-FFF2-40B4-BE49-F238E27FC236}">
                <a16:creationId xmlns:a16="http://schemas.microsoft.com/office/drawing/2014/main" id="{37652802-A2EE-0DFE-0AC3-A46D83E8CFBD}"/>
              </a:ext>
            </a:extLst>
          </p:cNvPr>
          <p:cNvPicPr>
            <a:picLocks noChangeAspect="1"/>
          </p:cNvPicPr>
          <p:nvPr/>
        </p:nvPicPr>
        <p:blipFill>
          <a:blip r:embed="rId4">
            <a:lum bright="-40000" contrast="-40000"/>
          </a:blip>
          <a:stretch>
            <a:fillRect/>
          </a:stretch>
        </p:blipFill>
        <p:spPr>
          <a:xfrm>
            <a:off x="10124558" y="1754208"/>
            <a:ext cx="669599" cy="908742"/>
          </a:xfrm>
          <a:prstGeom prst="rect">
            <a:avLst/>
          </a:prstGeom>
        </p:spPr>
      </p:pic>
      <p:pic>
        <p:nvPicPr>
          <p:cNvPr id="11" name="Imagen 10">
            <a:extLst>
              <a:ext uri="{FF2B5EF4-FFF2-40B4-BE49-F238E27FC236}">
                <a16:creationId xmlns:a16="http://schemas.microsoft.com/office/drawing/2014/main" id="{FA2954EC-D048-70CD-3063-4803FA094E79}"/>
              </a:ext>
            </a:extLst>
          </p:cNvPr>
          <p:cNvPicPr>
            <a:picLocks noChangeAspect="1"/>
          </p:cNvPicPr>
          <p:nvPr/>
        </p:nvPicPr>
        <p:blipFill>
          <a:blip r:embed="rId5">
            <a:lum bright="-40000" contrast="-40000"/>
          </a:blip>
          <a:stretch>
            <a:fillRect/>
          </a:stretch>
        </p:blipFill>
        <p:spPr>
          <a:xfrm>
            <a:off x="1187966" y="4348494"/>
            <a:ext cx="917248" cy="562184"/>
          </a:xfrm>
          <a:prstGeom prst="rect">
            <a:avLst/>
          </a:prstGeom>
        </p:spPr>
      </p:pic>
      <p:pic>
        <p:nvPicPr>
          <p:cNvPr id="12" name="Imagen 11">
            <a:extLst>
              <a:ext uri="{FF2B5EF4-FFF2-40B4-BE49-F238E27FC236}">
                <a16:creationId xmlns:a16="http://schemas.microsoft.com/office/drawing/2014/main" id="{17C9B497-2717-C77F-B479-D24203140F90}"/>
              </a:ext>
            </a:extLst>
          </p:cNvPr>
          <p:cNvPicPr>
            <a:picLocks noChangeAspect="1"/>
          </p:cNvPicPr>
          <p:nvPr/>
        </p:nvPicPr>
        <p:blipFill>
          <a:blip r:embed="rId6">
            <a:lum bright="-40000" contrast="-40000"/>
          </a:blip>
          <a:stretch>
            <a:fillRect/>
          </a:stretch>
        </p:blipFill>
        <p:spPr>
          <a:xfrm>
            <a:off x="4125555" y="4325766"/>
            <a:ext cx="917248" cy="584912"/>
          </a:xfrm>
          <a:prstGeom prst="rect">
            <a:avLst/>
          </a:prstGeom>
        </p:spPr>
      </p:pic>
      <p:pic>
        <p:nvPicPr>
          <p:cNvPr id="13" name="Imagen 12">
            <a:extLst>
              <a:ext uri="{FF2B5EF4-FFF2-40B4-BE49-F238E27FC236}">
                <a16:creationId xmlns:a16="http://schemas.microsoft.com/office/drawing/2014/main" id="{07477660-2536-3FC7-6690-2E0AE2D0AB28}"/>
              </a:ext>
            </a:extLst>
          </p:cNvPr>
          <p:cNvPicPr>
            <a:picLocks noChangeAspect="1"/>
          </p:cNvPicPr>
          <p:nvPr/>
        </p:nvPicPr>
        <p:blipFill>
          <a:blip r:embed="rId7">
            <a:lum bright="-40000" contrast="-40000"/>
          </a:blip>
          <a:stretch>
            <a:fillRect/>
          </a:stretch>
        </p:blipFill>
        <p:spPr>
          <a:xfrm>
            <a:off x="7183857" y="3999106"/>
            <a:ext cx="675821" cy="911572"/>
          </a:xfrm>
          <a:prstGeom prst="rect">
            <a:avLst/>
          </a:prstGeom>
        </p:spPr>
      </p:pic>
      <p:pic>
        <p:nvPicPr>
          <p:cNvPr id="14" name="Imagen 13">
            <a:extLst>
              <a:ext uri="{FF2B5EF4-FFF2-40B4-BE49-F238E27FC236}">
                <a16:creationId xmlns:a16="http://schemas.microsoft.com/office/drawing/2014/main" id="{A1E73A51-1AB6-9E08-7E78-5940B1A913DD}"/>
              </a:ext>
            </a:extLst>
          </p:cNvPr>
          <p:cNvPicPr>
            <a:picLocks noChangeAspect="1"/>
          </p:cNvPicPr>
          <p:nvPr/>
        </p:nvPicPr>
        <p:blipFill>
          <a:blip r:embed="rId8">
            <a:lum bright="-40000" contrast="-40000"/>
          </a:blip>
          <a:stretch>
            <a:fillRect/>
          </a:stretch>
        </p:blipFill>
        <p:spPr>
          <a:xfrm>
            <a:off x="9861213" y="4176558"/>
            <a:ext cx="1309900" cy="734120"/>
          </a:xfrm>
          <a:prstGeom prst="rect">
            <a:avLst/>
          </a:prstGeom>
        </p:spPr>
      </p:pic>
      <p:sp>
        <p:nvSpPr>
          <p:cNvPr id="19" name="Marcador de texto 5">
            <a:extLst>
              <a:ext uri="{FF2B5EF4-FFF2-40B4-BE49-F238E27FC236}">
                <a16:creationId xmlns:a16="http://schemas.microsoft.com/office/drawing/2014/main" id="{DFA18A32-F6E7-E361-33CB-AF573D7D3A2B}"/>
              </a:ext>
            </a:extLst>
          </p:cNvPr>
          <p:cNvSpPr txBox="1">
            <a:spLocks/>
          </p:cNvSpPr>
          <p:nvPr/>
        </p:nvSpPr>
        <p:spPr>
          <a:xfrm>
            <a:off x="441847" y="2842191"/>
            <a:ext cx="2409486" cy="1033566"/>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2"/>
                </a:solidFill>
                <a:latin typeface="+mj-lt"/>
              </a:rPr>
              <a:t>€205M</a:t>
            </a:r>
          </a:p>
          <a:p>
            <a:pPr algn="ctr">
              <a:lnSpc>
                <a:spcPct val="100000"/>
              </a:lnSpc>
            </a:pPr>
            <a:r>
              <a:rPr lang="es-ES"/>
              <a:t>EBITA en 2021</a:t>
            </a:r>
            <a:endParaRPr lang="es-ES" sz="1800" b="1">
              <a:latin typeface="+mj-lt"/>
            </a:endParaRPr>
          </a:p>
          <a:p>
            <a:endParaRPr lang="es-ES"/>
          </a:p>
        </p:txBody>
      </p:sp>
      <p:sp>
        <p:nvSpPr>
          <p:cNvPr id="20" name="Marcador de texto 5">
            <a:extLst>
              <a:ext uri="{FF2B5EF4-FFF2-40B4-BE49-F238E27FC236}">
                <a16:creationId xmlns:a16="http://schemas.microsoft.com/office/drawing/2014/main" id="{1A9EE88F-D49C-EF63-C62B-F727876C206A}"/>
              </a:ext>
            </a:extLst>
          </p:cNvPr>
          <p:cNvSpPr txBox="1">
            <a:spLocks/>
          </p:cNvSpPr>
          <p:nvPr/>
        </p:nvSpPr>
        <p:spPr>
          <a:xfrm>
            <a:off x="3379436" y="2842191"/>
            <a:ext cx="2409486" cy="97767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4"/>
                </a:solidFill>
                <a:latin typeface="+mj-lt"/>
              </a:rPr>
              <a:t>€1.519M</a:t>
            </a:r>
          </a:p>
          <a:p>
            <a:pPr algn="ctr">
              <a:lnSpc>
                <a:spcPct val="100000"/>
              </a:lnSpc>
            </a:pPr>
            <a:r>
              <a:rPr lang="es-ES"/>
              <a:t>Ventas consolidadas en 2021</a:t>
            </a:r>
          </a:p>
        </p:txBody>
      </p:sp>
      <p:sp>
        <p:nvSpPr>
          <p:cNvPr id="21" name="Marcador de texto 5">
            <a:extLst>
              <a:ext uri="{FF2B5EF4-FFF2-40B4-BE49-F238E27FC236}">
                <a16:creationId xmlns:a16="http://schemas.microsoft.com/office/drawing/2014/main" id="{27FE5802-2F0E-73D4-9C34-2E6EECADC6BE}"/>
              </a:ext>
            </a:extLst>
          </p:cNvPr>
          <p:cNvSpPr txBox="1">
            <a:spLocks/>
          </p:cNvSpPr>
          <p:nvPr/>
        </p:nvSpPr>
        <p:spPr>
          <a:xfrm>
            <a:off x="6317025" y="2842191"/>
            <a:ext cx="2409486" cy="1033326"/>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5"/>
                </a:solidFill>
                <a:latin typeface="+mj-lt"/>
              </a:rPr>
              <a:t>20 Países</a:t>
            </a:r>
          </a:p>
          <a:p>
            <a:endParaRPr lang="es-ES"/>
          </a:p>
        </p:txBody>
      </p:sp>
      <p:sp>
        <p:nvSpPr>
          <p:cNvPr id="22" name="Marcador de texto 5">
            <a:extLst>
              <a:ext uri="{FF2B5EF4-FFF2-40B4-BE49-F238E27FC236}">
                <a16:creationId xmlns:a16="http://schemas.microsoft.com/office/drawing/2014/main" id="{7D25A679-C641-0B37-715A-599D0BD3B2EA}"/>
              </a:ext>
            </a:extLst>
          </p:cNvPr>
          <p:cNvSpPr txBox="1">
            <a:spLocks/>
          </p:cNvSpPr>
          <p:nvPr/>
        </p:nvSpPr>
        <p:spPr>
          <a:xfrm>
            <a:off x="9254615" y="2842191"/>
            <a:ext cx="2409486" cy="97767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3"/>
                </a:solidFill>
                <a:latin typeface="+mj-lt"/>
              </a:rPr>
              <a:t>Más de 575</a:t>
            </a:r>
          </a:p>
          <a:p>
            <a:pPr algn="ctr">
              <a:lnSpc>
                <a:spcPct val="100000"/>
              </a:lnSpc>
            </a:pPr>
            <a:r>
              <a:rPr lang="es-ES"/>
              <a:t>Bases logísticas y centros operativos en todo el mundo</a:t>
            </a:r>
            <a:endParaRPr lang="es-ES" sz="1800" b="1">
              <a:latin typeface="+mj-lt"/>
            </a:endParaRPr>
          </a:p>
          <a:p>
            <a:endParaRPr lang="es-ES"/>
          </a:p>
        </p:txBody>
      </p:sp>
      <p:sp>
        <p:nvSpPr>
          <p:cNvPr id="23" name="Marcador de texto 5">
            <a:extLst>
              <a:ext uri="{FF2B5EF4-FFF2-40B4-BE49-F238E27FC236}">
                <a16:creationId xmlns:a16="http://schemas.microsoft.com/office/drawing/2014/main" id="{8207BC6A-FB99-CD30-2018-CF5F6617CC60}"/>
              </a:ext>
            </a:extLst>
          </p:cNvPr>
          <p:cNvSpPr txBox="1">
            <a:spLocks/>
          </p:cNvSpPr>
          <p:nvPr/>
        </p:nvSpPr>
        <p:spPr>
          <a:xfrm>
            <a:off x="441847" y="5192430"/>
            <a:ext cx="2409486" cy="1033566"/>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3"/>
                </a:solidFill>
                <a:latin typeface="+mj-lt"/>
              </a:rPr>
              <a:t>Más de 10.000</a:t>
            </a:r>
          </a:p>
          <a:p>
            <a:pPr algn="ctr">
              <a:lnSpc>
                <a:spcPct val="100000"/>
              </a:lnSpc>
            </a:pPr>
            <a:r>
              <a:rPr lang="es-ES"/>
              <a:t>Blindados y vehículos ligeros</a:t>
            </a:r>
          </a:p>
          <a:p>
            <a:endParaRPr lang="es-ES"/>
          </a:p>
        </p:txBody>
      </p:sp>
      <p:sp>
        <p:nvSpPr>
          <p:cNvPr id="24" name="Marcador de texto 5">
            <a:extLst>
              <a:ext uri="{FF2B5EF4-FFF2-40B4-BE49-F238E27FC236}">
                <a16:creationId xmlns:a16="http://schemas.microsoft.com/office/drawing/2014/main" id="{8FC31CBA-6074-1A0B-FB9D-734C49E7BCC4}"/>
              </a:ext>
            </a:extLst>
          </p:cNvPr>
          <p:cNvSpPr txBox="1">
            <a:spLocks/>
          </p:cNvSpPr>
          <p:nvPr/>
        </p:nvSpPr>
        <p:spPr>
          <a:xfrm>
            <a:off x="3379436" y="5192430"/>
            <a:ext cx="2409486" cy="97767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5"/>
                </a:solidFill>
                <a:latin typeface="+mj-lt"/>
              </a:rPr>
              <a:t>Más de 45.000</a:t>
            </a:r>
          </a:p>
          <a:p>
            <a:pPr algn="ctr">
              <a:lnSpc>
                <a:spcPct val="100000"/>
              </a:lnSpc>
            </a:pPr>
            <a:r>
              <a:rPr lang="es-ES"/>
              <a:t>Empleados</a:t>
            </a:r>
          </a:p>
        </p:txBody>
      </p:sp>
      <p:sp>
        <p:nvSpPr>
          <p:cNvPr id="25" name="Marcador de texto 5">
            <a:extLst>
              <a:ext uri="{FF2B5EF4-FFF2-40B4-BE49-F238E27FC236}">
                <a16:creationId xmlns:a16="http://schemas.microsoft.com/office/drawing/2014/main" id="{3EA15DCE-43F5-1A25-0F8E-3C4C0D5A53EA}"/>
              </a:ext>
            </a:extLst>
          </p:cNvPr>
          <p:cNvSpPr txBox="1">
            <a:spLocks/>
          </p:cNvSpPr>
          <p:nvPr/>
        </p:nvSpPr>
        <p:spPr>
          <a:xfrm>
            <a:off x="6317025" y="5192430"/>
            <a:ext cx="2409486" cy="1033326"/>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4"/>
                </a:solidFill>
                <a:latin typeface="+mj-lt"/>
              </a:rPr>
              <a:t>Más de 100.000</a:t>
            </a:r>
          </a:p>
          <a:p>
            <a:pPr algn="ctr"/>
            <a:r>
              <a:rPr lang="es-ES"/>
              <a:t>Cajeros automáticos  gestionados en todo el mundo</a:t>
            </a:r>
          </a:p>
          <a:p>
            <a:endParaRPr lang="es-ES"/>
          </a:p>
        </p:txBody>
      </p:sp>
      <p:sp>
        <p:nvSpPr>
          <p:cNvPr id="26" name="Marcador de texto 5">
            <a:extLst>
              <a:ext uri="{FF2B5EF4-FFF2-40B4-BE49-F238E27FC236}">
                <a16:creationId xmlns:a16="http://schemas.microsoft.com/office/drawing/2014/main" id="{14EEDB17-ED1E-1E32-D5AC-DF6C25B8FD1D}"/>
              </a:ext>
            </a:extLst>
          </p:cNvPr>
          <p:cNvSpPr txBox="1">
            <a:spLocks/>
          </p:cNvSpPr>
          <p:nvPr/>
        </p:nvSpPr>
        <p:spPr>
          <a:xfrm>
            <a:off x="9254615" y="5192430"/>
            <a:ext cx="2495538" cy="977674"/>
          </a:xfrm>
          <a:prstGeom prst="rect">
            <a:avLst/>
          </a:prstGeom>
        </p:spPr>
        <p:txBody>
          <a:bodyPr lIns="0" tIns="0" rIns="0" bIns="0" numCol="1" spcCol="180000"/>
          <a:lstStyle>
            <a:lvl1pPr marL="0" marR="0" indent="0" algn="l" defTabSz="914377" rtl="0" eaLnBrk="1" fontAlgn="auto" latinLnBrk="0" hangingPunct="1">
              <a:lnSpc>
                <a:spcPct val="120000"/>
              </a:lnSpc>
              <a:spcBef>
                <a:spcPts val="1000"/>
              </a:spcBef>
              <a:spcAft>
                <a:spcPts val="0"/>
              </a:spcAft>
              <a:buClrTx/>
              <a:buSzTx/>
              <a:buFont typeface="Arial" panose="020B0604020202020204" pitchFamily="34" charset="0"/>
              <a:buNone/>
              <a:tabLst/>
              <a:defRPr sz="14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00000"/>
              </a:lnSpc>
            </a:pPr>
            <a:r>
              <a:rPr lang="es-ES" sz="1800" b="1">
                <a:solidFill>
                  <a:schemeClr val="accent2"/>
                </a:solidFill>
                <a:latin typeface="+mj-lt"/>
              </a:rPr>
              <a:t>Más de 550.000M USD</a:t>
            </a:r>
          </a:p>
          <a:p>
            <a:pPr algn="ctr">
              <a:lnSpc>
                <a:spcPct val="100000"/>
              </a:lnSpc>
            </a:pPr>
            <a:r>
              <a:rPr lang="es-ES"/>
              <a:t>Procesados cada año</a:t>
            </a:r>
          </a:p>
          <a:p>
            <a:endParaRPr lang="es-ES"/>
          </a:p>
        </p:txBody>
      </p:sp>
      <p:sp>
        <p:nvSpPr>
          <p:cNvPr id="18" name="Rectángulo 17">
            <a:extLst>
              <a:ext uri="{FF2B5EF4-FFF2-40B4-BE49-F238E27FC236}">
                <a16:creationId xmlns:a16="http://schemas.microsoft.com/office/drawing/2014/main" id="{715B8F56-56B2-7546-8B0D-6030C8D4DF0E}"/>
              </a:ext>
            </a:extLst>
          </p:cNvPr>
          <p:cNvSpPr/>
          <p:nvPr/>
        </p:nvSpPr>
        <p:spPr>
          <a:xfrm>
            <a:off x="9166615" y="5156980"/>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29" name="Rectángulo 28">
            <a:extLst>
              <a:ext uri="{FF2B5EF4-FFF2-40B4-BE49-F238E27FC236}">
                <a16:creationId xmlns:a16="http://schemas.microsoft.com/office/drawing/2014/main" id="{DCD4F966-F713-BC7B-CDF4-CBAAE539CF0B}"/>
              </a:ext>
            </a:extLst>
          </p:cNvPr>
          <p:cNvSpPr/>
          <p:nvPr/>
        </p:nvSpPr>
        <p:spPr>
          <a:xfrm>
            <a:off x="6216586" y="5156980"/>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0" name="Rectángulo 29">
            <a:extLst>
              <a:ext uri="{FF2B5EF4-FFF2-40B4-BE49-F238E27FC236}">
                <a16:creationId xmlns:a16="http://schemas.microsoft.com/office/drawing/2014/main" id="{78DC11A0-C964-4723-0E6C-0ED01F19151F}"/>
              </a:ext>
            </a:extLst>
          </p:cNvPr>
          <p:cNvSpPr/>
          <p:nvPr/>
        </p:nvSpPr>
        <p:spPr>
          <a:xfrm>
            <a:off x="3266558" y="5156980"/>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1" name="Rectángulo 30">
            <a:extLst>
              <a:ext uri="{FF2B5EF4-FFF2-40B4-BE49-F238E27FC236}">
                <a16:creationId xmlns:a16="http://schemas.microsoft.com/office/drawing/2014/main" id="{58D74216-541B-E4C7-9D3E-02FEF47D5D45}"/>
              </a:ext>
            </a:extLst>
          </p:cNvPr>
          <p:cNvSpPr/>
          <p:nvPr/>
        </p:nvSpPr>
        <p:spPr>
          <a:xfrm>
            <a:off x="316530" y="5156980"/>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2" name="Rectángulo 31">
            <a:extLst>
              <a:ext uri="{FF2B5EF4-FFF2-40B4-BE49-F238E27FC236}">
                <a16:creationId xmlns:a16="http://schemas.microsoft.com/office/drawing/2014/main" id="{66F5FE5E-664B-C9ED-CEAB-E7C004B940F4}"/>
              </a:ext>
            </a:extLst>
          </p:cNvPr>
          <p:cNvSpPr/>
          <p:nvPr/>
        </p:nvSpPr>
        <p:spPr>
          <a:xfrm>
            <a:off x="9166615" y="2795745"/>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3" name="Rectángulo 32">
            <a:extLst>
              <a:ext uri="{FF2B5EF4-FFF2-40B4-BE49-F238E27FC236}">
                <a16:creationId xmlns:a16="http://schemas.microsoft.com/office/drawing/2014/main" id="{17C9A3F4-AF37-5966-8667-6BAB7905BAF8}"/>
              </a:ext>
            </a:extLst>
          </p:cNvPr>
          <p:cNvSpPr/>
          <p:nvPr/>
        </p:nvSpPr>
        <p:spPr>
          <a:xfrm>
            <a:off x="6216586" y="2795745"/>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4" name="Rectángulo 33">
            <a:extLst>
              <a:ext uri="{FF2B5EF4-FFF2-40B4-BE49-F238E27FC236}">
                <a16:creationId xmlns:a16="http://schemas.microsoft.com/office/drawing/2014/main" id="{4FCDA008-8122-6D77-B363-85857E892D3D}"/>
              </a:ext>
            </a:extLst>
          </p:cNvPr>
          <p:cNvSpPr/>
          <p:nvPr/>
        </p:nvSpPr>
        <p:spPr>
          <a:xfrm>
            <a:off x="3266558" y="2795745"/>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
        <p:nvSpPr>
          <p:cNvPr id="35" name="Rectángulo 34">
            <a:extLst>
              <a:ext uri="{FF2B5EF4-FFF2-40B4-BE49-F238E27FC236}">
                <a16:creationId xmlns:a16="http://schemas.microsoft.com/office/drawing/2014/main" id="{CE13E4BE-9ABC-CD05-D2FA-BDBC5BE58384}"/>
              </a:ext>
            </a:extLst>
          </p:cNvPr>
          <p:cNvSpPr/>
          <p:nvPr/>
        </p:nvSpPr>
        <p:spPr>
          <a:xfrm>
            <a:off x="316530" y="2795745"/>
            <a:ext cx="2648806" cy="358209"/>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16507141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texto 1">
            <a:extLst>
              <a:ext uri="{FF2B5EF4-FFF2-40B4-BE49-F238E27FC236}">
                <a16:creationId xmlns:a16="http://schemas.microsoft.com/office/drawing/2014/main" id="{BBC11425-984B-80C0-92A8-3F8CE2145B6D}"/>
              </a:ext>
            </a:extLst>
          </p:cNvPr>
          <p:cNvSpPr>
            <a:spLocks noGrp="1"/>
          </p:cNvSpPr>
          <p:nvPr>
            <p:ph type="body" sz="quarter" idx="11"/>
          </p:nvPr>
        </p:nvSpPr>
        <p:spPr/>
        <p:txBody>
          <a:bodyPr/>
          <a:lstStyle/>
          <a:p>
            <a:endParaRPr lang="es-ES"/>
          </a:p>
        </p:txBody>
      </p:sp>
      <p:sp>
        <p:nvSpPr>
          <p:cNvPr id="3" name="Marcador de texto 2">
            <a:extLst>
              <a:ext uri="{FF2B5EF4-FFF2-40B4-BE49-F238E27FC236}">
                <a16:creationId xmlns:a16="http://schemas.microsoft.com/office/drawing/2014/main" id="{02B84642-88E7-712D-5B83-E2331E875D7B}"/>
              </a:ext>
            </a:extLst>
          </p:cNvPr>
          <p:cNvSpPr>
            <a:spLocks noGrp="1"/>
          </p:cNvSpPr>
          <p:nvPr>
            <p:ph type="body" sz="quarter" idx="12"/>
          </p:nvPr>
        </p:nvSpPr>
        <p:spPr>
          <a:xfrm>
            <a:off x="745736" y="2838069"/>
            <a:ext cx="5981699" cy="590931"/>
          </a:xfrm>
        </p:spPr>
        <p:txBody>
          <a:bodyPr/>
          <a:lstStyle/>
          <a:p>
            <a:r>
              <a:rPr lang="es-ES"/>
              <a:t>Soluciones Cash</a:t>
            </a:r>
          </a:p>
        </p:txBody>
      </p:sp>
    </p:spTree>
    <p:extLst>
      <p:ext uri="{BB962C8B-B14F-4D97-AF65-F5344CB8AC3E}">
        <p14:creationId xmlns:p14="http://schemas.microsoft.com/office/powerpoint/2010/main" val="3652408590"/>
      </p:ext>
    </p:extLst>
  </p:cSld>
  <p:clrMapOvr>
    <a:masterClrMapping/>
  </p:clrMapOvr>
</p:sld>
</file>

<file path=ppt/theme/theme1.xml><?xml version="1.0" encoding="utf-8"?>
<a:theme xmlns:a="http://schemas.openxmlformats.org/drawingml/2006/main" name="TemaProsegurCash">
  <a:themeElements>
    <a:clrScheme name="PALETA PROSEGUR">
      <a:dk1>
        <a:srgbClr val="000000"/>
      </a:dk1>
      <a:lt1>
        <a:srgbClr val="FFFFFF"/>
      </a:lt1>
      <a:dk2>
        <a:srgbClr val="000000"/>
      </a:dk2>
      <a:lt2>
        <a:srgbClr val="FFFFFF"/>
      </a:lt2>
      <a:accent1>
        <a:srgbClr val="FAD200"/>
      </a:accent1>
      <a:accent2>
        <a:srgbClr val="637A7C"/>
      </a:accent2>
      <a:accent3>
        <a:srgbClr val="78CBCF"/>
      </a:accent3>
      <a:accent4>
        <a:srgbClr val="F3813C"/>
      </a:accent4>
      <a:accent5>
        <a:srgbClr val="9D9FA2"/>
      </a:accent5>
      <a:accent6>
        <a:srgbClr val="F2AA00"/>
      </a:accent6>
      <a:hlink>
        <a:srgbClr val="FAD200"/>
      </a:hlink>
      <a:folHlink>
        <a:srgbClr val="9D9FA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ProsegurCash" id="{1BCEF4A3-350E-7C4A-A908-591B7ED165F4}" vid="{B720807B-336B-4E4B-B035-A34F156F9DFC}"/>
    </a:ext>
  </a:extLst>
</a:theme>
</file>

<file path=ppt/theme/theme2.xml><?xml version="1.0" encoding="utf-8"?>
<a:theme xmlns:a="http://schemas.openxmlformats.org/drawingml/2006/main" name="Diseño personalizado">
  <a:themeElements>
    <a:clrScheme name="Personalizado 2">
      <a:dk1>
        <a:srgbClr val="000000"/>
      </a:dk1>
      <a:lt1>
        <a:srgbClr val="FFFFFF"/>
      </a:lt1>
      <a:dk2>
        <a:srgbClr val="000000"/>
      </a:dk2>
      <a:lt2>
        <a:srgbClr val="FFFFFF"/>
      </a:lt2>
      <a:accent1>
        <a:srgbClr val="FFD300"/>
      </a:accent1>
      <a:accent2>
        <a:srgbClr val="637A7C"/>
      </a:accent2>
      <a:accent3>
        <a:srgbClr val="78CBCF"/>
      </a:accent3>
      <a:accent4>
        <a:srgbClr val="F3813C"/>
      </a:accent4>
      <a:accent5>
        <a:srgbClr val="9D9FA2"/>
      </a:accent5>
      <a:accent6>
        <a:srgbClr val="F0AA00"/>
      </a:accent6>
      <a:hlink>
        <a:srgbClr val="F0AA00"/>
      </a:hlink>
      <a:folHlink>
        <a:srgbClr val="9D9FA2"/>
      </a:folHlink>
    </a:clrScheme>
    <a:fontScheme name="FUENTES PROSEGUR">
      <a:majorFont>
        <a:latin typeface="Century Gothic"/>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Diseño personalizad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TemaProsegurCash</Template>
  <TotalTime>88</TotalTime>
  <Words>1158</Words>
  <Application>Microsoft Office PowerPoint</Application>
  <PresentationFormat>Panorámica</PresentationFormat>
  <Paragraphs>169</Paragraphs>
  <Slides>17</Slides>
  <Notes>1</Notes>
  <HiddenSlides>0</HiddenSlides>
  <MMClips>0</MMClips>
  <ScaleCrop>false</ScaleCrop>
  <HeadingPairs>
    <vt:vector size="6" baseType="variant">
      <vt:variant>
        <vt:lpstr>Fuentes usadas</vt:lpstr>
      </vt:variant>
      <vt:variant>
        <vt:i4>6</vt:i4>
      </vt:variant>
      <vt:variant>
        <vt:lpstr>Tema</vt:lpstr>
      </vt:variant>
      <vt:variant>
        <vt:i4>3</vt:i4>
      </vt:variant>
      <vt:variant>
        <vt:lpstr>Títulos de diapositiva</vt:lpstr>
      </vt:variant>
      <vt:variant>
        <vt:i4>17</vt:i4>
      </vt:variant>
    </vt:vector>
  </HeadingPairs>
  <TitlesOfParts>
    <vt:vector size="26" baseType="lpstr">
      <vt:lpstr>Arial</vt:lpstr>
      <vt:lpstr>Calibri</vt:lpstr>
      <vt:lpstr>Century Gothic</vt:lpstr>
      <vt:lpstr>Times New Roman</vt:lpstr>
      <vt:lpstr>Wingdings</vt:lpstr>
      <vt:lpstr>Wingdings 3</vt:lpstr>
      <vt:lpstr>TemaProsegurCash</vt:lpstr>
      <vt:lpstr>Diseño personalizado</vt:lpstr>
      <vt:lpstr>1_Diseño personalizado</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RK People</dc:creator>
  <cp:lastModifiedBy>Leticia Barrios Martin</cp:lastModifiedBy>
  <cp:revision>266</cp:revision>
  <dcterms:created xsi:type="dcterms:W3CDTF">2022-04-21T14:11:50Z</dcterms:created>
  <dcterms:modified xsi:type="dcterms:W3CDTF">2023-01-16T15:59:11Z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37688449</vt:lpwstr>
  </property>
  <property fmtid="{D5CDD505-2E9C-101B-9397-08002B2CF9AE}" pid="3" name="NXPowerLiteSettings">
    <vt:lpwstr>F7000400038000</vt:lpwstr>
  </property>
  <property fmtid="{D5CDD505-2E9C-101B-9397-08002B2CF9AE}" pid="4" name="NXPowerLiteVersion">
    <vt:lpwstr>S9.2.0</vt:lpwstr>
  </property>
</Properties>
</file>