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3.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7F3E8D27_ABA90C48.xml" ContentType="application/vnd.ms-powerpoint.comments+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4"/>
    <p:sldMasterId id="2147483704" r:id="rId5"/>
    <p:sldMasterId id="2147483722" r:id="rId6"/>
    <p:sldMasterId id="2147483750" r:id="rId7"/>
  </p:sldMasterIdLst>
  <p:notesMasterIdLst>
    <p:notesMasterId r:id="rId19"/>
  </p:notesMasterIdLst>
  <p:handoutMasterIdLst>
    <p:handoutMasterId r:id="rId20"/>
  </p:handoutMasterIdLst>
  <p:sldIdLst>
    <p:sldId id="346" r:id="rId8"/>
    <p:sldId id="301" r:id="rId9"/>
    <p:sldId id="2134805800" r:id="rId10"/>
    <p:sldId id="2134805801" r:id="rId11"/>
    <p:sldId id="354" r:id="rId12"/>
    <p:sldId id="2134805799" r:id="rId13"/>
    <p:sldId id="2134805802" r:id="rId14"/>
    <p:sldId id="359" r:id="rId15"/>
    <p:sldId id="2134805803" r:id="rId16"/>
    <p:sldId id="2134805805" r:id="rId17"/>
    <p:sldId id="402" r:id="rId18"/>
  </p:sldIdLst>
  <p:sldSz cx="9144000" cy="5143500" type="screen16x9"/>
  <p:notesSz cx="6810375" cy="9942513"/>
  <p:defaultTextStyle>
    <a:defPPr>
      <a:defRPr lang="es-ES"/>
    </a:defPPr>
    <a:lvl1pPr marL="0" algn="l" defTabSz="389582" rtl="0" eaLnBrk="1" latinLnBrk="0" hangingPunct="1">
      <a:defRPr sz="1500" kern="1200">
        <a:solidFill>
          <a:schemeClr val="tx1"/>
        </a:solidFill>
        <a:latin typeface="+mn-lt"/>
        <a:ea typeface="+mn-ea"/>
        <a:cs typeface="+mn-cs"/>
      </a:defRPr>
    </a:lvl1pPr>
    <a:lvl2pPr marL="389582" algn="l" defTabSz="389582" rtl="0" eaLnBrk="1" latinLnBrk="0" hangingPunct="1">
      <a:defRPr sz="1500" kern="1200">
        <a:solidFill>
          <a:schemeClr val="tx1"/>
        </a:solidFill>
        <a:latin typeface="+mn-lt"/>
        <a:ea typeface="+mn-ea"/>
        <a:cs typeface="+mn-cs"/>
      </a:defRPr>
    </a:lvl2pPr>
    <a:lvl3pPr marL="779163" algn="l" defTabSz="389582" rtl="0" eaLnBrk="1" latinLnBrk="0" hangingPunct="1">
      <a:defRPr sz="1500" kern="1200">
        <a:solidFill>
          <a:schemeClr val="tx1"/>
        </a:solidFill>
        <a:latin typeface="+mn-lt"/>
        <a:ea typeface="+mn-ea"/>
        <a:cs typeface="+mn-cs"/>
      </a:defRPr>
    </a:lvl3pPr>
    <a:lvl4pPr marL="1168745" algn="l" defTabSz="389582" rtl="0" eaLnBrk="1" latinLnBrk="0" hangingPunct="1">
      <a:defRPr sz="1500" kern="1200">
        <a:solidFill>
          <a:schemeClr val="tx1"/>
        </a:solidFill>
        <a:latin typeface="+mn-lt"/>
        <a:ea typeface="+mn-ea"/>
        <a:cs typeface="+mn-cs"/>
      </a:defRPr>
    </a:lvl4pPr>
    <a:lvl5pPr marL="1558326" algn="l" defTabSz="389582" rtl="0" eaLnBrk="1" latinLnBrk="0" hangingPunct="1">
      <a:defRPr sz="1500" kern="1200">
        <a:solidFill>
          <a:schemeClr val="tx1"/>
        </a:solidFill>
        <a:latin typeface="+mn-lt"/>
        <a:ea typeface="+mn-ea"/>
        <a:cs typeface="+mn-cs"/>
      </a:defRPr>
    </a:lvl5pPr>
    <a:lvl6pPr marL="1947908" algn="l" defTabSz="389582" rtl="0" eaLnBrk="1" latinLnBrk="0" hangingPunct="1">
      <a:defRPr sz="1500" kern="1200">
        <a:solidFill>
          <a:schemeClr val="tx1"/>
        </a:solidFill>
        <a:latin typeface="+mn-lt"/>
        <a:ea typeface="+mn-ea"/>
        <a:cs typeface="+mn-cs"/>
      </a:defRPr>
    </a:lvl6pPr>
    <a:lvl7pPr marL="2337489" algn="l" defTabSz="389582" rtl="0" eaLnBrk="1" latinLnBrk="0" hangingPunct="1">
      <a:defRPr sz="1500" kern="1200">
        <a:solidFill>
          <a:schemeClr val="tx1"/>
        </a:solidFill>
        <a:latin typeface="+mn-lt"/>
        <a:ea typeface="+mn-ea"/>
        <a:cs typeface="+mn-cs"/>
      </a:defRPr>
    </a:lvl7pPr>
    <a:lvl8pPr marL="2727071" algn="l" defTabSz="389582" rtl="0" eaLnBrk="1" latinLnBrk="0" hangingPunct="1">
      <a:defRPr sz="1500" kern="1200">
        <a:solidFill>
          <a:schemeClr val="tx1"/>
        </a:solidFill>
        <a:latin typeface="+mn-lt"/>
        <a:ea typeface="+mn-ea"/>
        <a:cs typeface="+mn-cs"/>
      </a:defRPr>
    </a:lvl8pPr>
    <a:lvl9pPr marL="3116652" algn="l" defTabSz="38958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5" userDrawn="1">
          <p15:clr>
            <a:srgbClr val="A4A3A4"/>
          </p15:clr>
        </p15:guide>
        <p15:guide id="2" pos="5759">
          <p15:clr>
            <a:srgbClr val="A4A3A4"/>
          </p15:clr>
        </p15:guide>
        <p15:guide id="4" pos="158" userDrawn="1">
          <p15:clr>
            <a:srgbClr val="A4A3A4"/>
          </p15:clr>
        </p15:guide>
        <p15:guide id="5" pos="1179" userDrawn="1">
          <p15:clr>
            <a:srgbClr val="A4A3A4"/>
          </p15:clr>
        </p15:guide>
        <p15:guide id="6" pos="1950" userDrawn="1">
          <p15:clr>
            <a:srgbClr val="A4A3A4"/>
          </p15:clr>
        </p15:guide>
        <p15:guide id="8" orient="horz" pos="1620" userDrawn="1">
          <p15:clr>
            <a:srgbClr val="A4A3A4"/>
          </p15:clr>
        </p15:guide>
        <p15:guide id="9" orient="horz" pos="781" userDrawn="1">
          <p15:clr>
            <a:srgbClr val="A4A3A4"/>
          </p15:clr>
        </p15:guide>
        <p15:guide id="10" orient="horz" pos="3094" userDrawn="1">
          <p15:clr>
            <a:srgbClr val="A4A3A4"/>
          </p15:clr>
        </p15:guide>
        <p15:guide id="11" pos="2880" userDrawn="1">
          <p15:clr>
            <a:srgbClr val="A4A3A4"/>
          </p15:clr>
        </p15:guide>
        <p15:guide id="12" pos="385" userDrawn="1">
          <p15:clr>
            <a:srgbClr val="A4A3A4"/>
          </p15:clr>
        </p15:guide>
        <p15:guide id="13" orient="horz" pos="441" userDrawn="1">
          <p15:clr>
            <a:srgbClr val="A4A3A4"/>
          </p15:clr>
        </p15:guide>
        <p15:guide id="14" orient="horz" pos="531" userDrawn="1">
          <p15:clr>
            <a:srgbClr val="A4A3A4"/>
          </p15:clr>
        </p15:guide>
        <p15:guide id="15" orient="horz" pos="237" userDrawn="1">
          <p15:clr>
            <a:srgbClr val="A4A3A4"/>
          </p15:clr>
        </p15:guide>
      </p15:sldGuideLst>
    </p:ext>
    <p:ext uri="{2D200454-40CA-4A62-9FC3-DE9A4176ACB9}">
      <p15:notesGuideLst xmlns:p15="http://schemas.microsoft.com/office/powerpoint/2012/main">
        <p15:guide id="1" orient="horz" pos="3132">
          <p15:clr>
            <a:srgbClr val="A4A3A4"/>
          </p15:clr>
        </p15:guide>
        <p15:guide id="2" pos="2146">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89C368-FE43-8428-EF84-FE6E2F662D7E}" name="Leticia Barrios Martin" initials="LBM" userId="S::ESX0005102@prosegur.com::6fd6af31-0f8a-4d57-a585-69e6d630a04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lvira Alonso" initials="EA"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3813C"/>
    <a:srgbClr val="77C8CD"/>
    <a:srgbClr val="F1AA20"/>
    <a:srgbClr val="9D9EA0"/>
    <a:srgbClr val="637B7C"/>
    <a:srgbClr val="FFCB02"/>
    <a:srgbClr val="FFD300"/>
    <a:srgbClr val="FDD933"/>
    <a:srgbClr val="FFD5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61E580-E23E-433C-B5CD-9A003086D760}" v="12" dt="2023-02-06T15:55:13.349"/>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15" autoAdjust="0"/>
    <p:restoredTop sz="95806"/>
  </p:normalViewPr>
  <p:slideViewPr>
    <p:cSldViewPr snapToGrid="0" snapToObjects="1" showGuides="1">
      <p:cViewPr varScale="1">
        <p:scale>
          <a:sx n="90" d="100"/>
          <a:sy n="90" d="100"/>
        </p:scale>
        <p:origin x="510" y="72"/>
      </p:cViewPr>
      <p:guideLst>
        <p:guide orient="horz" pos="2595"/>
        <p:guide pos="5759"/>
        <p:guide pos="158"/>
        <p:guide pos="1179"/>
        <p:guide pos="1950"/>
        <p:guide orient="horz" pos="1620"/>
        <p:guide orient="horz" pos="781"/>
        <p:guide orient="horz" pos="3094"/>
        <p:guide pos="2880"/>
        <p:guide pos="385"/>
        <p:guide orient="horz" pos="441"/>
        <p:guide orient="horz" pos="531"/>
        <p:guide orient="horz" pos="237"/>
      </p:guideLst>
    </p:cSldViewPr>
  </p:slideViewPr>
  <p:notesTextViewPr>
    <p:cViewPr>
      <p:scale>
        <a:sx n="100" d="100"/>
        <a:sy n="100" d="100"/>
      </p:scale>
      <p:origin x="0" y="0"/>
    </p:cViewPr>
  </p:notesTextViewPr>
  <p:notesViewPr>
    <p:cSldViewPr snapToGrid="0" snapToObjects="1">
      <p:cViewPr varScale="1">
        <p:scale>
          <a:sx n="81" d="100"/>
          <a:sy n="81" d="100"/>
        </p:scale>
        <p:origin x="-4020" y="-96"/>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a Sanchez Marques" userId="S::esx0004983@prosegur.com::6097510e-65d2-445d-bd6d-6fec69f5c866" providerId="AD" clId="Web-{E7FCDB2E-9DEF-2A6A-EE0A-65A9BF7C188F}"/>
    <pc:docChg chg="modSld">
      <pc:chgData name="Paula Sanchez Marques" userId="S::esx0004983@prosegur.com::6097510e-65d2-445d-bd6d-6fec69f5c866" providerId="AD" clId="Web-{E7FCDB2E-9DEF-2A6A-EE0A-65A9BF7C188F}" dt="2023-01-12T09:28:39.118" v="5"/>
      <pc:docMkLst>
        <pc:docMk/>
      </pc:docMkLst>
      <pc:sldChg chg="addSp">
        <pc:chgData name="Paula Sanchez Marques" userId="S::esx0004983@prosegur.com::6097510e-65d2-445d-bd6d-6fec69f5c866" providerId="AD" clId="Web-{E7FCDB2E-9DEF-2A6A-EE0A-65A9BF7C188F}" dt="2023-01-12T09:28:39.118" v="5"/>
        <pc:sldMkLst>
          <pc:docMk/>
          <pc:sldMk cId="2879982664" sldId="2134805799"/>
        </pc:sldMkLst>
        <pc:inkChg chg="add">
          <ac:chgData name="Paula Sanchez Marques" userId="S::esx0004983@prosegur.com::6097510e-65d2-445d-bd6d-6fec69f5c866" providerId="AD" clId="Web-{E7FCDB2E-9DEF-2A6A-EE0A-65A9BF7C188F}" dt="2023-01-12T09:28:37.868" v="0"/>
          <ac:inkMkLst>
            <pc:docMk/>
            <pc:sldMk cId="2879982664" sldId="2134805799"/>
            <ac:inkMk id="4" creationId="{E8B609E6-05A3-5139-6EBE-1C6EF9CA6981}"/>
          </ac:inkMkLst>
        </pc:inkChg>
        <pc:inkChg chg="add">
          <ac:chgData name="Paula Sanchez Marques" userId="S::esx0004983@prosegur.com::6097510e-65d2-445d-bd6d-6fec69f5c866" providerId="AD" clId="Web-{E7FCDB2E-9DEF-2A6A-EE0A-65A9BF7C188F}" dt="2023-01-12T09:28:38.009" v="1"/>
          <ac:inkMkLst>
            <pc:docMk/>
            <pc:sldMk cId="2879982664" sldId="2134805799"/>
            <ac:inkMk id="6" creationId="{5092EA44-4EE7-3DAB-967D-5217947AD504}"/>
          </ac:inkMkLst>
        </pc:inkChg>
        <pc:inkChg chg="add">
          <ac:chgData name="Paula Sanchez Marques" userId="S::esx0004983@prosegur.com::6097510e-65d2-445d-bd6d-6fec69f5c866" providerId="AD" clId="Web-{E7FCDB2E-9DEF-2A6A-EE0A-65A9BF7C188F}" dt="2023-01-12T09:28:38.071" v="2"/>
          <ac:inkMkLst>
            <pc:docMk/>
            <pc:sldMk cId="2879982664" sldId="2134805799"/>
            <ac:inkMk id="7" creationId="{FCEEE7A9-147D-75FB-FF97-567E38950F00}"/>
          </ac:inkMkLst>
        </pc:inkChg>
        <pc:inkChg chg="add">
          <ac:chgData name="Paula Sanchez Marques" userId="S::esx0004983@prosegur.com::6097510e-65d2-445d-bd6d-6fec69f5c866" providerId="AD" clId="Web-{E7FCDB2E-9DEF-2A6A-EE0A-65A9BF7C188F}" dt="2023-01-12T09:28:38.087" v="3"/>
          <ac:inkMkLst>
            <pc:docMk/>
            <pc:sldMk cId="2879982664" sldId="2134805799"/>
            <ac:inkMk id="9" creationId="{6091755E-E677-681F-4B78-3670CBA8957D}"/>
          </ac:inkMkLst>
        </pc:inkChg>
        <pc:inkChg chg="add">
          <ac:chgData name="Paula Sanchez Marques" userId="S::esx0004983@prosegur.com::6097510e-65d2-445d-bd6d-6fec69f5c866" providerId="AD" clId="Web-{E7FCDB2E-9DEF-2A6A-EE0A-65A9BF7C188F}" dt="2023-01-12T09:28:39.103" v="4"/>
          <ac:inkMkLst>
            <pc:docMk/>
            <pc:sldMk cId="2879982664" sldId="2134805799"/>
            <ac:inkMk id="12" creationId="{DED79692-32E5-015F-2247-9E6CD2264BBD}"/>
          </ac:inkMkLst>
        </pc:inkChg>
        <pc:inkChg chg="add">
          <ac:chgData name="Paula Sanchez Marques" userId="S::esx0004983@prosegur.com::6097510e-65d2-445d-bd6d-6fec69f5c866" providerId="AD" clId="Web-{E7FCDB2E-9DEF-2A6A-EE0A-65A9BF7C188F}" dt="2023-01-12T09:28:39.118" v="5"/>
          <ac:inkMkLst>
            <pc:docMk/>
            <pc:sldMk cId="2879982664" sldId="2134805799"/>
            <ac:inkMk id="15" creationId="{9247A682-DF9F-A8BA-74AC-0B3E0A4DEA06}"/>
          </ac:inkMkLst>
        </pc:inkChg>
      </pc:sldChg>
    </pc:docChg>
  </pc:docChgLst>
  <pc:docChgLst>
    <pc:chgData name="Leticia Barrios Martin" userId="6fd6af31-0f8a-4d57-a585-69e6d630a049" providerId="ADAL" clId="{7561E580-E23E-433C-B5CD-9A003086D760}"/>
    <pc:docChg chg="undo custSel modSld modMainMaster">
      <pc:chgData name="Leticia Barrios Martin" userId="6fd6af31-0f8a-4d57-a585-69e6d630a049" providerId="ADAL" clId="{7561E580-E23E-433C-B5CD-9A003086D760}" dt="2023-02-08T08:47:04.773" v="83" actId="20577"/>
      <pc:docMkLst>
        <pc:docMk/>
      </pc:docMkLst>
      <pc:sldChg chg="addSp delSp modSp mod">
        <pc:chgData name="Leticia Barrios Martin" userId="6fd6af31-0f8a-4d57-a585-69e6d630a049" providerId="ADAL" clId="{7561E580-E23E-433C-B5CD-9A003086D760}" dt="2023-02-06T16:03:11.828" v="42" actId="255"/>
        <pc:sldMkLst>
          <pc:docMk/>
          <pc:sldMk cId="2778182766" sldId="346"/>
        </pc:sldMkLst>
        <pc:spChg chg="add del mod">
          <ac:chgData name="Leticia Barrios Martin" userId="6fd6af31-0f8a-4d57-a585-69e6d630a049" providerId="ADAL" clId="{7561E580-E23E-433C-B5CD-9A003086D760}" dt="2023-02-06T15:12:41.419" v="21" actId="478"/>
          <ac:spMkLst>
            <pc:docMk/>
            <pc:sldMk cId="2778182766" sldId="346"/>
            <ac:spMk id="4" creationId="{55CE1CBA-DA43-C776-0167-9076AC70E26C}"/>
          </ac:spMkLst>
        </pc:spChg>
        <pc:spChg chg="add mod">
          <ac:chgData name="Leticia Barrios Martin" userId="6fd6af31-0f8a-4d57-a585-69e6d630a049" providerId="ADAL" clId="{7561E580-E23E-433C-B5CD-9A003086D760}" dt="2023-02-06T16:03:11.828" v="42" actId="255"/>
          <ac:spMkLst>
            <pc:docMk/>
            <pc:sldMk cId="2778182766" sldId="346"/>
            <ac:spMk id="4" creationId="{7C9C9E88-6118-F1ED-0376-EBC48B03532E}"/>
          </ac:spMkLst>
        </pc:spChg>
        <pc:spChg chg="add del mod">
          <ac:chgData name="Leticia Barrios Martin" userId="6fd6af31-0f8a-4d57-a585-69e6d630a049" providerId="ADAL" clId="{7561E580-E23E-433C-B5CD-9A003086D760}" dt="2023-02-06T15:13:14.341" v="24"/>
          <ac:spMkLst>
            <pc:docMk/>
            <pc:sldMk cId="2778182766" sldId="346"/>
            <ac:spMk id="6" creationId="{00DDE5A3-0BB5-4C2C-BF0F-1AC9DBB87245}"/>
          </ac:spMkLst>
        </pc:spChg>
        <pc:spChg chg="del mod">
          <ac:chgData name="Leticia Barrios Martin" userId="6fd6af31-0f8a-4d57-a585-69e6d630a049" providerId="ADAL" clId="{7561E580-E23E-433C-B5CD-9A003086D760}" dt="2023-02-06T11:10:42.572" v="19" actId="478"/>
          <ac:spMkLst>
            <pc:docMk/>
            <pc:sldMk cId="2778182766" sldId="346"/>
            <ac:spMk id="17" creationId="{8BB31566-5328-274E-8AD2-CB09D3024A53}"/>
          </ac:spMkLst>
        </pc:spChg>
      </pc:sldChg>
      <pc:sldChg chg="modSp mod">
        <pc:chgData name="Leticia Barrios Martin" userId="6fd6af31-0f8a-4d57-a585-69e6d630a049" providerId="ADAL" clId="{7561E580-E23E-433C-B5CD-9A003086D760}" dt="2023-02-08T08:47:04.773" v="83" actId="20577"/>
        <pc:sldMkLst>
          <pc:docMk/>
          <pc:sldMk cId="3733147553" sldId="2134805805"/>
        </pc:sldMkLst>
        <pc:spChg chg="mod">
          <ac:chgData name="Leticia Barrios Martin" userId="6fd6af31-0f8a-4d57-a585-69e6d630a049" providerId="ADAL" clId="{7561E580-E23E-433C-B5CD-9A003086D760}" dt="2023-02-06T10:42:01.022" v="0" actId="1076"/>
          <ac:spMkLst>
            <pc:docMk/>
            <pc:sldMk cId="3733147553" sldId="2134805805"/>
            <ac:spMk id="5" creationId="{4E7B37D7-1256-1947-9569-060804931627}"/>
          </ac:spMkLst>
        </pc:spChg>
        <pc:graphicFrameChg chg="modGraphic">
          <ac:chgData name="Leticia Barrios Martin" userId="6fd6af31-0f8a-4d57-a585-69e6d630a049" providerId="ADAL" clId="{7561E580-E23E-433C-B5CD-9A003086D760}" dt="2023-02-08T08:47:04.773" v="83" actId="20577"/>
          <ac:graphicFrameMkLst>
            <pc:docMk/>
            <pc:sldMk cId="3733147553" sldId="2134805805"/>
            <ac:graphicFrameMk id="7" creationId="{2E71C62B-6DF6-E2A7-95F5-D80249C0F457}"/>
          </ac:graphicFrameMkLst>
        </pc:graphicFrameChg>
      </pc:sldChg>
      <pc:sldMasterChg chg="modSldLayout">
        <pc:chgData name="Leticia Barrios Martin" userId="6fd6af31-0f8a-4d57-a585-69e6d630a049" providerId="ADAL" clId="{7561E580-E23E-433C-B5CD-9A003086D760}" dt="2023-02-06T15:19:01.320" v="34" actId="478"/>
        <pc:sldMasterMkLst>
          <pc:docMk/>
          <pc:sldMasterMk cId="828965882" sldId="2147483704"/>
        </pc:sldMasterMkLst>
        <pc:sldLayoutChg chg="addSp delSp modSp mod">
          <pc:chgData name="Leticia Barrios Martin" userId="6fd6af31-0f8a-4d57-a585-69e6d630a049" providerId="ADAL" clId="{7561E580-E23E-433C-B5CD-9A003086D760}" dt="2023-02-06T15:19:01.320" v="34" actId="478"/>
          <pc:sldLayoutMkLst>
            <pc:docMk/>
            <pc:sldMasterMk cId="828965882" sldId="2147483704"/>
            <pc:sldLayoutMk cId="773583493" sldId="2147483718"/>
          </pc:sldLayoutMkLst>
          <pc:spChg chg="add del mod">
            <ac:chgData name="Leticia Barrios Martin" userId="6fd6af31-0f8a-4d57-a585-69e6d630a049" providerId="ADAL" clId="{7561E580-E23E-433C-B5CD-9A003086D760}" dt="2023-02-06T15:18:27.164" v="27" actId="478"/>
            <ac:spMkLst>
              <pc:docMk/>
              <pc:sldMasterMk cId="828965882" sldId="2147483704"/>
              <pc:sldLayoutMk cId="773583493" sldId="2147483718"/>
              <ac:spMk id="4" creationId="{8E78D1A3-28AC-C2F5-407A-3EDB46E7821E}"/>
            </ac:spMkLst>
          </pc:spChg>
          <pc:spChg chg="add del mod">
            <ac:chgData name="Leticia Barrios Martin" userId="6fd6af31-0f8a-4d57-a585-69e6d630a049" providerId="ADAL" clId="{7561E580-E23E-433C-B5CD-9A003086D760}" dt="2023-02-06T15:18:58.431" v="32" actId="478"/>
            <ac:spMkLst>
              <pc:docMk/>
              <pc:sldMasterMk cId="828965882" sldId="2147483704"/>
              <pc:sldLayoutMk cId="773583493" sldId="2147483718"/>
              <ac:spMk id="5" creationId="{6A37BA2D-8D04-0576-8FAB-F68386A74F85}"/>
            </ac:spMkLst>
          </pc:spChg>
          <pc:spChg chg="add del mod">
            <ac:chgData name="Leticia Barrios Martin" userId="6fd6af31-0f8a-4d57-a585-69e6d630a049" providerId="ADAL" clId="{7561E580-E23E-433C-B5CD-9A003086D760}" dt="2023-02-06T15:19:01.320" v="34" actId="478"/>
            <ac:spMkLst>
              <pc:docMk/>
              <pc:sldMasterMk cId="828965882" sldId="2147483704"/>
              <pc:sldLayoutMk cId="773583493" sldId="2147483718"/>
              <ac:spMk id="6" creationId="{71EC464E-BF6D-4DD3-7285-C2A40E93CD7E}"/>
            </ac:spMkLst>
          </pc:spChg>
        </pc:sldLayoutChg>
      </pc:sldMasterChg>
    </pc:docChg>
  </pc:docChgLst>
</pc:chgInfo>
</file>

<file path=ppt/comments/modernComment_7F3E8D27_ABA90C48.xml><?xml version="1.0" encoding="utf-8"?>
<p188:cmLst xmlns:a="http://schemas.openxmlformats.org/drawingml/2006/main" xmlns:r="http://schemas.openxmlformats.org/officeDocument/2006/relationships" xmlns:p188="http://schemas.microsoft.com/office/powerpoint/2018/8/main">
  <p188:cm id="{B37900D5-2C24-43FF-808F-3A39B3796025}" authorId="{A889C368-FE43-8428-EF84-FE6E2F662D7E}" created="2022-12-16T10:37:51.662">
    <pc:sldMkLst xmlns:pc="http://schemas.microsoft.com/office/powerpoint/2013/main/command">
      <pc:docMk/>
      <pc:sldMk cId="2879982664" sldId="2134805799"/>
    </pc:sldMkLst>
    <p188:txBody>
      <a:bodyPr/>
      <a:lstStyle/>
      <a:p>
        <a:r>
          <a:rPr lang="es-ES"/>
          <a:t>quizas hacer un flujo de como es el proceso de recogida etc que sea visual</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57625" y="0"/>
            <a:ext cx="2951163" cy="496888"/>
          </a:xfrm>
          <a:prstGeom prst="rect">
            <a:avLst/>
          </a:prstGeom>
        </p:spPr>
        <p:txBody>
          <a:bodyPr vert="horz" lIns="91440" tIns="45720" rIns="91440" bIns="45720" rtlCol="0"/>
          <a:lstStyle>
            <a:lvl1pPr algn="r">
              <a:defRPr sz="1200"/>
            </a:lvl1pPr>
          </a:lstStyle>
          <a:p>
            <a:fld id="{223EBBFF-2912-4FED-AFE9-AD6BB91AF174}" type="datetimeFigureOut">
              <a:rPr lang="es-ES" smtClean="0"/>
              <a:pPr/>
              <a:t>08/02/2023</a:t>
            </a:fld>
            <a:endParaRPr lang="es-ES" dirty="0"/>
          </a:p>
        </p:txBody>
      </p:sp>
      <p:sp>
        <p:nvSpPr>
          <p:cNvPr id="5" name="4 Marcador de número de diapositiva"/>
          <p:cNvSpPr>
            <a:spLocks noGrp="1"/>
          </p:cNvSpPr>
          <p:nvPr>
            <p:ph type="sldNum" sz="quarter" idx="3"/>
          </p:nvPr>
        </p:nvSpPr>
        <p:spPr>
          <a:xfrm>
            <a:off x="3857625" y="9444038"/>
            <a:ext cx="2951163" cy="496887"/>
          </a:xfrm>
          <a:prstGeom prst="rect">
            <a:avLst/>
          </a:prstGeom>
        </p:spPr>
        <p:txBody>
          <a:bodyPr vert="horz" lIns="91440" tIns="45720" rIns="91440" bIns="45720" rtlCol="0" anchor="b"/>
          <a:lstStyle>
            <a:lvl1pPr algn="r">
              <a:defRPr sz="1200"/>
            </a:lvl1pPr>
          </a:lstStyle>
          <a:p>
            <a:fld id="{C2EC23DD-79E4-4FDB-BBAF-CB2F3F23AA21}" type="slidenum">
              <a:rPr lang="es-ES" smtClean="0"/>
              <a:pPr/>
              <a:t>‹Nº›</a:t>
            </a:fld>
            <a:endParaRPr lang="es-ES" dirty="0"/>
          </a:p>
        </p:txBody>
      </p:sp>
    </p:spTree>
    <p:extLst>
      <p:ext uri="{BB962C8B-B14F-4D97-AF65-F5344CB8AC3E}">
        <p14:creationId xmlns:p14="http://schemas.microsoft.com/office/powerpoint/2010/main" val="3646460623"/>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06T10:41:39.748"/>
    </inkml:context>
    <inkml:brush xml:id="br0">
      <inkml:brushProperty name="width" value="0.1" units="cm"/>
      <inkml:brushProperty name="height" value="0.1" units="cm"/>
      <inkml:brushProperty name="color" value="#E71224"/>
    </inkml:brush>
  </inkml:definitions>
  <inkml:trace contextRef="#ctx0" brushRef="#br0">22303 18173 399 0 0,'0'0'0'0'0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06T10:41:39.753"/>
    </inkml:context>
    <inkml:brush xml:id="br0">
      <inkml:brushProperty name="width" value="0.1" units="cm"/>
      <inkml:brushProperty name="height" value="0.1" units="cm"/>
      <inkml:brushProperty name="color" value="#E71224"/>
    </inkml:brush>
  </inkml:definitions>
  <inkml:trace contextRef="#ctx0" brushRef="#br0">20557 16235 559 0 0,'0'0'0'0'0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06T10:41:39.754"/>
    </inkml:context>
    <inkml:brush xml:id="br0">
      <inkml:brushProperty name="width" value="0.1" units="cm"/>
      <inkml:brushProperty name="height" value="0.1" units="cm"/>
      <inkml:brushProperty name="color" value="#E71224"/>
    </inkml:brush>
  </inkml:definitions>
  <inkml:trace contextRef="#ctx0" brushRef="#br0">20476 12749 767 0 0,'0'0'0'0'0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06T10:41:39.755"/>
    </inkml:context>
    <inkml:brush xml:id="br0">
      <inkml:brushProperty name="width" value="0.1" units="cm"/>
      <inkml:brushProperty name="height" value="0.1" units="cm"/>
      <inkml:brushProperty name="color" value="#E71224"/>
    </inkml:brush>
  </inkml:definitions>
  <inkml:trace contextRef="#ctx0" brushRef="#br0">20462 12749 2560 0 0,'0'0'0'0'0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06T10:41:39.756"/>
    </inkml:context>
    <inkml:brush xml:id="br0">
      <inkml:brushProperty name="width" value="0.1" units="cm"/>
      <inkml:brushProperty name="height" value="0.1" units="cm"/>
      <inkml:brushProperty name="color" value="#E71224"/>
    </inkml:brush>
  </inkml:definitions>
  <inkml:trace contextRef="#ctx0" brushRef="#br0">19734 16185 111 0 0,'-5'-4'6098'0'0,"-2"-1"-6594"0"0,-1 0-400 0 0,0 1-65 0 0,2 1-127 0 0,1 1 1088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06T10:41:39.757"/>
    </inkml:context>
    <inkml:brush xml:id="br0">
      <inkml:brushProperty name="width" value="0.1" units="cm"/>
      <inkml:brushProperty name="height" value="0.1" units="cm"/>
      <inkml:brushProperty name="color" value="#E71224"/>
    </inkml:brush>
  </inkml:definitions>
  <inkml:trace contextRef="#ctx0" brushRef="#br0">19745 16191 863 0 0,'0'0'0'0'0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5" y="0"/>
            <a:ext cx="2951163" cy="497126"/>
          </a:xfrm>
          <a:prstGeom prst="rect">
            <a:avLst/>
          </a:prstGeom>
        </p:spPr>
        <p:txBody>
          <a:bodyPr vert="horz" lIns="91409" tIns="45705" rIns="91409" bIns="45705" rtlCol="0"/>
          <a:lstStyle>
            <a:lvl1pPr algn="l">
              <a:defRPr sz="1200"/>
            </a:lvl1pPr>
          </a:lstStyle>
          <a:p>
            <a:endParaRPr lang="es-ES" dirty="0"/>
          </a:p>
        </p:txBody>
      </p:sp>
      <p:sp>
        <p:nvSpPr>
          <p:cNvPr id="3" name="2 Marcador de fecha"/>
          <p:cNvSpPr>
            <a:spLocks noGrp="1"/>
          </p:cNvSpPr>
          <p:nvPr>
            <p:ph type="dt" idx="1"/>
          </p:nvPr>
        </p:nvSpPr>
        <p:spPr>
          <a:xfrm>
            <a:off x="3857641" y="0"/>
            <a:ext cx="2951163" cy="497126"/>
          </a:xfrm>
          <a:prstGeom prst="rect">
            <a:avLst/>
          </a:prstGeom>
        </p:spPr>
        <p:txBody>
          <a:bodyPr vert="horz" lIns="91409" tIns="45705" rIns="91409" bIns="45705" rtlCol="0"/>
          <a:lstStyle>
            <a:lvl1pPr algn="r">
              <a:defRPr sz="1200"/>
            </a:lvl1pPr>
          </a:lstStyle>
          <a:p>
            <a:fld id="{230731CB-1BFE-4642-B05D-0F44376CC056}" type="datetimeFigureOut">
              <a:rPr lang="es-ES" smtClean="0"/>
              <a:pPr/>
              <a:t>08/02/2023</a:t>
            </a:fld>
            <a:endParaRPr lang="es-ES" dirty="0"/>
          </a:p>
        </p:txBody>
      </p:sp>
      <p:sp>
        <p:nvSpPr>
          <p:cNvPr id="4" name="3 Marcador de imagen de diapositiva"/>
          <p:cNvSpPr>
            <a:spLocks noGrp="1" noRot="1" noChangeAspect="1"/>
          </p:cNvSpPr>
          <p:nvPr>
            <p:ph type="sldImg" idx="2"/>
          </p:nvPr>
        </p:nvSpPr>
        <p:spPr>
          <a:xfrm>
            <a:off x="92075" y="746125"/>
            <a:ext cx="6626225" cy="3727450"/>
          </a:xfrm>
          <a:prstGeom prst="rect">
            <a:avLst/>
          </a:prstGeom>
          <a:noFill/>
          <a:ln w="12700">
            <a:solidFill>
              <a:prstClr val="black"/>
            </a:solidFill>
          </a:ln>
        </p:spPr>
        <p:txBody>
          <a:bodyPr vert="horz" lIns="91409" tIns="45705" rIns="91409" bIns="45705" rtlCol="0" anchor="ctr"/>
          <a:lstStyle/>
          <a:p>
            <a:endParaRPr lang="es-ES" dirty="0"/>
          </a:p>
        </p:txBody>
      </p:sp>
      <p:sp>
        <p:nvSpPr>
          <p:cNvPr id="5" name="4 Marcador de notas"/>
          <p:cNvSpPr>
            <a:spLocks noGrp="1"/>
          </p:cNvSpPr>
          <p:nvPr>
            <p:ph type="body" sz="quarter" idx="3"/>
          </p:nvPr>
        </p:nvSpPr>
        <p:spPr>
          <a:xfrm>
            <a:off x="681038" y="4722698"/>
            <a:ext cx="5448300" cy="4474131"/>
          </a:xfrm>
          <a:prstGeom prst="rect">
            <a:avLst/>
          </a:prstGeom>
        </p:spPr>
        <p:txBody>
          <a:bodyPr vert="horz" lIns="91409" tIns="45705" rIns="91409" bIns="4570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5" y="9443662"/>
            <a:ext cx="2951163" cy="497126"/>
          </a:xfrm>
          <a:prstGeom prst="rect">
            <a:avLst/>
          </a:prstGeom>
        </p:spPr>
        <p:txBody>
          <a:bodyPr vert="horz" lIns="91409" tIns="45705" rIns="91409" bIns="45705"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57641" y="9443662"/>
            <a:ext cx="2951163" cy="497126"/>
          </a:xfrm>
          <a:prstGeom prst="rect">
            <a:avLst/>
          </a:prstGeom>
        </p:spPr>
        <p:txBody>
          <a:bodyPr vert="horz" lIns="91409" tIns="45705" rIns="91409" bIns="45705" rtlCol="0" anchor="b"/>
          <a:lstStyle>
            <a:lvl1pPr algn="r">
              <a:defRPr sz="1200"/>
            </a:lvl1pPr>
          </a:lstStyle>
          <a:p>
            <a:fld id="{199BE709-C213-4C67-B6D2-48FCC9B6E9F0}" type="slidenum">
              <a:rPr lang="es-ES" smtClean="0"/>
              <a:pPr/>
              <a:t>‹Nº›</a:t>
            </a:fld>
            <a:endParaRPr lang="es-ES" dirty="0"/>
          </a:p>
        </p:txBody>
      </p:sp>
    </p:spTree>
    <p:extLst>
      <p:ext uri="{BB962C8B-B14F-4D97-AF65-F5344CB8AC3E}">
        <p14:creationId xmlns:p14="http://schemas.microsoft.com/office/powerpoint/2010/main" val="1814987020"/>
      </p:ext>
    </p:extLst>
  </p:cSld>
  <p:clrMap bg1="lt1" tx1="dk1" bg2="lt2" tx2="dk2" accent1="accent1" accent2="accent2" accent3="accent3" accent4="accent4" accent5="accent5" accent6="accent6" hlink="hlink" folHlink="folHlink"/>
  <p:notesStyle>
    <a:lvl1pPr marL="0" algn="l" defTabSz="779163" rtl="0" eaLnBrk="1" latinLnBrk="0" hangingPunct="1">
      <a:defRPr sz="1000" kern="1200">
        <a:solidFill>
          <a:schemeClr val="tx1"/>
        </a:solidFill>
        <a:latin typeface="+mn-lt"/>
        <a:ea typeface="+mn-ea"/>
        <a:cs typeface="+mn-cs"/>
      </a:defRPr>
    </a:lvl1pPr>
    <a:lvl2pPr marL="389582" algn="l" defTabSz="779163" rtl="0" eaLnBrk="1" latinLnBrk="0" hangingPunct="1">
      <a:defRPr sz="1000" kern="1200">
        <a:solidFill>
          <a:schemeClr val="tx1"/>
        </a:solidFill>
        <a:latin typeface="+mn-lt"/>
        <a:ea typeface="+mn-ea"/>
        <a:cs typeface="+mn-cs"/>
      </a:defRPr>
    </a:lvl2pPr>
    <a:lvl3pPr marL="779163" algn="l" defTabSz="779163" rtl="0" eaLnBrk="1" latinLnBrk="0" hangingPunct="1">
      <a:defRPr sz="1000" kern="1200">
        <a:solidFill>
          <a:schemeClr val="tx1"/>
        </a:solidFill>
        <a:latin typeface="+mn-lt"/>
        <a:ea typeface="+mn-ea"/>
        <a:cs typeface="+mn-cs"/>
      </a:defRPr>
    </a:lvl3pPr>
    <a:lvl4pPr marL="1168745" algn="l" defTabSz="779163" rtl="0" eaLnBrk="1" latinLnBrk="0" hangingPunct="1">
      <a:defRPr sz="1000" kern="1200">
        <a:solidFill>
          <a:schemeClr val="tx1"/>
        </a:solidFill>
        <a:latin typeface="+mn-lt"/>
        <a:ea typeface="+mn-ea"/>
        <a:cs typeface="+mn-cs"/>
      </a:defRPr>
    </a:lvl4pPr>
    <a:lvl5pPr marL="1558326" algn="l" defTabSz="779163" rtl="0" eaLnBrk="1" latinLnBrk="0" hangingPunct="1">
      <a:defRPr sz="1000" kern="1200">
        <a:solidFill>
          <a:schemeClr val="tx1"/>
        </a:solidFill>
        <a:latin typeface="+mn-lt"/>
        <a:ea typeface="+mn-ea"/>
        <a:cs typeface="+mn-cs"/>
      </a:defRPr>
    </a:lvl5pPr>
    <a:lvl6pPr marL="1947908" algn="l" defTabSz="779163" rtl="0" eaLnBrk="1" latinLnBrk="0" hangingPunct="1">
      <a:defRPr sz="1000" kern="1200">
        <a:solidFill>
          <a:schemeClr val="tx1"/>
        </a:solidFill>
        <a:latin typeface="+mn-lt"/>
        <a:ea typeface="+mn-ea"/>
        <a:cs typeface="+mn-cs"/>
      </a:defRPr>
    </a:lvl6pPr>
    <a:lvl7pPr marL="2337489" algn="l" defTabSz="779163" rtl="0" eaLnBrk="1" latinLnBrk="0" hangingPunct="1">
      <a:defRPr sz="1000" kern="1200">
        <a:solidFill>
          <a:schemeClr val="tx1"/>
        </a:solidFill>
        <a:latin typeface="+mn-lt"/>
        <a:ea typeface="+mn-ea"/>
        <a:cs typeface="+mn-cs"/>
      </a:defRPr>
    </a:lvl7pPr>
    <a:lvl8pPr marL="2727071" algn="l" defTabSz="779163" rtl="0" eaLnBrk="1" latinLnBrk="0" hangingPunct="1">
      <a:defRPr sz="1000" kern="1200">
        <a:solidFill>
          <a:schemeClr val="tx1"/>
        </a:solidFill>
        <a:latin typeface="+mn-lt"/>
        <a:ea typeface="+mn-ea"/>
        <a:cs typeface="+mn-cs"/>
      </a:defRPr>
    </a:lvl8pPr>
    <a:lvl9pPr marL="3116652" algn="l" defTabSz="77916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a:t>
            </a:fld>
            <a:endParaRPr lang="es-ES" dirty="0"/>
          </a:p>
        </p:txBody>
      </p:sp>
    </p:spTree>
    <p:extLst>
      <p:ext uri="{BB962C8B-B14F-4D97-AF65-F5344CB8AC3E}">
        <p14:creationId xmlns:p14="http://schemas.microsoft.com/office/powerpoint/2010/main" val="1282141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2</a:t>
            </a:fld>
            <a:endParaRPr lang="es-ES" dirty="0"/>
          </a:p>
        </p:txBody>
      </p:sp>
    </p:spTree>
    <p:extLst>
      <p:ext uri="{BB962C8B-B14F-4D97-AF65-F5344CB8AC3E}">
        <p14:creationId xmlns:p14="http://schemas.microsoft.com/office/powerpoint/2010/main" val="3589485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4</a:t>
            </a:fld>
            <a:endParaRPr lang="es-ES" dirty="0"/>
          </a:p>
        </p:txBody>
      </p:sp>
    </p:spTree>
    <p:extLst>
      <p:ext uri="{BB962C8B-B14F-4D97-AF65-F5344CB8AC3E}">
        <p14:creationId xmlns:p14="http://schemas.microsoft.com/office/powerpoint/2010/main" val="359346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6</a:t>
            </a:fld>
            <a:endParaRPr lang="es-ES" dirty="0"/>
          </a:p>
        </p:txBody>
      </p:sp>
    </p:spTree>
    <p:extLst>
      <p:ext uri="{BB962C8B-B14F-4D97-AF65-F5344CB8AC3E}">
        <p14:creationId xmlns:p14="http://schemas.microsoft.com/office/powerpoint/2010/main" val="2309548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8</a:t>
            </a:fld>
            <a:endParaRPr lang="es-ES" dirty="0"/>
          </a:p>
        </p:txBody>
      </p:sp>
    </p:spTree>
    <p:extLst>
      <p:ext uri="{BB962C8B-B14F-4D97-AF65-F5344CB8AC3E}">
        <p14:creationId xmlns:p14="http://schemas.microsoft.com/office/powerpoint/2010/main" val="445657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10</a:t>
            </a:fld>
            <a:endParaRPr lang="es-ES" dirty="0"/>
          </a:p>
        </p:txBody>
      </p:sp>
    </p:spTree>
    <p:extLst>
      <p:ext uri="{BB962C8B-B14F-4D97-AF65-F5344CB8AC3E}">
        <p14:creationId xmlns:p14="http://schemas.microsoft.com/office/powerpoint/2010/main" val="2810672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11</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434248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Master" Target="../slideMasters/slideMaster1.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3.svg"/><Relationship Id="rId4" Type="http://schemas.openxmlformats.org/officeDocument/2006/relationships/image" Target="../media/image15.svg"/><Relationship Id="rId9"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9.png"/><Relationship Id="rId11" Type="http://schemas.openxmlformats.org/officeDocument/2006/relationships/image" Target="../media/image3.svg"/><Relationship Id="rId5" Type="http://schemas.openxmlformats.org/officeDocument/2006/relationships/image" Target="../media/image8.svg"/><Relationship Id="rId10" Type="http://schemas.openxmlformats.org/officeDocument/2006/relationships/image" Target="../media/image2.png"/><Relationship Id="rId4" Type="http://schemas.openxmlformats.org/officeDocument/2006/relationships/image" Target="../media/image7.png"/><Relationship Id="rId9" Type="http://schemas.openxmlformats.org/officeDocument/2006/relationships/image" Target="../media/image12.sv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22.jpeg"/><Relationship Id="rId1" Type="http://schemas.openxmlformats.org/officeDocument/2006/relationships/slideMaster" Target="../slideMasters/slideMaster2.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3.svg"/><Relationship Id="rId4" Type="http://schemas.openxmlformats.org/officeDocument/2006/relationships/image" Target="../media/image15.svg"/><Relationship Id="rId9"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Master" Target="../slideMasters/slideMaster3.xml"/><Relationship Id="rId4" Type="http://schemas.openxmlformats.org/officeDocument/2006/relationships/image" Target="../media/image3.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Master" Target="../slideMasters/slideMaster3.xml"/><Relationship Id="rId4" Type="http://schemas.openxmlformats.org/officeDocument/2006/relationships/image" Target="../media/image3.sv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Master" Target="../slideMasters/slideMaster3.xml"/><Relationship Id="rId4" Type="http://schemas.openxmlformats.org/officeDocument/2006/relationships/image" Target="../media/image3.sv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eg"/><Relationship Id="rId1" Type="http://schemas.openxmlformats.org/officeDocument/2006/relationships/slideMaster" Target="../slideMasters/slideMaster3.xml"/><Relationship Id="rId4" Type="http://schemas.openxmlformats.org/officeDocument/2006/relationships/image" Target="../media/image3.sv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3.svg"/><Relationship Id="rId5" Type="http://schemas.openxmlformats.org/officeDocument/2006/relationships/image" Target="../media/image8.svg"/><Relationship Id="rId10" Type="http://schemas.openxmlformats.org/officeDocument/2006/relationships/image" Target="../media/image2.png"/><Relationship Id="rId4" Type="http://schemas.openxmlformats.org/officeDocument/2006/relationships/image" Target="../media/image7.png"/><Relationship Id="rId9" Type="http://schemas.openxmlformats.org/officeDocument/2006/relationships/image" Target="../media/image12.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47965" y="2488223"/>
            <a:ext cx="5446835" cy="923330"/>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Elementos fijos de portada.</a:t>
            </a:r>
          </a:p>
          <a:p>
            <a:pPr marL="324000" indent="-324000">
              <a:buFont typeface="+mj-lt"/>
              <a:buAutoNum type="arabicPeriod"/>
            </a:pPr>
            <a:r>
              <a:rPr lang="es-ES" sz="1350" b="1" dirty="0">
                <a:latin typeface="Century Gothic" panose="020B0502020202020204" pitchFamily="34" charset="0"/>
              </a:rPr>
              <a:t>Uso de Fuentes en slides interiores.</a:t>
            </a:r>
          </a:p>
          <a:p>
            <a:pPr marL="324000" indent="-324000">
              <a:buFont typeface="+mj-lt"/>
              <a:buAutoNum type="arabicPeriod"/>
            </a:pPr>
            <a:r>
              <a:rPr lang="es-ES" sz="1350" b="1" dirty="0">
                <a:latin typeface="Century Gothic" panose="020B0502020202020204" pitchFamily="34" charset="0"/>
              </a:rPr>
              <a:t>Iconografía y Colores Corporativos.</a:t>
            </a:r>
          </a:p>
          <a:p>
            <a:pPr marL="324000" indent="-324000">
              <a:buFont typeface="+mj-lt"/>
              <a:buAutoNum type="arabicPeriod"/>
            </a:pPr>
            <a:r>
              <a:rPr lang="es-ES" sz="135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539897" y="1715053"/>
            <a:ext cx="4673111" cy="646331"/>
          </a:xfrm>
          <a:prstGeom prst="rect">
            <a:avLst/>
          </a:prstGeom>
          <a:noFill/>
        </p:spPr>
        <p:txBody>
          <a:bodyPr wrap="square" rtlCol="0">
            <a:spAutoFit/>
          </a:bodyPr>
          <a:lstStyle/>
          <a:p>
            <a:r>
              <a:rPr lang="es-ES" sz="18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407193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5205555" y="4277499"/>
            <a:ext cx="2946486" cy="602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5319097" y="4334650"/>
            <a:ext cx="2804369" cy="484748"/>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05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17785" y="1396843"/>
            <a:ext cx="3782765" cy="1650452"/>
          </a:xfrm>
          <a:prstGeom prst="rect">
            <a:avLst/>
          </a:prstGeom>
          <a:noFill/>
        </p:spPr>
        <p:txBody>
          <a:bodyPr wrap="square" lIns="0" tIns="0" rIns="0" bIns="0" rtlCol="0">
            <a:spAutoFit/>
          </a:bodyPr>
          <a:lstStyle/>
          <a:p>
            <a:r>
              <a:rPr lang="es-ES" sz="975" b="0" dirty="0">
                <a:latin typeface="Arial" panose="020B0604020202020204" pitchFamily="34" charset="0"/>
                <a:cs typeface="Arial" panose="020B0604020202020204" pitchFamily="34" charset="0"/>
              </a:rPr>
              <a:t>Cuerpos de texto. </a:t>
            </a:r>
            <a:r>
              <a:rPr lang="en-GB" sz="97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975"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421481" y="950119"/>
            <a:ext cx="458628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72050" y="949006"/>
            <a:ext cx="3463251" cy="2530000"/>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617935"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4968329" y="3543858"/>
            <a:ext cx="3461296" cy="363754"/>
          </a:xfrm>
          <a:prstGeom prst="rect">
            <a:avLst/>
          </a:prstGeom>
          <a:noFill/>
        </p:spPr>
        <p:txBody>
          <a:bodyPr wrap="square" lIns="0" tIns="0" rIns="0" bIns="0" rtlCol="0">
            <a:spAutoFit/>
          </a:bodyPr>
          <a:lstStyle/>
          <a:p>
            <a:r>
              <a:rPr lang="en-GB" sz="788"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788"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837824" y="3291621"/>
            <a:ext cx="614748" cy="6858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2250831" y="3344000"/>
            <a:ext cx="496335" cy="57855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3587261" y="3401617"/>
            <a:ext cx="575411" cy="46580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764382" y="3641772"/>
            <a:ext cx="3564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4964330" y="692944"/>
            <a:ext cx="0" cy="34432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4409982"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3878479"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249834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14819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623236"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1974019"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3342457"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076584"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ORDEN Y ESTRUCTURA</a:t>
            </a:r>
            <a:endParaRPr lang="en-GB" sz="75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8048605" y="4194494"/>
            <a:ext cx="196602" cy="200879"/>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98677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566763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143378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887491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808820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47965" y="2488223"/>
            <a:ext cx="5446835" cy="923330"/>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Elementos fijos de portada.</a:t>
            </a:r>
          </a:p>
          <a:p>
            <a:pPr marL="324000" indent="-324000">
              <a:buFont typeface="+mj-lt"/>
              <a:buAutoNum type="arabicPeriod"/>
            </a:pPr>
            <a:r>
              <a:rPr lang="es-ES" sz="1350" b="1" dirty="0">
                <a:latin typeface="Century Gothic" panose="020B0502020202020204" pitchFamily="34" charset="0"/>
              </a:rPr>
              <a:t>Uso de Fuentes en slides interiores.</a:t>
            </a:r>
          </a:p>
          <a:p>
            <a:pPr marL="324000" indent="-324000">
              <a:buFont typeface="+mj-lt"/>
              <a:buAutoNum type="arabicPeriod"/>
            </a:pPr>
            <a:r>
              <a:rPr lang="es-ES" sz="1350" b="1" dirty="0">
                <a:latin typeface="Century Gothic" panose="020B0502020202020204" pitchFamily="34" charset="0"/>
              </a:rPr>
              <a:t>Iconografía y Colores Corporativos.</a:t>
            </a:r>
          </a:p>
          <a:p>
            <a:pPr marL="324000" indent="-324000">
              <a:buFont typeface="+mj-lt"/>
              <a:buAutoNum type="arabicPeriod"/>
            </a:pPr>
            <a:r>
              <a:rPr lang="es-ES" sz="135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539897" y="1715053"/>
            <a:ext cx="4673111" cy="646331"/>
          </a:xfrm>
          <a:prstGeom prst="rect">
            <a:avLst/>
          </a:prstGeom>
          <a:noFill/>
        </p:spPr>
        <p:txBody>
          <a:bodyPr wrap="square" rtlCol="0">
            <a:spAutoFit/>
          </a:bodyPr>
          <a:lstStyle/>
          <a:p>
            <a:r>
              <a:rPr lang="es-ES" sz="18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679888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8"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Elementos fijos de portada</a:t>
            </a:r>
          </a:p>
        </p:txBody>
      </p:sp>
    </p:spTree>
    <p:extLst>
      <p:ext uri="{BB962C8B-B14F-4D97-AF65-F5344CB8AC3E}">
        <p14:creationId xmlns:p14="http://schemas.microsoft.com/office/powerpoint/2010/main" val="3646618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1854592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36706935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22252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8"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Elementos fijos de portada</a:t>
            </a:r>
          </a:p>
        </p:txBody>
      </p:sp>
    </p:spTree>
    <p:extLst>
      <p:ext uri="{BB962C8B-B14F-4D97-AF65-F5344CB8AC3E}">
        <p14:creationId xmlns:p14="http://schemas.microsoft.com/office/powerpoint/2010/main" val="17591491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971550" y="589113"/>
            <a:ext cx="0" cy="41344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57200" y="1807369"/>
            <a:ext cx="4071938" cy="6643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1900237"/>
            <a:ext cx="3779044" cy="415498"/>
          </a:xfrm>
          <a:prstGeom prst="rect">
            <a:avLst/>
          </a:prstGeom>
          <a:noFill/>
        </p:spPr>
        <p:txBody>
          <a:bodyPr wrap="square" lIns="0" tIns="0" rIns="0" bIns="0" rtlCol="0">
            <a:spAutoFit/>
          </a:bodyPr>
          <a:lstStyle/>
          <a:p>
            <a:r>
              <a:rPr lang="es-ES" sz="2700" b="0" dirty="0">
                <a:latin typeface="Century Gothic" panose="020B0502020202020204" pitchFamily="34" charset="0"/>
              </a:rPr>
              <a:t>Título del documento</a:t>
            </a:r>
            <a:endParaRPr lang="en-GB" sz="27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193489" y="224782"/>
            <a:ext cx="1557338"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390958" y="900602"/>
            <a:ext cx="1975241" cy="599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451531" y="957752"/>
            <a:ext cx="1846802"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logotipo de PROSEGUR </a:t>
            </a:r>
            <a:r>
              <a:rPr lang="es-ES" sz="1050" b="0" dirty="0">
                <a:latin typeface="Arial" panose="020B0604020202020204" pitchFamily="34" charset="0"/>
                <a:cs typeface="Arial" panose="020B0604020202020204" pitchFamily="34" charset="0"/>
              </a:rPr>
              <a:t>deberá estar siempre presente en todas las </a:t>
            </a:r>
            <a:r>
              <a:rPr lang="es-ES" sz="1050" b="1" dirty="0">
                <a:latin typeface="Arial" panose="020B0604020202020204" pitchFamily="34" charset="0"/>
                <a:cs typeface="Arial" panose="020B0604020202020204" pitchFamily="34" charset="0"/>
              </a:rPr>
              <a:t>slides de portada</a:t>
            </a:r>
            <a:endParaRPr lang="en-GB" sz="105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2263118" y="813378"/>
            <a:ext cx="196602" cy="200879"/>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4520283" y="2147143"/>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2995694" y="4486549"/>
            <a:ext cx="3508724" cy="265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3056267" y="4543700"/>
            <a:ext cx="333517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Fecha del</a:t>
            </a:r>
            <a:r>
              <a:rPr lang="es-ES" sz="1050" b="1" baseline="0" dirty="0">
                <a:latin typeface="Arial" panose="020B0604020202020204" pitchFamily="34" charset="0"/>
                <a:cs typeface="Arial" panose="020B0604020202020204" pitchFamily="34" charset="0"/>
              </a:rPr>
              <a:t> documento</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Negrita,</a:t>
            </a:r>
            <a:r>
              <a:rPr lang="es-ES" sz="1050" b="0" dirty="0">
                <a:latin typeface="+mn-lt"/>
              </a:rPr>
              <a:t> 16pt</a:t>
            </a:r>
            <a:endParaRPr lang="en-GB" sz="105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108158" y="4623978"/>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6371814" y="4396744"/>
            <a:ext cx="196602" cy="200879"/>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543839" y="4499085"/>
            <a:ext cx="3026979" cy="276999"/>
          </a:xfrm>
          <a:prstGeom prst="rect">
            <a:avLst/>
          </a:prstGeom>
          <a:noFill/>
        </p:spPr>
        <p:txBody>
          <a:bodyPr wrap="square" rtlCol="0">
            <a:spAutoFit/>
          </a:bodyPr>
          <a:lstStyle/>
          <a:p>
            <a:r>
              <a:rPr lang="es-ES" sz="1200" b="1" dirty="0">
                <a:latin typeface="Century Gothic" panose="020B0502020202020204" pitchFamily="34" charset="0"/>
              </a:rPr>
              <a:t>Día / Mes / Año</a:t>
            </a:r>
            <a:endParaRPr lang="en-GB" sz="12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567559" y="4469525"/>
            <a:ext cx="1543050" cy="3327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5" name="Rectángulo 34">
            <a:extLst>
              <a:ext uri="{FF2B5EF4-FFF2-40B4-BE49-F238E27FC236}">
                <a16:creationId xmlns:a16="http://schemas.microsoft.com/office/drawing/2014/main" id="{BE334113-3D98-455C-8590-A9202855984D}"/>
              </a:ext>
            </a:extLst>
          </p:cNvPr>
          <p:cNvSpPr/>
          <p:nvPr/>
        </p:nvSpPr>
        <p:spPr>
          <a:xfrm>
            <a:off x="5268997" y="2009202"/>
            <a:ext cx="2779155" cy="2530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5362515" y="2066353"/>
            <a:ext cx="2587336"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0" dirty="0">
                <a:latin typeface="Arial" panose="020B0604020202020204" pitchFamily="34" charset="0"/>
                <a:cs typeface="Arial" panose="020B0604020202020204" pitchFamily="34" charset="0"/>
              </a:rPr>
              <a:t>:</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Regular,</a:t>
            </a:r>
            <a:r>
              <a:rPr lang="es-ES" sz="1050" b="0" baseline="0" dirty="0">
                <a:latin typeface="Century Gothic" panose="020B0502020202020204" pitchFamily="34" charset="0"/>
              </a:rPr>
              <a:t> </a:t>
            </a:r>
            <a:r>
              <a:rPr lang="es-ES" sz="1050" b="0" dirty="0">
                <a:latin typeface="+mn-lt"/>
              </a:rPr>
              <a:t>28</a:t>
            </a:r>
            <a:r>
              <a:rPr lang="es-ES" sz="1050" b="0" baseline="0" dirty="0">
                <a:latin typeface="+mn-lt"/>
              </a:rPr>
              <a:t> - </a:t>
            </a:r>
            <a:r>
              <a:rPr lang="es-ES" sz="1050" b="0" dirty="0">
                <a:latin typeface="+mn-lt"/>
              </a:rPr>
              <a:t>40 pt</a:t>
            </a:r>
            <a:endParaRPr lang="en-GB" sz="105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7954059" y="1937338"/>
            <a:ext cx="196602" cy="200879"/>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3762661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69" y="-1"/>
            <a:ext cx="9152438" cy="51435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5667375" y="695472"/>
            <a:ext cx="3095159" cy="9410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5751368" y="752623"/>
            <a:ext cx="2891271"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050" b="0" dirty="0">
              <a:latin typeface="Arial" panose="020B0604020202020204" pitchFamily="34" charset="0"/>
              <a:cs typeface="Arial" panose="020B0604020202020204" pitchFamily="34" charset="0"/>
            </a:endParaRPr>
          </a:p>
          <a:p>
            <a:r>
              <a:rPr lang="es-ES" sz="1050" b="1" dirty="0">
                <a:latin typeface="Arial" panose="020B0604020202020204" pitchFamily="34" charset="0"/>
                <a:cs typeface="Arial" panose="020B0604020202020204" pitchFamily="34" charset="0"/>
              </a:rPr>
              <a:t>Menú principal / Vista / Patrón de diapositivas</a:t>
            </a:r>
            <a:endParaRPr lang="en-GB" sz="105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8653429" y="623608"/>
            <a:ext cx="196602" cy="200879"/>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604445" y="1571625"/>
            <a:ext cx="4410075" cy="830997"/>
          </a:xfrm>
          <a:prstGeom prst="rect">
            <a:avLst/>
          </a:prstGeom>
          <a:noFill/>
        </p:spPr>
        <p:txBody>
          <a:bodyPr wrap="square" lIns="0" tIns="0" rIns="0" bIns="0" rtlCol="0">
            <a:spAutoFit/>
          </a:bodyPr>
          <a:lstStyle/>
          <a:p>
            <a:r>
              <a:rPr lang="es-ES" sz="2700" dirty="0">
                <a:latin typeface="Century Gothic" panose="020B0502020202020204" pitchFamily="34" charset="0"/>
              </a:rPr>
              <a:t>Lorem ipsum dolor sit amet, consectetuer</a:t>
            </a:r>
            <a:endParaRPr lang="en-GB" sz="27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612513" y="2842153"/>
            <a:ext cx="7848600" cy="184666"/>
          </a:xfrm>
          <a:prstGeom prst="rect">
            <a:avLst/>
          </a:prstGeom>
          <a:noFill/>
        </p:spPr>
        <p:txBody>
          <a:bodyPr wrap="square" lIns="0" tIns="0" rIns="0" bIns="0" rtlCol="0">
            <a:spAutoFit/>
          </a:bodyPr>
          <a:lstStyle/>
          <a:p>
            <a:r>
              <a:rPr lang="en-GB" sz="1200" b="1" i="0" kern="1200" dirty="0">
                <a:solidFill>
                  <a:schemeClr val="tx1"/>
                </a:solidFill>
                <a:effectLst/>
                <a:latin typeface="Century Gothic" panose="020B0502020202020204" pitchFamily="34" charset="0"/>
                <a:ea typeface="+mn-ea"/>
                <a:cs typeface="+mn-cs"/>
              </a:rPr>
              <a:t>Lorem ipsum dolor sit amet, consectetur</a:t>
            </a:r>
            <a:endParaRPr lang="en-GB" sz="24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539896" y="4508585"/>
            <a:ext cx="3943351"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ES" sz="12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30439608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01309" y="214401"/>
            <a:ext cx="407194"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608503" y="408379"/>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8361871" y="512983"/>
            <a:ext cx="0" cy="43576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87713" y="869750"/>
            <a:ext cx="2480258" cy="32621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4" name="Rectángulo 13">
            <a:extLst>
              <a:ext uri="{FF2B5EF4-FFF2-40B4-BE49-F238E27FC236}">
                <a16:creationId xmlns:a16="http://schemas.microsoft.com/office/drawing/2014/main" id="{7231CA8C-8ECE-4743-B906-DB4F10319F4F}"/>
              </a:ext>
            </a:extLst>
          </p:cNvPr>
          <p:cNvSpPr/>
          <p:nvPr/>
        </p:nvSpPr>
        <p:spPr>
          <a:xfrm>
            <a:off x="484201" y="1664602"/>
            <a:ext cx="3316292" cy="205274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 name="Rectángulo 6">
            <a:extLst>
              <a:ext uri="{FF2B5EF4-FFF2-40B4-BE49-F238E27FC236}">
                <a16:creationId xmlns:a16="http://schemas.microsoft.com/office/drawing/2014/main" id="{E8F80293-276E-41BC-A263-120D0AD7C325}"/>
              </a:ext>
            </a:extLst>
          </p:cNvPr>
          <p:cNvSpPr/>
          <p:nvPr/>
        </p:nvSpPr>
        <p:spPr>
          <a:xfrm>
            <a:off x="4234541" y="2000024"/>
            <a:ext cx="2797317" cy="271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4"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25488" y="1792054"/>
            <a:ext cx="3106231" cy="1777410"/>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Cuerpos de texto. </a:t>
            </a:r>
            <a:r>
              <a:rPr lang="en-GB" sz="105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05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05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050" b="1" i="0" kern="1200" dirty="0">
                <a:solidFill>
                  <a:schemeClr val="accent6"/>
                </a:solidFill>
                <a:effectLst/>
                <a:latin typeface="Arial" panose="020B0604020202020204" pitchFamily="34" charset="0"/>
                <a:ea typeface="+mn-ea"/>
                <a:cs typeface="Arial" panose="020B0604020202020204" pitchFamily="34" charset="0"/>
              </a:rPr>
              <a:t> </a:t>
            </a:r>
            <a:r>
              <a:rPr lang="en-GB" sz="105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05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4327039" y="2046031"/>
            <a:ext cx="257388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Cuerpos de texto</a:t>
            </a:r>
            <a:r>
              <a:rPr lang="es-ES" sz="1050" b="0" dirty="0">
                <a:latin typeface="Arial" panose="020B0604020202020204" pitchFamily="34" charset="0"/>
                <a:cs typeface="Arial" panose="020B0604020202020204" pitchFamily="34" charset="0"/>
              </a:rPr>
              <a:t>: Arial Regular</a:t>
            </a:r>
            <a:r>
              <a:rPr lang="es-ES" sz="1050" b="0" dirty="0">
                <a:latin typeface="+mn-lt"/>
              </a:rPr>
              <a:t>, 11 - 14pt</a:t>
            </a:r>
            <a:endParaRPr lang="en-GB" sz="105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2967971" y="1032553"/>
            <a:ext cx="1280189" cy="329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3800494" y="2135073"/>
            <a:ext cx="43404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7154142" y="764381"/>
            <a:ext cx="1808668" cy="6184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7258298" y="821531"/>
            <a:ext cx="1630390"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1" baseline="0" dirty="0">
                <a:latin typeface="Arial" panose="020B0604020202020204" pitchFamily="34" charset="0"/>
                <a:cs typeface="Arial" panose="020B0604020202020204" pitchFamily="34" charset="0"/>
              </a:rPr>
              <a:t> Apartado</a:t>
            </a:r>
            <a:r>
              <a:rPr lang="es-ES" sz="1050" b="0" baseline="0" dirty="0">
                <a:latin typeface="Arial" panose="020B0604020202020204" pitchFamily="34" charset="0"/>
                <a:cs typeface="Arial" panose="020B0604020202020204" pitchFamily="34" charset="0"/>
              </a:rPr>
              <a:t>: </a:t>
            </a:r>
            <a:r>
              <a:rPr lang="es-ES" sz="1050" b="1" baseline="0" dirty="0">
                <a:latin typeface="+mn-lt"/>
              </a:rPr>
              <a:t>C</a:t>
            </a:r>
            <a:r>
              <a:rPr lang="es-ES" sz="1050" b="1" dirty="0">
                <a:latin typeface="Century Gothic" panose="020B0502020202020204" pitchFamily="34" charset="0"/>
              </a:rPr>
              <a:t>entury Gothic Negrita</a:t>
            </a:r>
            <a:r>
              <a:rPr lang="es-ES" sz="1050" b="0" dirty="0">
                <a:latin typeface="Arial" panose="020B0604020202020204" pitchFamily="34" charset="0"/>
                <a:cs typeface="Arial" panose="020B0604020202020204" pitchFamily="34" charset="0"/>
              </a:rPr>
              <a:t>, siempre en tamaño de 10pt</a:t>
            </a:r>
            <a:endParaRPr lang="en-GB" sz="105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7652642" y="264701"/>
            <a:ext cx="1400175" cy="2554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1385888" y="134596"/>
            <a:ext cx="2941139" cy="4322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446460" y="191747"/>
            <a:ext cx="2689779" cy="323165"/>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símbolo</a:t>
            </a:r>
            <a:r>
              <a:rPr lang="es-ES" sz="1050" b="0" dirty="0">
                <a:latin typeface="Arial" panose="020B0604020202020204" pitchFamily="34" charset="0"/>
                <a:cs typeface="Arial" panose="020B0604020202020204" pitchFamily="34" charset="0"/>
              </a:rPr>
              <a:t> del logotipo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deberá estar siempre presente en todas las </a:t>
            </a:r>
            <a:r>
              <a:rPr lang="es-ES" sz="1050" b="1" dirty="0" err="1">
                <a:latin typeface="Arial" panose="020B0604020202020204" pitchFamily="34" charset="0"/>
                <a:cs typeface="Arial" panose="020B0604020202020204" pitchFamily="34" charset="0"/>
              </a:rPr>
              <a:t>slides</a:t>
            </a:r>
            <a:r>
              <a:rPr lang="es-ES" sz="1050" b="1" dirty="0">
                <a:latin typeface="Arial" panose="020B0604020202020204" pitchFamily="34" charset="0"/>
                <a:cs typeface="Arial" panose="020B0604020202020204" pitchFamily="34" charset="0"/>
              </a:rPr>
              <a:t> interiores</a:t>
            </a:r>
            <a:r>
              <a:rPr lang="es-ES" sz="1050" b="0" dirty="0">
                <a:latin typeface="Arial" panose="020B0604020202020204" pitchFamily="34" charset="0"/>
                <a:cs typeface="Arial" panose="020B0604020202020204" pitchFamily="34" charset="0"/>
              </a:rPr>
              <a:t>.</a:t>
            </a:r>
            <a:endParaRPr lang="en-GB" sz="105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APARTADO</a:t>
            </a:r>
            <a:endParaRPr lang="en-GB" sz="75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6913189" y="1922587"/>
            <a:ext cx="196602" cy="200879"/>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4193804" y="42282"/>
            <a:ext cx="196602" cy="200879"/>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8839659" y="668871"/>
            <a:ext cx="196602" cy="200879"/>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484202" y="1243013"/>
            <a:ext cx="2592875" cy="3007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629208" y="1280680"/>
            <a:ext cx="3557588" cy="207749"/>
          </a:xfrm>
          <a:prstGeom prst="rect">
            <a:avLst/>
          </a:prstGeom>
          <a:noFill/>
        </p:spPr>
        <p:txBody>
          <a:bodyPr wrap="square" lIns="0" tIns="0" rIns="0" bIns="0" rtlCol="0">
            <a:spAutoFit/>
          </a:bodyPr>
          <a:lstStyle/>
          <a:p>
            <a:r>
              <a:rPr lang="es-ES" sz="1350" b="1" dirty="0">
                <a:latin typeface="Century Gothic" panose="020B0502020202020204" pitchFamily="34" charset="0"/>
              </a:rPr>
              <a:t>Subtítulos y encabezados</a:t>
            </a:r>
            <a:endParaRPr lang="en-GB" sz="135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3077077" y="1402124"/>
            <a:ext cx="1032096" cy="282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4234542" y="2546569"/>
            <a:ext cx="2280559" cy="807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2289089" y="2858784"/>
            <a:ext cx="195907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132562" y="2742159"/>
            <a:ext cx="1156527" cy="21348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4327038" y="2600371"/>
            <a:ext cx="2031966" cy="80791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Palabras destacados</a:t>
            </a:r>
            <a:r>
              <a:rPr lang="es-ES" sz="1050" b="1" baseline="0" dirty="0">
                <a:latin typeface="Arial" panose="020B0604020202020204" pitchFamily="34" charset="0"/>
                <a:cs typeface="Arial" panose="020B0604020202020204" pitchFamily="34" charset="0"/>
              </a:rPr>
              <a:t> y links</a:t>
            </a:r>
            <a:r>
              <a:rPr lang="es-ES" sz="1050" b="1" dirty="0">
                <a:latin typeface="Arial" panose="020B0604020202020204" pitchFamily="34" charset="0"/>
                <a:cs typeface="Arial" panose="020B0604020202020204" pitchFamily="34" charset="0"/>
              </a:rPr>
              <a:t>:</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Arial Negrita</a:t>
            </a:r>
            <a:r>
              <a:rPr lang="es-ES" sz="1050" b="1"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en el mismo tamaño del cuerpo de texto donde se integren (entre 11pt y 14 pt).</a:t>
            </a:r>
          </a:p>
          <a:p>
            <a:endParaRPr lang="es-ES" sz="105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3754719" y="1269169"/>
            <a:ext cx="3110971" cy="2715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3871786" y="1326320"/>
            <a:ext cx="2865169"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Subtítulos</a:t>
            </a:r>
            <a:r>
              <a:rPr lang="es-ES" sz="1050" b="0" dirty="0">
                <a:latin typeface="Arial" panose="020B0604020202020204" pitchFamily="34" charset="0"/>
                <a:cs typeface="Arial" panose="020B0604020202020204" pitchFamily="34" charset="0"/>
              </a:rPr>
              <a:t>: </a:t>
            </a:r>
            <a:r>
              <a:rPr lang="es-ES" sz="1050" b="1" dirty="0">
                <a:latin typeface="Century Gothic" panose="020B0502020202020204" pitchFamily="34" charset="0"/>
              </a:rPr>
              <a:t>Century</a:t>
            </a:r>
            <a:r>
              <a:rPr lang="es-ES" sz="1050" b="1" baseline="0" dirty="0">
                <a:latin typeface="Century Gothic" panose="020B0502020202020204" pitchFamily="34" charset="0"/>
              </a:rPr>
              <a:t> Gothic Negrita</a:t>
            </a:r>
            <a:r>
              <a:rPr lang="es-ES" sz="1050" b="0" baseline="0" dirty="0">
                <a:latin typeface="Arial" panose="020B0604020202020204" pitchFamily="34" charset="0"/>
                <a:cs typeface="Arial" panose="020B0604020202020204" pitchFamily="34" charset="0"/>
              </a:rPr>
              <a:t>, 16 - 20pt</a:t>
            </a:r>
            <a:endParaRPr lang="en-GB" sz="105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6736955" y="1197305"/>
            <a:ext cx="196602" cy="200879"/>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3754720" y="725584"/>
            <a:ext cx="2402898" cy="4214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3871247" y="774941"/>
            <a:ext cx="2185768" cy="323165"/>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Títulos</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y encabezados:</a:t>
            </a:r>
            <a:r>
              <a:rPr lang="es-ES" sz="1050" b="1" baseline="0" dirty="0">
                <a:latin typeface="Arial" panose="020B0604020202020204" pitchFamily="34" charset="0"/>
                <a:cs typeface="Arial" panose="020B0604020202020204" pitchFamily="34" charset="0"/>
              </a:rPr>
              <a:t> </a:t>
            </a:r>
            <a:r>
              <a:rPr lang="es-ES" sz="1050" b="0" baseline="0" dirty="0">
                <a:latin typeface="Century Gothic" panose="020B0502020202020204" pitchFamily="34" charset="0"/>
              </a:rPr>
              <a:t>C</a:t>
            </a:r>
            <a:r>
              <a:rPr lang="es-ES" sz="1050" b="0" dirty="0">
                <a:latin typeface="Century Gothic" panose="020B0502020202020204" pitchFamily="34" charset="0"/>
              </a:rPr>
              <a:t>entury Gothic Regular</a:t>
            </a:r>
            <a:r>
              <a:rPr lang="es-ES" sz="1050" b="0" baseline="0" dirty="0">
                <a:latin typeface="Century Gothic" panose="020B0502020202020204" pitchFamily="34" charset="0"/>
              </a:rPr>
              <a:t>, </a:t>
            </a:r>
            <a:r>
              <a:rPr lang="es-ES" sz="1050" b="0" baseline="0" dirty="0">
                <a:latin typeface="Arial" panose="020B0604020202020204" pitchFamily="34" charset="0"/>
                <a:cs typeface="Arial" panose="020B0604020202020204" pitchFamily="34" charset="0"/>
              </a:rPr>
              <a:t>22 - 24 pt</a:t>
            </a:r>
            <a:endParaRPr lang="en-GB" sz="105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6035696" y="653719"/>
            <a:ext cx="196602" cy="200879"/>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6393929" y="2469889"/>
            <a:ext cx="196602" cy="200879"/>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617057" y="3927385"/>
            <a:ext cx="3106231" cy="553998"/>
          </a:xfrm>
          <a:prstGeom prst="rect">
            <a:avLst/>
          </a:prstGeom>
          <a:noFill/>
        </p:spPr>
        <p:txBody>
          <a:bodyPr wrap="square" lIns="0" tIns="0" rIns="0" bIns="0" rtlCol="0">
            <a:spAutoFit/>
          </a:bodyPr>
          <a:lstStyle/>
          <a:p>
            <a:r>
              <a:rPr lang="en-GB" sz="18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18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4234541" y="3890158"/>
            <a:ext cx="3270293" cy="614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3800493" y="4204695"/>
            <a:ext cx="43404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484202" y="3897460"/>
            <a:ext cx="3316291" cy="68371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4327038" y="3943960"/>
            <a:ext cx="3060899"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Destacados de texto:</a:t>
            </a:r>
            <a:r>
              <a:rPr lang="es-ES" sz="1050" b="1"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cs typeface="Arial" panose="020B0604020202020204" pitchFamily="34" charset="0"/>
              </a:rPr>
              <a:t>Century Gothic Regular</a:t>
            </a:r>
            <a:r>
              <a:rPr lang="es-ES" sz="1050" b="1"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para tipos de 22 – 24 pt y </a:t>
            </a:r>
            <a:r>
              <a:rPr lang="es-ES" sz="1050" b="1" dirty="0">
                <a:latin typeface="Century Gothic" panose="020B0502020202020204" pitchFamily="34" charset="0"/>
                <a:cs typeface="Arial" panose="020B0604020202020204" pitchFamily="34" charset="0"/>
              </a:rPr>
              <a:t>Century Gothic Negrita </a:t>
            </a:r>
            <a:r>
              <a:rPr lang="es-ES" sz="1050" b="0" dirty="0">
                <a:latin typeface="Arial" panose="020B0604020202020204" pitchFamily="34" charset="0"/>
                <a:cs typeface="Arial" panose="020B0604020202020204" pitchFamily="34" charset="0"/>
              </a:rPr>
              <a:t>para tipos de16 – 20pt</a:t>
            </a:r>
            <a:endParaRPr lang="es-ES" sz="105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7400728" y="3813479"/>
            <a:ext cx="196602" cy="200879"/>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0322275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ICONOS Y COLOR</a:t>
            </a:r>
            <a:endParaRPr lang="en-GB" sz="75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683568" y="678988"/>
            <a:ext cx="4817120" cy="92154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5529263" y="1107613"/>
            <a:ext cx="57279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807244" y="2085155"/>
            <a:ext cx="564356" cy="5286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2" name="Rectángulo 51">
            <a:extLst>
              <a:ext uri="{FF2B5EF4-FFF2-40B4-BE49-F238E27FC236}">
                <a16:creationId xmlns:a16="http://schemas.microsoft.com/office/drawing/2014/main" id="{0588707F-9E54-4146-A56D-6C632C1C71DC}"/>
              </a:ext>
            </a:extLst>
          </p:cNvPr>
          <p:cNvSpPr/>
          <p:nvPr/>
        </p:nvSpPr>
        <p:spPr>
          <a:xfrm>
            <a:off x="1585672" y="2085155"/>
            <a:ext cx="564356" cy="528638"/>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Rectángulo 53">
            <a:extLst>
              <a:ext uri="{FF2B5EF4-FFF2-40B4-BE49-F238E27FC236}">
                <a16:creationId xmlns:a16="http://schemas.microsoft.com/office/drawing/2014/main" id="{0712CEB9-01EA-4654-BD39-B86552E2AFC0}"/>
              </a:ext>
            </a:extLst>
          </p:cNvPr>
          <p:cNvSpPr/>
          <p:nvPr/>
        </p:nvSpPr>
        <p:spPr>
          <a:xfrm>
            <a:off x="2621274" y="2085155"/>
            <a:ext cx="564356" cy="5286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6" name="Rectángulo 55">
            <a:extLst>
              <a:ext uri="{FF2B5EF4-FFF2-40B4-BE49-F238E27FC236}">
                <a16:creationId xmlns:a16="http://schemas.microsoft.com/office/drawing/2014/main" id="{5435A614-E700-4380-A8E2-FF77DD2727E5}"/>
              </a:ext>
            </a:extLst>
          </p:cNvPr>
          <p:cNvSpPr/>
          <p:nvPr/>
        </p:nvSpPr>
        <p:spPr>
          <a:xfrm>
            <a:off x="3388501" y="2085155"/>
            <a:ext cx="564356" cy="5286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Rectángulo 56">
            <a:extLst>
              <a:ext uri="{FF2B5EF4-FFF2-40B4-BE49-F238E27FC236}">
                <a16:creationId xmlns:a16="http://schemas.microsoft.com/office/drawing/2014/main" id="{091CCA4F-C9E3-48AD-A7E5-1EE451B908BB}"/>
              </a:ext>
            </a:extLst>
          </p:cNvPr>
          <p:cNvSpPr/>
          <p:nvPr/>
        </p:nvSpPr>
        <p:spPr>
          <a:xfrm>
            <a:off x="4166929" y="2085155"/>
            <a:ext cx="564356" cy="5286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9" name="Rectángulo 58">
            <a:extLst>
              <a:ext uri="{FF2B5EF4-FFF2-40B4-BE49-F238E27FC236}">
                <a16:creationId xmlns:a16="http://schemas.microsoft.com/office/drawing/2014/main" id="{200325CF-86A0-46F4-AAF4-70A0CF210B7B}"/>
              </a:ext>
            </a:extLst>
          </p:cNvPr>
          <p:cNvSpPr/>
          <p:nvPr/>
        </p:nvSpPr>
        <p:spPr>
          <a:xfrm>
            <a:off x="4937244" y="2085155"/>
            <a:ext cx="564356" cy="5286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Rectángulo 59">
            <a:extLst>
              <a:ext uri="{FF2B5EF4-FFF2-40B4-BE49-F238E27FC236}">
                <a16:creationId xmlns:a16="http://schemas.microsoft.com/office/drawing/2014/main" id="{D9DC91ED-E3B1-4A2E-8774-17FFB480E98B}"/>
              </a:ext>
            </a:extLst>
          </p:cNvPr>
          <p:cNvSpPr/>
          <p:nvPr/>
        </p:nvSpPr>
        <p:spPr>
          <a:xfrm>
            <a:off x="807244" y="3777614"/>
            <a:ext cx="564356" cy="528638"/>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5614336" y="2281410"/>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2478881" y="1981171"/>
            <a:ext cx="313221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6" name="Rectángulo 65">
            <a:extLst>
              <a:ext uri="{FF2B5EF4-FFF2-40B4-BE49-F238E27FC236}">
                <a16:creationId xmlns:a16="http://schemas.microsoft.com/office/drawing/2014/main" id="{5C5F3AAD-3A14-4608-AE36-4653DE696865}"/>
              </a:ext>
            </a:extLst>
          </p:cNvPr>
          <p:cNvSpPr/>
          <p:nvPr/>
        </p:nvSpPr>
        <p:spPr>
          <a:xfrm>
            <a:off x="683568" y="1981171"/>
            <a:ext cx="161672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807244" y="2673231"/>
            <a:ext cx="564357" cy="415498"/>
          </a:xfrm>
          <a:prstGeom prst="rect">
            <a:avLst/>
          </a:prstGeom>
          <a:noFill/>
        </p:spPr>
        <p:txBody>
          <a:bodyPr wrap="square" lIns="0" tIns="0" rIns="0" bIns="0" rtlCol="0">
            <a:spAutoFit/>
          </a:bodyPr>
          <a:lstStyle/>
          <a:p>
            <a:r>
              <a:rPr lang="es-ES" sz="900" b="0" dirty="0">
                <a:latin typeface="+mn-lt"/>
              </a:rPr>
              <a:t>R: 0</a:t>
            </a:r>
          </a:p>
          <a:p>
            <a:r>
              <a:rPr lang="es-ES" sz="900" b="0" dirty="0">
                <a:latin typeface="+mn-lt"/>
              </a:rPr>
              <a:t>G: 0</a:t>
            </a:r>
          </a:p>
          <a:p>
            <a:r>
              <a:rPr lang="es-ES" sz="900" b="0" dirty="0">
                <a:latin typeface="+mn-lt"/>
              </a:rPr>
              <a:t>B: 0</a:t>
            </a:r>
            <a:endParaRPr lang="en-GB" sz="9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1594526" y="2673231"/>
            <a:ext cx="564357" cy="415498"/>
          </a:xfrm>
          <a:prstGeom prst="rect">
            <a:avLst/>
          </a:prstGeom>
          <a:noFill/>
        </p:spPr>
        <p:txBody>
          <a:bodyPr wrap="square" lIns="0" tIns="0" rIns="0" bIns="0" rtlCol="0">
            <a:spAutoFit/>
          </a:bodyPr>
          <a:lstStyle/>
          <a:p>
            <a:r>
              <a:rPr lang="es-ES" sz="900" b="0" dirty="0">
                <a:latin typeface="+mn-lt"/>
              </a:rPr>
              <a:t>R: 255</a:t>
            </a:r>
          </a:p>
          <a:p>
            <a:r>
              <a:rPr lang="es-ES" sz="900" b="0" dirty="0">
                <a:latin typeface="+mn-lt"/>
              </a:rPr>
              <a:t>G: 211</a:t>
            </a:r>
          </a:p>
          <a:p>
            <a:r>
              <a:rPr lang="es-ES" sz="900" b="0" dirty="0">
                <a:latin typeface="+mn-lt"/>
              </a:rPr>
              <a:t>B: 0</a:t>
            </a:r>
            <a:endParaRPr lang="en-GB" sz="9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2631784" y="2673231"/>
            <a:ext cx="564357" cy="415498"/>
          </a:xfrm>
          <a:prstGeom prst="rect">
            <a:avLst/>
          </a:prstGeom>
          <a:noFill/>
        </p:spPr>
        <p:txBody>
          <a:bodyPr wrap="square" lIns="0" tIns="0" rIns="0" bIns="0" rtlCol="0">
            <a:spAutoFit/>
          </a:bodyPr>
          <a:lstStyle/>
          <a:p>
            <a:r>
              <a:rPr lang="es-ES" sz="900" b="0" dirty="0">
                <a:latin typeface="+mn-lt"/>
              </a:rPr>
              <a:t>R: 120</a:t>
            </a:r>
          </a:p>
          <a:p>
            <a:r>
              <a:rPr lang="es-ES" sz="900" b="0" dirty="0">
                <a:latin typeface="+mn-lt"/>
              </a:rPr>
              <a:t>G: 203</a:t>
            </a:r>
          </a:p>
          <a:p>
            <a:r>
              <a:rPr lang="es-ES" sz="900" b="0" dirty="0">
                <a:latin typeface="+mn-lt"/>
              </a:rPr>
              <a:t>B: 207</a:t>
            </a:r>
            <a:endParaRPr lang="en-GB" sz="9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3383868" y="2673231"/>
            <a:ext cx="564357" cy="415498"/>
          </a:xfrm>
          <a:prstGeom prst="rect">
            <a:avLst/>
          </a:prstGeom>
          <a:noFill/>
        </p:spPr>
        <p:txBody>
          <a:bodyPr wrap="square" lIns="0" tIns="0" rIns="0" bIns="0" rtlCol="0">
            <a:spAutoFit/>
          </a:bodyPr>
          <a:lstStyle/>
          <a:p>
            <a:r>
              <a:rPr lang="es-ES" sz="900" b="0" dirty="0">
                <a:latin typeface="+mn-lt"/>
              </a:rPr>
              <a:t>R: 99</a:t>
            </a:r>
          </a:p>
          <a:p>
            <a:r>
              <a:rPr lang="es-ES" sz="900" b="0" dirty="0">
                <a:latin typeface="+mn-lt"/>
              </a:rPr>
              <a:t>G: 122</a:t>
            </a:r>
          </a:p>
          <a:p>
            <a:r>
              <a:rPr lang="es-ES" sz="900" b="0" dirty="0">
                <a:latin typeface="+mn-lt"/>
              </a:rPr>
              <a:t>B: 124</a:t>
            </a:r>
            <a:endParaRPr lang="en-GB" sz="9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4179671" y="2673231"/>
            <a:ext cx="564357" cy="415498"/>
          </a:xfrm>
          <a:prstGeom prst="rect">
            <a:avLst/>
          </a:prstGeom>
          <a:noFill/>
        </p:spPr>
        <p:txBody>
          <a:bodyPr wrap="square" lIns="0" tIns="0" rIns="0" bIns="0" rtlCol="0">
            <a:spAutoFit/>
          </a:bodyPr>
          <a:lstStyle/>
          <a:p>
            <a:r>
              <a:rPr lang="es-ES" sz="900" b="0" dirty="0">
                <a:latin typeface="+mn-lt"/>
              </a:rPr>
              <a:t>R: 243</a:t>
            </a:r>
          </a:p>
          <a:p>
            <a:r>
              <a:rPr lang="es-ES" sz="900" b="0" dirty="0">
                <a:latin typeface="+mn-lt"/>
              </a:rPr>
              <a:t>G: 129</a:t>
            </a:r>
          </a:p>
          <a:p>
            <a:r>
              <a:rPr lang="es-ES" sz="900" b="0" dirty="0">
                <a:latin typeface="+mn-lt"/>
              </a:rPr>
              <a:t>B: 60</a:t>
            </a:r>
            <a:endParaRPr lang="en-GB" sz="9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4935755" y="2673231"/>
            <a:ext cx="564357" cy="415498"/>
          </a:xfrm>
          <a:prstGeom prst="rect">
            <a:avLst/>
          </a:prstGeom>
          <a:noFill/>
        </p:spPr>
        <p:txBody>
          <a:bodyPr wrap="square" lIns="0" tIns="0" rIns="0" bIns="0" rtlCol="0">
            <a:spAutoFit/>
          </a:bodyPr>
          <a:lstStyle/>
          <a:p>
            <a:r>
              <a:rPr lang="es-ES" sz="900" b="0" dirty="0">
                <a:latin typeface="+mn-lt"/>
              </a:rPr>
              <a:t>R: 157</a:t>
            </a:r>
          </a:p>
          <a:p>
            <a:r>
              <a:rPr lang="es-ES" sz="900" b="0" dirty="0">
                <a:latin typeface="+mn-lt"/>
              </a:rPr>
              <a:t>G: 159</a:t>
            </a:r>
          </a:p>
          <a:p>
            <a:r>
              <a:rPr lang="es-ES" sz="900" b="0" dirty="0">
                <a:latin typeface="+mn-lt"/>
              </a:rPr>
              <a:t>B: 162</a:t>
            </a:r>
            <a:endParaRPr lang="en-GB" sz="9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797699" y="4365690"/>
            <a:ext cx="564357" cy="415498"/>
          </a:xfrm>
          <a:prstGeom prst="rect">
            <a:avLst/>
          </a:prstGeom>
          <a:noFill/>
        </p:spPr>
        <p:txBody>
          <a:bodyPr wrap="square" lIns="0" tIns="0" rIns="0" bIns="0" rtlCol="0">
            <a:spAutoFit/>
          </a:bodyPr>
          <a:lstStyle/>
          <a:p>
            <a:r>
              <a:rPr lang="es-ES" sz="900" b="0" dirty="0">
                <a:latin typeface="+mn-lt"/>
              </a:rPr>
              <a:t>R: 240</a:t>
            </a:r>
          </a:p>
          <a:p>
            <a:r>
              <a:rPr lang="es-ES" sz="900" b="0" dirty="0">
                <a:latin typeface="+mn-lt"/>
              </a:rPr>
              <a:t>G: 170</a:t>
            </a:r>
          </a:p>
          <a:p>
            <a:r>
              <a:rPr lang="es-ES" sz="900" b="0" dirty="0">
                <a:latin typeface="+mn-lt"/>
              </a:rPr>
              <a:t>B: 0</a:t>
            </a:r>
            <a:endParaRPr lang="en-GB" sz="9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683568" y="1764291"/>
            <a:ext cx="1321594" cy="138499"/>
          </a:xfrm>
          <a:prstGeom prst="rect">
            <a:avLst/>
          </a:prstGeom>
          <a:noFill/>
        </p:spPr>
        <p:txBody>
          <a:bodyPr wrap="square" lIns="0" tIns="0" rIns="0" bIns="0" rtlCol="0">
            <a:spAutoFit/>
          </a:bodyPr>
          <a:lstStyle/>
          <a:p>
            <a:r>
              <a:rPr lang="es-ES" sz="900" b="1" dirty="0">
                <a:latin typeface="+mn-lt"/>
              </a:rPr>
              <a:t>COLORES PRINCIPALES</a:t>
            </a:r>
            <a:endParaRPr lang="en-GB" sz="9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2465766" y="1764291"/>
            <a:ext cx="1321594" cy="138499"/>
          </a:xfrm>
          <a:prstGeom prst="rect">
            <a:avLst/>
          </a:prstGeom>
          <a:noFill/>
        </p:spPr>
        <p:txBody>
          <a:bodyPr wrap="square" lIns="0" tIns="0" rIns="0" bIns="0" rtlCol="0">
            <a:spAutoFit/>
          </a:bodyPr>
          <a:lstStyle/>
          <a:p>
            <a:r>
              <a:rPr lang="es-ES" sz="900" b="0" dirty="0">
                <a:latin typeface="+mn-lt"/>
              </a:rPr>
              <a:t>COLORES SECUNDARIOS</a:t>
            </a:r>
            <a:endParaRPr lang="en-GB" sz="9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683568" y="3669292"/>
            <a:ext cx="830629"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683569" y="3311737"/>
            <a:ext cx="1105377" cy="276999"/>
          </a:xfrm>
          <a:prstGeom prst="rect">
            <a:avLst/>
          </a:prstGeom>
          <a:noFill/>
        </p:spPr>
        <p:txBody>
          <a:bodyPr wrap="square" lIns="0" tIns="0" rIns="0" bIns="0" rtlCol="0">
            <a:spAutoFit/>
          </a:bodyPr>
          <a:lstStyle/>
          <a:p>
            <a:r>
              <a:rPr lang="es-ES" sz="900" b="0" dirty="0">
                <a:latin typeface="+mn-lt"/>
              </a:rPr>
              <a:t>AMARILLO PARA TEXTOS DESTACADOS</a:t>
            </a:r>
            <a:endParaRPr lang="en-GB" sz="9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119293" y="3611175"/>
            <a:ext cx="2127991" cy="1101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1504930" y="3968363"/>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221253" y="3665182"/>
            <a:ext cx="1878998"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Este color ha sido desarrollado específicamente para su uso </a:t>
            </a:r>
            <a:r>
              <a:rPr lang="es-ES" sz="1050" b="1" dirty="0">
                <a:latin typeface="Arial" panose="020B0604020202020204" pitchFamily="34" charset="0"/>
                <a:cs typeface="Arial" panose="020B0604020202020204" pitchFamily="34" charset="0"/>
              </a:rPr>
              <a:t>en textos destacados, links y urls</a:t>
            </a:r>
            <a:r>
              <a:rPr lang="es-ES" sz="1050" b="0" dirty="0">
                <a:latin typeface="Arial" panose="020B0604020202020204" pitchFamily="34" charset="0"/>
                <a:cs typeface="Arial" panose="020B0604020202020204" pitchFamily="34" charset="0"/>
              </a:rPr>
              <a:t> por su mayor contraste con fondos blancos  frente al “amarillo principal”.</a:t>
            </a:r>
            <a:endParaRPr lang="en-GB" sz="105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4141985" y="3522307"/>
            <a:ext cx="196602" cy="200879"/>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44178" y="737710"/>
            <a:ext cx="694247" cy="774486"/>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34192" y="793528"/>
            <a:ext cx="568655" cy="66284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3432310" y="858069"/>
            <a:ext cx="659360" cy="533768"/>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475407" y="884234"/>
            <a:ext cx="757043" cy="481437"/>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6016337" y="836150"/>
            <a:ext cx="2732010" cy="617900"/>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6126266" y="893300"/>
            <a:ext cx="2493319"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05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8626225" y="726768"/>
            <a:ext cx="196602" cy="200879"/>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6145161" y="1918439"/>
            <a:ext cx="1773038" cy="1078253"/>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6244286" y="1978229"/>
            <a:ext cx="1543049"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Los colores secundarios se usarán en casos concretos como</a:t>
            </a:r>
            <a:r>
              <a:rPr lang="es-ES" sz="1050" b="1" dirty="0">
                <a:solidFill>
                  <a:srgbClr val="FF0000"/>
                </a:solidFill>
                <a:latin typeface="Arial" panose="020B0604020202020204" pitchFamily="34" charset="0"/>
                <a:cs typeface="Arial" panose="020B0604020202020204" pitchFamily="34" charset="0"/>
              </a:rPr>
              <a:t> </a:t>
            </a:r>
            <a:r>
              <a:rPr lang="es-ES" sz="105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05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7773637" y="1835353"/>
            <a:ext cx="196602" cy="200879"/>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9713132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5205555" y="4277499"/>
            <a:ext cx="2946486" cy="602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5319097" y="4334650"/>
            <a:ext cx="2804369" cy="484748"/>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05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17785" y="1396843"/>
            <a:ext cx="3782765" cy="1650452"/>
          </a:xfrm>
          <a:prstGeom prst="rect">
            <a:avLst/>
          </a:prstGeom>
          <a:noFill/>
        </p:spPr>
        <p:txBody>
          <a:bodyPr wrap="square" lIns="0" tIns="0" rIns="0" bIns="0" rtlCol="0">
            <a:spAutoFit/>
          </a:bodyPr>
          <a:lstStyle/>
          <a:p>
            <a:r>
              <a:rPr lang="es-ES" sz="975" b="0" dirty="0">
                <a:latin typeface="Arial" panose="020B0604020202020204" pitchFamily="34" charset="0"/>
                <a:cs typeface="Arial" panose="020B0604020202020204" pitchFamily="34" charset="0"/>
              </a:rPr>
              <a:t>Cuerpos de texto. </a:t>
            </a:r>
            <a:r>
              <a:rPr lang="en-GB" sz="97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975"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421481" y="950119"/>
            <a:ext cx="458628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72050" y="949006"/>
            <a:ext cx="3463251" cy="2530000"/>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617935"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4968329" y="3543858"/>
            <a:ext cx="3461296" cy="363754"/>
          </a:xfrm>
          <a:prstGeom prst="rect">
            <a:avLst/>
          </a:prstGeom>
          <a:noFill/>
        </p:spPr>
        <p:txBody>
          <a:bodyPr wrap="square" lIns="0" tIns="0" rIns="0" bIns="0" rtlCol="0">
            <a:spAutoFit/>
          </a:bodyPr>
          <a:lstStyle/>
          <a:p>
            <a:r>
              <a:rPr lang="en-GB" sz="788"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788"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837824" y="3291621"/>
            <a:ext cx="614748" cy="6858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2250831" y="3344000"/>
            <a:ext cx="496335" cy="57855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3587261" y="3401617"/>
            <a:ext cx="575411" cy="46580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764382" y="3641772"/>
            <a:ext cx="3564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4964330" y="692944"/>
            <a:ext cx="0" cy="34432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4409982"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3878479"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249834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14819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623236"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1974019"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3342457"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076584"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ORDEN Y ESTRUCTURA</a:t>
            </a:r>
            <a:endParaRPr lang="en-GB" sz="75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8048605" y="4194494"/>
            <a:ext cx="196602" cy="200879"/>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7005048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9233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spTree>
    <p:extLst>
      <p:ext uri="{BB962C8B-B14F-4D97-AF65-F5344CB8AC3E}">
        <p14:creationId xmlns:p14="http://schemas.microsoft.com/office/powerpoint/2010/main" val="17841191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9072511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2913965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
        <p:nvSpPr>
          <p:cNvPr id="2" name="CuadroTexto 1">
            <a:extLst>
              <a:ext uri="{FF2B5EF4-FFF2-40B4-BE49-F238E27FC236}">
                <a16:creationId xmlns:a16="http://schemas.microsoft.com/office/drawing/2014/main" id="{08162336-FE03-AC35-58F2-B5012DD24D5A}"/>
              </a:ext>
            </a:extLst>
          </p:cNvPr>
          <p:cNvSpPr txBox="1"/>
          <p:nvPr userDrawn="1"/>
        </p:nvSpPr>
        <p:spPr>
          <a:xfrm>
            <a:off x="4541520" y="-812800"/>
            <a:ext cx="184666" cy="323165"/>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7735834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667891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18222804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4814762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648255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559301" y="2283209"/>
            <a:ext cx="4210477" cy="600164"/>
          </a:xfrm>
          <a:prstGeom prst="rect">
            <a:avLst/>
          </a:prstGeom>
          <a:noFill/>
        </p:spPr>
        <p:txBody>
          <a:bodyPr wrap="square" rtlCol="0">
            <a:spAutoFit/>
          </a:bodyPr>
          <a:lstStyle/>
          <a:p>
            <a:r>
              <a:rPr lang="es-ES" sz="1650" b="0" dirty="0">
                <a:latin typeface="Century Gothic" panose="020B0502020202020204" pitchFamily="34" charset="0"/>
                <a:cs typeface="Calibri" panose="020F0502020204030204" pitchFamily="34" charset="0"/>
              </a:rPr>
              <a:t>1 Ejemplo práctico (editable) de Subportada</a:t>
            </a:r>
            <a:r>
              <a:rPr lang="es-ES" sz="1650" b="0" baseline="0" dirty="0">
                <a:latin typeface="Century Gothic" panose="020B0502020202020204" pitchFamily="34" charset="0"/>
                <a:cs typeface="Calibri" panose="020F0502020204030204" pitchFamily="34" charset="0"/>
              </a:rPr>
              <a:t> de</a:t>
            </a:r>
            <a:r>
              <a:rPr lang="es-ES" sz="165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16085719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840230"/>
          </a:xfrm>
          <a:prstGeom prst="rect">
            <a:avLst/>
          </a:prstGeom>
        </p:spPr>
        <p:txBody>
          <a:bodyPr>
            <a:spAutoFit/>
          </a:bodyPr>
          <a:lstStyle>
            <a:lvl1pPr marL="0" indent="0">
              <a:buNone/>
              <a:defRPr sz="27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39868388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551596" y="1760014"/>
            <a:ext cx="4031273"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551595" y="2488224"/>
            <a:ext cx="5446835" cy="1131079"/>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Índice (1)</a:t>
            </a:r>
          </a:p>
          <a:p>
            <a:pPr marL="324000" indent="-324000">
              <a:buFont typeface="+mj-lt"/>
              <a:buAutoNum type="arabicPeriod"/>
            </a:pPr>
            <a:r>
              <a:rPr lang="es-ES" sz="1350" b="1" dirty="0">
                <a:latin typeface="Century Gothic" panose="020B0502020202020204" pitchFamily="34" charset="0"/>
              </a:rPr>
              <a:t>Slides de cita (1)</a:t>
            </a:r>
          </a:p>
          <a:p>
            <a:pPr marL="324000" indent="-324000">
              <a:buFont typeface="+mj-lt"/>
              <a:buAutoNum type="arabicPeriod"/>
            </a:pPr>
            <a:r>
              <a:rPr lang="es-ES" sz="1350" b="1" dirty="0">
                <a:latin typeface="Century Gothic" panose="020B0502020202020204" pitchFamily="34" charset="0"/>
              </a:rPr>
              <a:t>Slides</a:t>
            </a:r>
            <a:r>
              <a:rPr lang="es-ES" sz="1350" b="1" baseline="0" dirty="0">
                <a:latin typeface="Century Gothic" panose="020B0502020202020204" pitchFamily="34" charset="0"/>
              </a:rPr>
              <a:t> de </a:t>
            </a:r>
            <a:r>
              <a:rPr lang="es-ES" sz="1350" b="1" dirty="0">
                <a:latin typeface="Century Gothic" panose="020B0502020202020204" pitchFamily="34" charset="0"/>
              </a:rPr>
              <a:t>destacado (2)</a:t>
            </a:r>
          </a:p>
          <a:p>
            <a:pPr marL="324000" indent="-324000">
              <a:buFont typeface="+mj-lt"/>
              <a:buAutoNum type="arabicPeriod"/>
            </a:pPr>
            <a:r>
              <a:rPr lang="es-ES" sz="1350" b="1" dirty="0">
                <a:latin typeface="Century Gothic" panose="020B0502020202020204" pitchFamily="34" charset="0"/>
              </a:rPr>
              <a:t>Slides de contenido (15)</a:t>
            </a:r>
          </a:p>
          <a:p>
            <a:pPr marL="324000" indent="-324000">
              <a:buFont typeface="+mj-lt"/>
              <a:buAutoNum type="arabicPeriod"/>
            </a:pPr>
            <a:r>
              <a:rPr lang="es-ES" sz="1350" b="1" dirty="0">
                <a:latin typeface="Century Gothic" panose="020B0502020202020204" pitchFamily="34" charset="0"/>
              </a:rPr>
              <a:t>Slide de cierre (1)</a:t>
            </a:r>
          </a:p>
        </p:txBody>
      </p:sp>
    </p:spTree>
    <p:extLst>
      <p:ext uri="{BB962C8B-B14F-4D97-AF65-F5344CB8AC3E}">
        <p14:creationId xmlns:p14="http://schemas.microsoft.com/office/powerpoint/2010/main" val="30926703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a:t>
            </a:r>
          </a:p>
          <a:p>
            <a:r>
              <a:rPr lang="es-ES" sz="18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2195619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327996936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042988" y="1135857"/>
            <a:ext cx="1478756" cy="1371145"/>
          </a:xfrm>
          <a:prstGeom prst="rect">
            <a:avLst/>
          </a:prstGeom>
        </p:spPr>
        <p:txBody>
          <a:bodyPr wrap="square" lIns="0" tIns="0" rIns="0" bIns="0">
            <a:spAutoFit/>
          </a:bodyPr>
          <a:lstStyle>
            <a:lvl1pPr marL="0" indent="0">
              <a:buNone/>
              <a:defRPr sz="165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2743200" y="1135857"/>
            <a:ext cx="4607719" cy="3121819"/>
          </a:xfrm>
          <a:prstGeom prst="rect">
            <a:avLst/>
          </a:prstGeom>
        </p:spPr>
        <p:txBody>
          <a:bodyPr lIns="0" tIns="0" rIns="0" bIns="0"/>
          <a:lstStyle>
            <a:lvl1pPr marL="342900" indent="-342900">
              <a:buClr>
                <a:schemeClr val="accent4"/>
              </a:buClr>
              <a:buFont typeface="+mj-lt"/>
              <a:buAutoNum type="arabicPeriod"/>
              <a:defRPr sz="1500" b="1">
                <a:latin typeface="Century Gothic" panose="020B0502020202020204" pitchFamily="34" charset="0"/>
              </a:defRPr>
            </a:lvl1pPr>
            <a:lvl2pPr marL="685800" indent="-342900">
              <a:buFont typeface="+mj-lt"/>
              <a:buAutoNum type="arabicPeriod"/>
              <a:defRPr/>
            </a:lvl2pPr>
            <a:lvl3pPr marL="1028700" indent="-342900">
              <a:buFont typeface="+mj-lt"/>
              <a:buAutoNum type="arabicPeriod"/>
              <a:defRPr/>
            </a:lvl3pPr>
            <a:lvl4pPr marL="1285875" indent="-257175">
              <a:buFont typeface="+mj-lt"/>
              <a:buAutoNum type="arabicPeriod"/>
              <a:defRPr/>
            </a:lvl4pPr>
            <a:lvl5pPr marL="1628775" indent="-257175">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6881666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a:t>
            </a:r>
          </a:p>
          <a:p>
            <a:r>
              <a:rPr lang="es-ES" sz="18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32988235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606095" y="1578769"/>
            <a:ext cx="5014913" cy="949347"/>
          </a:xfrm>
          <a:prstGeom prst="rect">
            <a:avLst/>
          </a:prstGeom>
        </p:spPr>
        <p:txBody>
          <a:bodyPr lIns="0" tIns="0" rIns="0" bIns="0">
            <a:spAutoFit/>
          </a:bodyPr>
          <a:lstStyle>
            <a:lvl1pPr marL="0" indent="0">
              <a:lnSpc>
                <a:spcPct val="120000"/>
              </a:lnSpc>
              <a:buNone/>
              <a:defRPr sz="27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621507" y="2650332"/>
            <a:ext cx="5022056" cy="178594"/>
          </a:xfrm>
          <a:prstGeom prst="rect">
            <a:avLst/>
          </a:prstGeom>
        </p:spPr>
        <p:txBody>
          <a:bodyPr lIns="0" tIns="0" rIns="0" bIns="0"/>
          <a:lstStyle>
            <a:lvl1pPr marL="0" indent="0">
              <a:buNone/>
              <a:defRPr sz="75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062297" y="357506"/>
            <a:ext cx="6815138" cy="103874"/>
          </a:xfrm>
          <a:prstGeom prst="rect">
            <a:avLst/>
          </a:prstGeom>
        </p:spPr>
        <p:txBody>
          <a:bodyPr lIns="0" tIns="0" rIns="0" bIns="0">
            <a:spAutoFit/>
          </a:bodyPr>
          <a:lstStyle>
            <a:lvl1pPr marL="0" indent="0" algn="r">
              <a:buNone/>
              <a:defRPr sz="75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267127" y="267830"/>
            <a:ext cx="263562" cy="265633"/>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350" dirty="0"/>
          </a:p>
        </p:txBody>
      </p:sp>
    </p:spTree>
    <p:extLst>
      <p:ext uri="{BB962C8B-B14F-4D97-AF65-F5344CB8AC3E}">
        <p14:creationId xmlns:p14="http://schemas.microsoft.com/office/powerpoint/2010/main" val="4068150724"/>
      </p:ext>
    </p:extLst>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 </a:t>
            </a:r>
          </a:p>
          <a:p>
            <a:r>
              <a:rPr lang="es-ES" sz="1800" b="0" dirty="0">
                <a:latin typeface="Century Gothic" panose="020B0502020202020204" pitchFamily="34" charset="0"/>
                <a:cs typeface="Calibri" panose="020F0502020204030204" pitchFamily="34" charset="0"/>
              </a:rPr>
              <a:t>de </a:t>
            </a:r>
            <a:r>
              <a:rPr lang="es-ES" sz="1800" b="0" dirty="0" err="1">
                <a:latin typeface="Century Gothic" panose="020B0502020202020204" pitchFamily="34" charset="0"/>
                <a:cs typeface="Calibri" panose="020F0502020204030204" pitchFamily="34" charset="0"/>
              </a:rPr>
              <a:t>Slides</a:t>
            </a:r>
            <a:r>
              <a:rPr lang="es-ES" sz="18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9625630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4288"/>
            <a:ext cx="9144001" cy="5157788"/>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9"/>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2600325"/>
            <a:ext cx="3600450" cy="254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291529" y="2895600"/>
            <a:ext cx="3029593" cy="1943100"/>
          </a:xfrm>
          <a:prstGeom prst="rect">
            <a:avLst/>
          </a:prstGeom>
        </p:spPr>
        <p:txBody>
          <a:bodyPr lIns="0" tIns="0" rIns="0" bIns="0"/>
          <a:lstStyle>
            <a:lvl1pPr marL="0" indent="0">
              <a:lnSpc>
                <a:spcPct val="120000"/>
              </a:lnSpc>
              <a:buNone/>
              <a:defRPr sz="12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0594271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4288"/>
            <a:ext cx="9144001" cy="5157788"/>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9"/>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5543550" y="2600325"/>
            <a:ext cx="3600450" cy="254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5827615" y="2895600"/>
            <a:ext cx="3032001" cy="1943100"/>
          </a:xfrm>
          <a:prstGeom prst="rect">
            <a:avLst/>
          </a:prstGeom>
        </p:spPr>
        <p:txBody>
          <a:bodyPr lIns="0" tIns="0" rIns="0" bIns="0"/>
          <a:lstStyle>
            <a:lvl1pPr marL="0" indent="0">
              <a:lnSpc>
                <a:spcPct val="120000"/>
              </a:lnSpc>
              <a:buNone/>
              <a:defRPr sz="12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97199580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46856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 de </a:t>
            </a:r>
            <a:r>
              <a:rPr lang="es-ES" sz="1800" b="0" dirty="0" err="1">
                <a:latin typeface="Century Gothic" panose="020B0502020202020204" pitchFamily="34" charset="0"/>
                <a:cs typeface="Calibri" panose="020F0502020204030204" pitchFamily="34" charset="0"/>
              </a:rPr>
              <a:t>Slides</a:t>
            </a:r>
            <a:r>
              <a:rPr lang="es-ES" sz="18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8128781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809089"/>
            <a:ext cx="9144000" cy="4334409"/>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8964368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2762250" y="647700"/>
            <a:ext cx="6191250" cy="3933825"/>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608635" y="2657475"/>
            <a:ext cx="1982843" cy="685572"/>
          </a:xfrm>
          <a:prstGeom prst="rect">
            <a:avLst/>
          </a:prstGeom>
        </p:spPr>
        <p:txBody>
          <a:bodyPr wrap="square" lIns="0" tIns="0" rIns="0" bIns="0">
            <a:spAutoFit/>
          </a:bodyPr>
          <a:lstStyle>
            <a:lvl1pPr marL="0" indent="0">
              <a:buNone/>
              <a:defRPr sz="165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08663769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4572000" y="1"/>
            <a:ext cx="4572000" cy="514349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8650" y="907257"/>
            <a:ext cx="354527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1" y="1450181"/>
            <a:ext cx="3536156" cy="3157538"/>
          </a:xfrm>
          <a:prstGeom prst="rect">
            <a:avLst/>
          </a:prstGeom>
        </p:spPr>
        <p:txBody>
          <a:bodyPr lIns="0" tIns="0" rIns="0" bIns="0"/>
          <a:lstStyle>
            <a:lvl1pPr marL="0" indent="0">
              <a:lnSpc>
                <a:spcPct val="120000"/>
              </a:lnSpc>
              <a:buNone/>
              <a:defRPr sz="105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444761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208355567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5039544" y="893144"/>
            <a:ext cx="3618681" cy="372171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8650" y="907257"/>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0" y="1288831"/>
            <a:ext cx="3857625" cy="3318888"/>
          </a:xfrm>
          <a:prstGeom prst="rect">
            <a:avLst/>
          </a:prstGeom>
        </p:spPr>
        <p:txBody>
          <a:bodyPr lIns="0" tIns="0" rIns="0" bIns="0" numCol="2"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1886650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1850" y="893144"/>
            <a:ext cx="3618681" cy="372171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4707731" y="907257"/>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4707731" y="1288831"/>
            <a:ext cx="3857625" cy="3318888"/>
          </a:xfrm>
          <a:prstGeom prst="rect">
            <a:avLst/>
          </a:prstGeom>
        </p:spPr>
        <p:txBody>
          <a:bodyPr lIns="0" tIns="0" rIns="0" bIns="0" numCol="2"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2531157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5794" y="2428875"/>
            <a:ext cx="2850356" cy="2178844"/>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0" y="828675"/>
            <a:ext cx="7936706" cy="1400175"/>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3707607" y="2793207"/>
            <a:ext cx="4857749" cy="1814512"/>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3707606" y="2432020"/>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6927329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5793" y="821532"/>
            <a:ext cx="3693319" cy="1978819"/>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8"/>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628651" y="3393281"/>
            <a:ext cx="3707916" cy="138588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628650" y="3032095"/>
            <a:ext cx="3700617"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4786313" y="821532"/>
            <a:ext cx="3693319" cy="1978819"/>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4779170" y="3393281"/>
            <a:ext cx="3707916" cy="138588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4779170" y="3032095"/>
            <a:ext cx="3700617"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41158490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620383" y="789553"/>
            <a:ext cx="3764789"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620383" y="1150144"/>
            <a:ext cx="3771900" cy="3271838"/>
          </a:xfrm>
          <a:prstGeom prst="rect">
            <a:avLst/>
          </a:prstGeom>
        </p:spPr>
        <p:txBody>
          <a:bodyPr lIns="0" tIns="0" rIns="0" bIns="0"/>
          <a:lstStyle>
            <a:lvl1pPr marL="81000" indent="-81000">
              <a:spcBef>
                <a:spcPts val="750"/>
              </a:spcBef>
              <a:buClr>
                <a:schemeClr val="accent1"/>
              </a:buClr>
              <a:buSzPct val="50000"/>
              <a:buFont typeface="Wingdings 3" panose="05040102010807070707" pitchFamily="18" charset="2"/>
              <a:buChar char=""/>
              <a:defRPr sz="1350"/>
            </a:lvl1pPr>
            <a:lvl2pPr marL="162000" indent="-81000">
              <a:spcBef>
                <a:spcPts val="750"/>
              </a:spcBef>
              <a:buClr>
                <a:schemeClr val="accent1"/>
              </a:buClr>
              <a:buFont typeface="Wingdings" panose="05000000000000000000" pitchFamily="2" charset="2"/>
              <a:buChar char="§"/>
              <a:defRPr sz="1200"/>
            </a:lvl2pPr>
            <a:lvl3pPr marL="324000" indent="-81000">
              <a:spcBef>
                <a:spcPts val="750"/>
              </a:spcBef>
              <a:buClr>
                <a:schemeClr val="accent1"/>
              </a:buClr>
              <a:buFont typeface="Wingdings" panose="05000000000000000000" pitchFamily="2" charset="2"/>
              <a:buChar char="§"/>
              <a:defRPr sz="1050"/>
            </a:lvl3pPr>
            <a:lvl4pPr marL="486000" indent="-81000">
              <a:spcBef>
                <a:spcPts val="750"/>
              </a:spcBef>
              <a:buClr>
                <a:schemeClr val="accent1"/>
              </a:buClr>
              <a:buFont typeface="Wingdings" panose="05000000000000000000" pitchFamily="2" charset="2"/>
              <a:buChar char="§"/>
              <a:defRPr sz="9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4741162" y="789553"/>
            <a:ext cx="3764789"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4741163" y="1150144"/>
            <a:ext cx="3771900" cy="3271838"/>
          </a:xfrm>
          <a:prstGeom prst="rect">
            <a:avLst/>
          </a:prstGeom>
        </p:spPr>
        <p:txBody>
          <a:bodyPr lIns="0" tIns="0" rIns="0" bIns="0"/>
          <a:lstStyle>
            <a:lvl1pPr marL="81000" indent="-81000">
              <a:spcBef>
                <a:spcPts val="750"/>
              </a:spcBef>
              <a:buClr>
                <a:schemeClr val="accent1"/>
              </a:buClr>
              <a:buSzPct val="50000"/>
              <a:buFont typeface="Wingdings 3" panose="05040102010807070707" pitchFamily="18" charset="2"/>
              <a:buChar char=""/>
              <a:defRPr sz="1350"/>
            </a:lvl1pPr>
            <a:lvl2pPr marL="162000" indent="-81000">
              <a:spcBef>
                <a:spcPts val="750"/>
              </a:spcBef>
              <a:buClr>
                <a:schemeClr val="accent1"/>
              </a:buClr>
              <a:buFont typeface="Wingdings" panose="05000000000000000000" pitchFamily="2" charset="2"/>
              <a:buChar char="§"/>
              <a:defRPr sz="1200"/>
            </a:lvl2pPr>
            <a:lvl3pPr marL="324000" indent="-81000">
              <a:spcBef>
                <a:spcPts val="750"/>
              </a:spcBef>
              <a:buClr>
                <a:schemeClr val="accent1"/>
              </a:buClr>
              <a:buFont typeface="Wingdings" panose="05000000000000000000" pitchFamily="2" charset="2"/>
              <a:buChar char="§"/>
              <a:defRPr sz="1050"/>
            </a:lvl3pPr>
            <a:lvl4pPr marL="486000" indent="-81000">
              <a:spcBef>
                <a:spcPts val="750"/>
              </a:spcBef>
              <a:buClr>
                <a:schemeClr val="accent1"/>
              </a:buClr>
              <a:buFont typeface="Wingdings" panose="05000000000000000000" pitchFamily="2" charset="2"/>
              <a:buChar char="§"/>
              <a:defRPr sz="9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761233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9821" y="1233897"/>
            <a:ext cx="7929563" cy="186974"/>
          </a:xfrm>
          <a:prstGeom prst="rect">
            <a:avLst/>
          </a:prstGeom>
        </p:spPr>
        <p:txBody>
          <a:bodyPr wrap="square" lIns="0" tIns="0" rIns="0" bIns="0">
            <a:spAutoFit/>
          </a:bodyPr>
          <a:lstStyle>
            <a:lvl1pPr marL="0" indent="0">
              <a:buNone/>
              <a:defRPr sz="135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9821" y="872096"/>
            <a:ext cx="7920038"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52863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521494"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261461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2607469"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470058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4693444"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678656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6779419"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535781" y="2274578"/>
            <a:ext cx="1785938" cy="747897"/>
          </a:xfrm>
          <a:prstGeom prst="rect">
            <a:avLst/>
          </a:prstGeom>
        </p:spPr>
        <p:txBody>
          <a:bodyPr lIns="0" tIns="0" rIns="0" bIns="0">
            <a:spAutoFit/>
          </a:bodyPr>
          <a:lstStyle>
            <a:lvl1pPr marL="0" indent="0">
              <a:buNone/>
              <a:defRPr sz="54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2620640" y="2274578"/>
            <a:ext cx="1785938" cy="747897"/>
          </a:xfrm>
          <a:prstGeom prst="rect">
            <a:avLst/>
          </a:prstGeom>
        </p:spPr>
        <p:txBody>
          <a:bodyPr lIns="0" tIns="0" rIns="0" bIns="0">
            <a:spAutoFit/>
          </a:bodyPr>
          <a:lstStyle>
            <a:lvl1pPr marL="0" indent="0">
              <a:buNone/>
              <a:defRPr sz="54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4712587" y="2274578"/>
            <a:ext cx="1773938" cy="747897"/>
          </a:xfrm>
          <a:prstGeom prst="rect">
            <a:avLst/>
          </a:prstGeom>
        </p:spPr>
        <p:txBody>
          <a:bodyPr wrap="square" lIns="0" tIns="0" rIns="0" bIns="0">
            <a:spAutoFit/>
          </a:bodyPr>
          <a:lstStyle>
            <a:lvl1pPr marL="0" indent="0">
              <a:buNone/>
              <a:defRPr sz="54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6786247" y="2274578"/>
            <a:ext cx="1773938" cy="747897"/>
          </a:xfrm>
          <a:prstGeom prst="rect">
            <a:avLst/>
          </a:prstGeom>
        </p:spPr>
        <p:txBody>
          <a:bodyPr wrap="square" lIns="0" tIns="0" rIns="0" bIns="0">
            <a:spAutoFit/>
          </a:bodyPr>
          <a:lstStyle>
            <a:lvl1pPr marL="0" indent="0">
              <a:buNone/>
              <a:defRPr sz="54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42308142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2115" y="1233897"/>
            <a:ext cx="7958138" cy="186974"/>
          </a:xfrm>
          <a:prstGeom prst="rect">
            <a:avLst/>
          </a:prstGeom>
        </p:spPr>
        <p:txBody>
          <a:bodyPr wrap="square" lIns="0" tIns="0" rIns="0" bIns="0">
            <a:spAutoFit/>
          </a:bodyPr>
          <a:lstStyle>
            <a:lvl1pPr marL="0" indent="0">
              <a:buNone/>
              <a:defRPr sz="135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2115" y="872096"/>
            <a:ext cx="7948613"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054592" y="357508"/>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52863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521494"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261461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470058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678656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535781" y="2100262"/>
            <a:ext cx="1785938" cy="928688"/>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2620641" y="2100262"/>
            <a:ext cx="1785938" cy="928688"/>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4715731" y="2100262"/>
            <a:ext cx="1785938" cy="928688"/>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6779103" y="2100262"/>
            <a:ext cx="1785938" cy="928688"/>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2618260"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4699063"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6786247"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4256639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068912" y="964408"/>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054625" y="714375"/>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4840814" y="714376"/>
            <a:ext cx="3707916" cy="871537"/>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068912" y="2041123"/>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054625" y="1791090"/>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4840814" y="1791091"/>
            <a:ext cx="3707916" cy="87352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068912" y="3132386"/>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054625" y="2882354"/>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4840814" y="2882355"/>
            <a:ext cx="3707916" cy="87525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068912" y="4209362"/>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054625" y="3959330"/>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4840814" y="3959330"/>
            <a:ext cx="3707916" cy="876989"/>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479759" y="664369"/>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3"/>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479759" y="1733085"/>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4"/>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479759" y="2841780"/>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1"/>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479759" y="3918756"/>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2"/>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6234752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2115" y="1233897"/>
            <a:ext cx="7805738" cy="186974"/>
          </a:xfrm>
          <a:prstGeom prst="rect">
            <a:avLst/>
          </a:prstGeom>
        </p:spPr>
        <p:txBody>
          <a:bodyPr wrap="square" lIns="0" tIns="0" rIns="0" bIns="0">
            <a:spAutoFit/>
          </a:bodyPr>
          <a:lstStyle>
            <a:lvl1pPr marL="0" indent="0">
              <a:buNone/>
              <a:defRPr sz="135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2115" y="872096"/>
            <a:ext cx="7805738"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827962" y="357506"/>
            <a:ext cx="6043773" cy="103874"/>
          </a:xfrm>
          <a:prstGeom prst="rect">
            <a:avLst/>
          </a:prstGeom>
        </p:spPr>
        <p:txBody>
          <a:bodyPr wrap="square"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633547" y="1814513"/>
            <a:ext cx="7758113" cy="2850356"/>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1749616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3636169" cy="285750"/>
          </a:xfrm>
          <a:prstGeom prst="rect">
            <a:avLst/>
          </a:prstGeom>
        </p:spPr>
        <p:txBody>
          <a:bodyPr/>
          <a:lstStyle>
            <a:lvl1pPr marL="0" indent="0">
              <a:buNone/>
              <a:defRPr sz="12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6"/>
            <a:ext cx="3629024" cy="840230"/>
          </a:xfrm>
          <a:prstGeom prst="rect">
            <a:avLst/>
          </a:prstGeom>
        </p:spPr>
        <p:txBody>
          <a:bodyPr wrap="square">
            <a:spAutoFit/>
          </a:bodyPr>
          <a:lstStyle>
            <a:lvl1pPr marL="0" indent="0">
              <a:buNone/>
              <a:defRPr sz="27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4500562" y="0"/>
            <a:ext cx="4643438" cy="51435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A51B8878-E31F-6A42-8554-AFB223292D20}"/>
              </a:ext>
            </a:extLst>
          </p:cNvPr>
          <p:cNvPicPr>
            <a:picLocks noChangeAspect="1"/>
          </p:cNvPicPr>
          <p:nvPr/>
        </p:nvPicPr>
        <p:blipFill>
          <a:blip r:embed="rId2">
            <a:lum bright="-40000" contrast="-40000"/>
          </a:blip>
          <a:stretch>
            <a:fillRect/>
          </a:stretch>
        </p:blipFill>
        <p:spPr>
          <a:xfrm>
            <a:off x="267128" y="267829"/>
            <a:ext cx="1421606" cy="370210"/>
          </a:xfrm>
          <a:prstGeom prst="rect">
            <a:avLst/>
          </a:prstGeom>
        </p:spPr>
      </p:pic>
    </p:spTree>
    <p:extLst>
      <p:ext uri="{BB962C8B-B14F-4D97-AF65-F5344CB8AC3E}">
        <p14:creationId xmlns:p14="http://schemas.microsoft.com/office/powerpoint/2010/main" val="2158051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971550" y="589113"/>
            <a:ext cx="0" cy="41344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57200" y="1807369"/>
            <a:ext cx="4071938" cy="6643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1900237"/>
            <a:ext cx="3779044" cy="415498"/>
          </a:xfrm>
          <a:prstGeom prst="rect">
            <a:avLst/>
          </a:prstGeom>
          <a:noFill/>
        </p:spPr>
        <p:txBody>
          <a:bodyPr wrap="square" lIns="0" tIns="0" rIns="0" bIns="0" rtlCol="0">
            <a:spAutoFit/>
          </a:bodyPr>
          <a:lstStyle/>
          <a:p>
            <a:r>
              <a:rPr lang="es-ES" sz="2700" b="0" dirty="0">
                <a:latin typeface="Century Gothic" panose="020B0502020202020204" pitchFamily="34" charset="0"/>
              </a:rPr>
              <a:t>Título del documento</a:t>
            </a:r>
            <a:endParaRPr lang="en-GB" sz="27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193489" y="224782"/>
            <a:ext cx="1557338"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390958" y="900602"/>
            <a:ext cx="1975241" cy="599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451531" y="957752"/>
            <a:ext cx="1846802"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logotipo de PROSEGUR </a:t>
            </a:r>
            <a:r>
              <a:rPr lang="es-ES" sz="1050" b="0" dirty="0">
                <a:latin typeface="Arial" panose="020B0604020202020204" pitchFamily="34" charset="0"/>
                <a:cs typeface="Arial" panose="020B0604020202020204" pitchFamily="34" charset="0"/>
              </a:rPr>
              <a:t>deberá estar siempre presente en todas las </a:t>
            </a:r>
            <a:r>
              <a:rPr lang="es-ES" sz="1050" b="1" dirty="0">
                <a:latin typeface="Arial" panose="020B0604020202020204" pitchFamily="34" charset="0"/>
                <a:cs typeface="Arial" panose="020B0604020202020204" pitchFamily="34" charset="0"/>
              </a:rPr>
              <a:t>slides de portada</a:t>
            </a:r>
            <a:endParaRPr lang="en-GB" sz="105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2263118" y="813378"/>
            <a:ext cx="196602" cy="200879"/>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4520283" y="2147143"/>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2995694" y="4486549"/>
            <a:ext cx="3508724" cy="265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3056267" y="4543700"/>
            <a:ext cx="333517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Fecha del</a:t>
            </a:r>
            <a:r>
              <a:rPr lang="es-ES" sz="1050" b="1" baseline="0" dirty="0">
                <a:latin typeface="Arial" panose="020B0604020202020204" pitchFamily="34" charset="0"/>
                <a:cs typeface="Arial" panose="020B0604020202020204" pitchFamily="34" charset="0"/>
              </a:rPr>
              <a:t> documento</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Negrita,</a:t>
            </a:r>
            <a:r>
              <a:rPr lang="es-ES" sz="1050" b="0" dirty="0">
                <a:latin typeface="+mn-lt"/>
              </a:rPr>
              <a:t> 16pt</a:t>
            </a:r>
            <a:endParaRPr lang="en-GB" sz="105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108158" y="4623978"/>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6371814" y="4396744"/>
            <a:ext cx="196602" cy="200879"/>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543839" y="4499085"/>
            <a:ext cx="3026979" cy="276999"/>
          </a:xfrm>
          <a:prstGeom prst="rect">
            <a:avLst/>
          </a:prstGeom>
          <a:noFill/>
        </p:spPr>
        <p:txBody>
          <a:bodyPr wrap="square" rtlCol="0">
            <a:spAutoFit/>
          </a:bodyPr>
          <a:lstStyle/>
          <a:p>
            <a:r>
              <a:rPr lang="es-ES" sz="1200" b="1" dirty="0">
                <a:latin typeface="Century Gothic" panose="020B0502020202020204" pitchFamily="34" charset="0"/>
              </a:rPr>
              <a:t>Día / Mes / Año</a:t>
            </a:r>
            <a:endParaRPr lang="en-GB" sz="12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567559" y="4469525"/>
            <a:ext cx="1543050" cy="3327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5" name="Rectángulo 34">
            <a:extLst>
              <a:ext uri="{FF2B5EF4-FFF2-40B4-BE49-F238E27FC236}">
                <a16:creationId xmlns:a16="http://schemas.microsoft.com/office/drawing/2014/main" id="{BE334113-3D98-455C-8590-A9202855984D}"/>
              </a:ext>
            </a:extLst>
          </p:cNvPr>
          <p:cNvSpPr/>
          <p:nvPr/>
        </p:nvSpPr>
        <p:spPr>
          <a:xfrm>
            <a:off x="5268997" y="2009202"/>
            <a:ext cx="2779155" cy="2530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5362515" y="2066353"/>
            <a:ext cx="2587336"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0" dirty="0">
                <a:latin typeface="Arial" panose="020B0604020202020204" pitchFamily="34" charset="0"/>
                <a:cs typeface="Arial" panose="020B0604020202020204" pitchFamily="34" charset="0"/>
              </a:rPr>
              <a:t>:</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Regular,</a:t>
            </a:r>
            <a:r>
              <a:rPr lang="es-ES" sz="1050" b="0" baseline="0" dirty="0">
                <a:latin typeface="Century Gothic" panose="020B0502020202020204" pitchFamily="34" charset="0"/>
              </a:rPr>
              <a:t> </a:t>
            </a:r>
            <a:r>
              <a:rPr lang="es-ES" sz="1050" b="0" dirty="0">
                <a:latin typeface="+mn-lt"/>
              </a:rPr>
              <a:t>28</a:t>
            </a:r>
            <a:r>
              <a:rPr lang="es-ES" sz="1050" b="0" baseline="0" dirty="0">
                <a:latin typeface="+mn-lt"/>
              </a:rPr>
              <a:t> - </a:t>
            </a:r>
            <a:r>
              <a:rPr lang="es-ES" sz="1050" b="0" dirty="0">
                <a:latin typeface="+mn-lt"/>
              </a:rPr>
              <a:t>40 pt</a:t>
            </a:r>
            <a:endParaRPr lang="en-GB" sz="105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7954059" y="1937338"/>
            <a:ext cx="196602" cy="200879"/>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31637307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556121" y="2306293"/>
            <a:ext cx="3310303" cy="553998"/>
          </a:xfrm>
          <a:prstGeom prst="rect">
            <a:avLst/>
          </a:prstGeom>
          <a:noFill/>
        </p:spPr>
        <p:txBody>
          <a:bodyPr wrap="square" rtlCol="0">
            <a:spAutoFit/>
          </a:bodyPr>
          <a:lstStyle/>
          <a:p>
            <a:r>
              <a:rPr lang="es-ES" sz="15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340277817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52438" cy="51435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1595"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1596" y="1571625"/>
            <a:ext cx="4486274" cy="8402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1595"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8115472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4288"/>
            <a:ext cx="9144001" cy="5157788"/>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8402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131340399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46856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38367911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620944" y="1971675"/>
            <a:ext cx="2617076" cy="747897"/>
          </a:xfrm>
          <a:prstGeom prst="rect">
            <a:avLst/>
          </a:prstGeom>
        </p:spPr>
        <p:txBody>
          <a:bodyPr lIns="0" tIns="0" rIns="0" bIns="0">
            <a:spAutoFit/>
          </a:bodyPr>
          <a:lstStyle>
            <a:lvl1pPr marL="0" indent="0">
              <a:buNone/>
              <a:defRPr sz="18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267128" y="267829"/>
            <a:ext cx="1421606" cy="370210"/>
          </a:xfrm>
          <a:prstGeom prst="rect">
            <a:avLst/>
          </a:prstGeom>
        </p:spPr>
      </p:pic>
    </p:spTree>
    <p:extLst>
      <p:ext uri="{BB962C8B-B14F-4D97-AF65-F5344CB8AC3E}">
        <p14:creationId xmlns:p14="http://schemas.microsoft.com/office/powerpoint/2010/main" val="2340852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069" y="-1"/>
            <a:ext cx="9152438" cy="51435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5667375" y="695472"/>
            <a:ext cx="3095159" cy="9410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5751368" y="752623"/>
            <a:ext cx="2891271"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050" b="0" dirty="0">
              <a:latin typeface="Arial" panose="020B0604020202020204" pitchFamily="34" charset="0"/>
              <a:cs typeface="Arial" panose="020B0604020202020204" pitchFamily="34" charset="0"/>
            </a:endParaRPr>
          </a:p>
          <a:p>
            <a:r>
              <a:rPr lang="es-ES" sz="1050" b="1" dirty="0">
                <a:latin typeface="Arial" panose="020B0604020202020204" pitchFamily="34" charset="0"/>
                <a:cs typeface="Arial" panose="020B0604020202020204" pitchFamily="34" charset="0"/>
              </a:rPr>
              <a:t>Menú principal / Vista / Patrón de diapositivas</a:t>
            </a:r>
            <a:endParaRPr lang="en-GB" sz="105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8653429" y="623608"/>
            <a:ext cx="196602" cy="200879"/>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604445" y="1571625"/>
            <a:ext cx="4410075" cy="830997"/>
          </a:xfrm>
          <a:prstGeom prst="rect">
            <a:avLst/>
          </a:prstGeom>
          <a:noFill/>
        </p:spPr>
        <p:txBody>
          <a:bodyPr wrap="square" lIns="0" tIns="0" rIns="0" bIns="0" rtlCol="0">
            <a:spAutoFit/>
          </a:bodyPr>
          <a:lstStyle/>
          <a:p>
            <a:r>
              <a:rPr lang="es-ES" sz="2700" dirty="0">
                <a:latin typeface="Century Gothic" panose="020B0502020202020204" pitchFamily="34" charset="0"/>
              </a:rPr>
              <a:t>Lorem ipsum dolor sit amet, consectetuer</a:t>
            </a:r>
            <a:endParaRPr lang="en-GB" sz="27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612513" y="2842153"/>
            <a:ext cx="7848600" cy="184666"/>
          </a:xfrm>
          <a:prstGeom prst="rect">
            <a:avLst/>
          </a:prstGeom>
          <a:noFill/>
        </p:spPr>
        <p:txBody>
          <a:bodyPr wrap="square" lIns="0" tIns="0" rIns="0" bIns="0" rtlCol="0">
            <a:spAutoFit/>
          </a:bodyPr>
          <a:lstStyle/>
          <a:p>
            <a:r>
              <a:rPr lang="en-GB" sz="1200" b="1" i="0" kern="1200" dirty="0">
                <a:solidFill>
                  <a:schemeClr val="tx1"/>
                </a:solidFill>
                <a:effectLst/>
                <a:latin typeface="Century Gothic" panose="020B0502020202020204" pitchFamily="34" charset="0"/>
                <a:ea typeface="+mn-ea"/>
                <a:cs typeface="+mn-cs"/>
              </a:rPr>
              <a:t>Lorem ipsum dolor sit amet, consectetur</a:t>
            </a:r>
            <a:endParaRPr lang="en-GB" sz="24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539896" y="4508585"/>
            <a:ext cx="3943351"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ES" sz="12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585687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01309" y="214401"/>
            <a:ext cx="407194"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608503" y="408379"/>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8361871" y="512983"/>
            <a:ext cx="0" cy="43576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87713" y="869750"/>
            <a:ext cx="2480258" cy="32621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4" name="Rectángulo 13">
            <a:extLst>
              <a:ext uri="{FF2B5EF4-FFF2-40B4-BE49-F238E27FC236}">
                <a16:creationId xmlns:a16="http://schemas.microsoft.com/office/drawing/2014/main" id="{7231CA8C-8ECE-4743-B906-DB4F10319F4F}"/>
              </a:ext>
            </a:extLst>
          </p:cNvPr>
          <p:cNvSpPr/>
          <p:nvPr/>
        </p:nvSpPr>
        <p:spPr>
          <a:xfrm>
            <a:off x="484201" y="1664602"/>
            <a:ext cx="3316292" cy="205274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 name="Rectángulo 6">
            <a:extLst>
              <a:ext uri="{FF2B5EF4-FFF2-40B4-BE49-F238E27FC236}">
                <a16:creationId xmlns:a16="http://schemas.microsoft.com/office/drawing/2014/main" id="{E8F80293-276E-41BC-A263-120D0AD7C325}"/>
              </a:ext>
            </a:extLst>
          </p:cNvPr>
          <p:cNvSpPr/>
          <p:nvPr/>
        </p:nvSpPr>
        <p:spPr>
          <a:xfrm>
            <a:off x="4234541" y="2000024"/>
            <a:ext cx="2797317" cy="271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4"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25488" y="1792054"/>
            <a:ext cx="3106231" cy="1777410"/>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Cuerpos de texto. </a:t>
            </a:r>
            <a:r>
              <a:rPr lang="en-GB" sz="105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05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05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050" b="1" i="0" kern="1200" dirty="0">
                <a:solidFill>
                  <a:schemeClr val="accent6"/>
                </a:solidFill>
                <a:effectLst/>
                <a:latin typeface="Arial" panose="020B0604020202020204" pitchFamily="34" charset="0"/>
                <a:ea typeface="+mn-ea"/>
                <a:cs typeface="Arial" panose="020B0604020202020204" pitchFamily="34" charset="0"/>
              </a:rPr>
              <a:t> </a:t>
            </a:r>
            <a:r>
              <a:rPr lang="en-GB" sz="105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05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4327039" y="2046031"/>
            <a:ext cx="257388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Cuerpos de texto</a:t>
            </a:r>
            <a:r>
              <a:rPr lang="es-ES" sz="1050" b="0" dirty="0">
                <a:latin typeface="Arial" panose="020B0604020202020204" pitchFamily="34" charset="0"/>
                <a:cs typeface="Arial" panose="020B0604020202020204" pitchFamily="34" charset="0"/>
              </a:rPr>
              <a:t>: Arial Regular</a:t>
            </a:r>
            <a:r>
              <a:rPr lang="es-ES" sz="1050" b="0" dirty="0">
                <a:latin typeface="+mn-lt"/>
              </a:rPr>
              <a:t>, 11 - 14pt</a:t>
            </a:r>
            <a:endParaRPr lang="en-GB" sz="105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2967971" y="1032553"/>
            <a:ext cx="1280189" cy="329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3800494" y="2135073"/>
            <a:ext cx="43404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7154142" y="764381"/>
            <a:ext cx="1808668" cy="6184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7258298" y="821531"/>
            <a:ext cx="1630390"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1" baseline="0" dirty="0">
                <a:latin typeface="Arial" panose="020B0604020202020204" pitchFamily="34" charset="0"/>
                <a:cs typeface="Arial" panose="020B0604020202020204" pitchFamily="34" charset="0"/>
              </a:rPr>
              <a:t> Apartado</a:t>
            </a:r>
            <a:r>
              <a:rPr lang="es-ES" sz="1050" b="0" baseline="0" dirty="0">
                <a:latin typeface="Arial" panose="020B0604020202020204" pitchFamily="34" charset="0"/>
                <a:cs typeface="Arial" panose="020B0604020202020204" pitchFamily="34" charset="0"/>
              </a:rPr>
              <a:t>: </a:t>
            </a:r>
            <a:r>
              <a:rPr lang="es-ES" sz="1050" b="1" baseline="0" dirty="0">
                <a:latin typeface="+mn-lt"/>
              </a:rPr>
              <a:t>C</a:t>
            </a:r>
            <a:r>
              <a:rPr lang="es-ES" sz="1050" b="1" dirty="0">
                <a:latin typeface="Century Gothic" panose="020B0502020202020204" pitchFamily="34" charset="0"/>
              </a:rPr>
              <a:t>entury Gothic Negrita</a:t>
            </a:r>
            <a:r>
              <a:rPr lang="es-ES" sz="1050" b="0" dirty="0">
                <a:latin typeface="Arial" panose="020B0604020202020204" pitchFamily="34" charset="0"/>
                <a:cs typeface="Arial" panose="020B0604020202020204" pitchFamily="34" charset="0"/>
              </a:rPr>
              <a:t>, siempre en tamaño de 10pt</a:t>
            </a:r>
            <a:endParaRPr lang="en-GB" sz="105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7652642" y="264701"/>
            <a:ext cx="1400175" cy="2554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1385888" y="134596"/>
            <a:ext cx="2941139" cy="4322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446460" y="191747"/>
            <a:ext cx="2689779" cy="323165"/>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símbolo</a:t>
            </a:r>
            <a:r>
              <a:rPr lang="es-ES" sz="1050" b="0" dirty="0">
                <a:latin typeface="Arial" panose="020B0604020202020204" pitchFamily="34" charset="0"/>
                <a:cs typeface="Arial" panose="020B0604020202020204" pitchFamily="34" charset="0"/>
              </a:rPr>
              <a:t> del logotipo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deberá estar siempre presente en todas las </a:t>
            </a:r>
            <a:r>
              <a:rPr lang="es-ES" sz="1050" b="1" dirty="0" err="1">
                <a:latin typeface="Arial" panose="020B0604020202020204" pitchFamily="34" charset="0"/>
                <a:cs typeface="Arial" panose="020B0604020202020204" pitchFamily="34" charset="0"/>
              </a:rPr>
              <a:t>slides</a:t>
            </a:r>
            <a:r>
              <a:rPr lang="es-ES" sz="1050" b="1" dirty="0">
                <a:latin typeface="Arial" panose="020B0604020202020204" pitchFamily="34" charset="0"/>
                <a:cs typeface="Arial" panose="020B0604020202020204" pitchFamily="34" charset="0"/>
              </a:rPr>
              <a:t> interiores</a:t>
            </a:r>
            <a:r>
              <a:rPr lang="es-ES" sz="1050" b="0" dirty="0">
                <a:latin typeface="Arial" panose="020B0604020202020204" pitchFamily="34" charset="0"/>
                <a:cs typeface="Arial" panose="020B0604020202020204" pitchFamily="34" charset="0"/>
              </a:rPr>
              <a:t>.</a:t>
            </a:r>
            <a:endParaRPr lang="en-GB" sz="105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APARTADO</a:t>
            </a:r>
            <a:endParaRPr lang="en-GB" sz="75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6913189" y="1922587"/>
            <a:ext cx="196602" cy="200879"/>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4193804" y="42282"/>
            <a:ext cx="196602" cy="200879"/>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8839659" y="668871"/>
            <a:ext cx="196602" cy="200879"/>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484202" y="1243013"/>
            <a:ext cx="2592875" cy="3007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629208" y="1280680"/>
            <a:ext cx="3557588" cy="207749"/>
          </a:xfrm>
          <a:prstGeom prst="rect">
            <a:avLst/>
          </a:prstGeom>
          <a:noFill/>
        </p:spPr>
        <p:txBody>
          <a:bodyPr wrap="square" lIns="0" tIns="0" rIns="0" bIns="0" rtlCol="0">
            <a:spAutoFit/>
          </a:bodyPr>
          <a:lstStyle/>
          <a:p>
            <a:r>
              <a:rPr lang="es-ES" sz="1350" b="1" dirty="0">
                <a:latin typeface="Century Gothic" panose="020B0502020202020204" pitchFamily="34" charset="0"/>
              </a:rPr>
              <a:t>Subtítulos y encabezados</a:t>
            </a:r>
            <a:endParaRPr lang="en-GB" sz="135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3077077" y="1402124"/>
            <a:ext cx="1032096" cy="282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4234542" y="2546569"/>
            <a:ext cx="2280559" cy="807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2289089" y="2858784"/>
            <a:ext cx="195907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132562" y="2742159"/>
            <a:ext cx="1156527" cy="21348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4327038" y="2600371"/>
            <a:ext cx="2031966" cy="80791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Palabras destacados</a:t>
            </a:r>
            <a:r>
              <a:rPr lang="es-ES" sz="1050" b="1" baseline="0" dirty="0">
                <a:latin typeface="Arial" panose="020B0604020202020204" pitchFamily="34" charset="0"/>
                <a:cs typeface="Arial" panose="020B0604020202020204" pitchFamily="34" charset="0"/>
              </a:rPr>
              <a:t> y links</a:t>
            </a:r>
            <a:r>
              <a:rPr lang="es-ES" sz="1050" b="1" dirty="0">
                <a:latin typeface="Arial" panose="020B0604020202020204" pitchFamily="34" charset="0"/>
                <a:cs typeface="Arial" panose="020B0604020202020204" pitchFamily="34" charset="0"/>
              </a:rPr>
              <a:t>:</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Arial Negrita</a:t>
            </a:r>
            <a:r>
              <a:rPr lang="es-ES" sz="1050" b="1"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en el mismo tamaño del cuerpo de texto donde se integren (entre 11pt y 14 pt).</a:t>
            </a:r>
          </a:p>
          <a:p>
            <a:endParaRPr lang="es-ES" sz="105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3754719" y="1269169"/>
            <a:ext cx="3110971" cy="2715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3871786" y="1326320"/>
            <a:ext cx="2865169"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Subtítulos</a:t>
            </a:r>
            <a:r>
              <a:rPr lang="es-ES" sz="1050" b="0" dirty="0">
                <a:latin typeface="Arial" panose="020B0604020202020204" pitchFamily="34" charset="0"/>
                <a:cs typeface="Arial" panose="020B0604020202020204" pitchFamily="34" charset="0"/>
              </a:rPr>
              <a:t>: </a:t>
            </a:r>
            <a:r>
              <a:rPr lang="es-ES" sz="1050" b="1" dirty="0">
                <a:latin typeface="Century Gothic" panose="020B0502020202020204" pitchFamily="34" charset="0"/>
              </a:rPr>
              <a:t>Century</a:t>
            </a:r>
            <a:r>
              <a:rPr lang="es-ES" sz="1050" b="1" baseline="0" dirty="0">
                <a:latin typeface="Century Gothic" panose="020B0502020202020204" pitchFamily="34" charset="0"/>
              </a:rPr>
              <a:t> Gothic Negrita</a:t>
            </a:r>
            <a:r>
              <a:rPr lang="es-ES" sz="1050" b="0" baseline="0" dirty="0">
                <a:latin typeface="Arial" panose="020B0604020202020204" pitchFamily="34" charset="0"/>
                <a:cs typeface="Arial" panose="020B0604020202020204" pitchFamily="34" charset="0"/>
              </a:rPr>
              <a:t>, 16 - 20pt</a:t>
            </a:r>
            <a:endParaRPr lang="en-GB" sz="105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6736955" y="1197305"/>
            <a:ext cx="196602" cy="200879"/>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3754720" y="725584"/>
            <a:ext cx="2402898" cy="4214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3871247" y="774941"/>
            <a:ext cx="2185768" cy="323165"/>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Títulos</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y encabezados:</a:t>
            </a:r>
            <a:r>
              <a:rPr lang="es-ES" sz="1050" b="1" baseline="0" dirty="0">
                <a:latin typeface="Arial" panose="020B0604020202020204" pitchFamily="34" charset="0"/>
                <a:cs typeface="Arial" panose="020B0604020202020204" pitchFamily="34" charset="0"/>
              </a:rPr>
              <a:t> </a:t>
            </a:r>
            <a:r>
              <a:rPr lang="es-ES" sz="1050" b="0" baseline="0" dirty="0">
                <a:latin typeface="Century Gothic" panose="020B0502020202020204" pitchFamily="34" charset="0"/>
              </a:rPr>
              <a:t>C</a:t>
            </a:r>
            <a:r>
              <a:rPr lang="es-ES" sz="1050" b="0" dirty="0">
                <a:latin typeface="Century Gothic" panose="020B0502020202020204" pitchFamily="34" charset="0"/>
              </a:rPr>
              <a:t>entury Gothic Regular</a:t>
            </a:r>
            <a:r>
              <a:rPr lang="es-ES" sz="1050" b="0" baseline="0" dirty="0">
                <a:latin typeface="Century Gothic" panose="020B0502020202020204" pitchFamily="34" charset="0"/>
              </a:rPr>
              <a:t>, </a:t>
            </a:r>
            <a:r>
              <a:rPr lang="es-ES" sz="1050" b="0" baseline="0" dirty="0">
                <a:latin typeface="Arial" panose="020B0604020202020204" pitchFamily="34" charset="0"/>
                <a:cs typeface="Arial" panose="020B0604020202020204" pitchFamily="34" charset="0"/>
              </a:rPr>
              <a:t>22 - 24 pt</a:t>
            </a:r>
            <a:endParaRPr lang="en-GB" sz="105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6035696" y="653719"/>
            <a:ext cx="196602" cy="200879"/>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6393929" y="2469889"/>
            <a:ext cx="196602" cy="200879"/>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617057" y="3927385"/>
            <a:ext cx="3106231" cy="553998"/>
          </a:xfrm>
          <a:prstGeom prst="rect">
            <a:avLst/>
          </a:prstGeom>
          <a:noFill/>
        </p:spPr>
        <p:txBody>
          <a:bodyPr wrap="square" lIns="0" tIns="0" rIns="0" bIns="0" rtlCol="0">
            <a:spAutoFit/>
          </a:bodyPr>
          <a:lstStyle/>
          <a:p>
            <a:r>
              <a:rPr lang="en-GB" sz="18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18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4234541" y="3890158"/>
            <a:ext cx="3270293" cy="614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3800493" y="4204695"/>
            <a:ext cx="43404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484202" y="3897460"/>
            <a:ext cx="3316291" cy="68371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4327038" y="3943960"/>
            <a:ext cx="3060899"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Destacados de texto:</a:t>
            </a:r>
            <a:r>
              <a:rPr lang="es-ES" sz="1050" b="1"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cs typeface="Arial" panose="020B0604020202020204" pitchFamily="34" charset="0"/>
              </a:rPr>
              <a:t>Century Gothic Regular</a:t>
            </a:r>
            <a:r>
              <a:rPr lang="es-ES" sz="1050" b="1"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para tipos de 22 – 24 pt y </a:t>
            </a:r>
            <a:r>
              <a:rPr lang="es-ES" sz="1050" b="1" dirty="0">
                <a:latin typeface="Century Gothic" panose="020B0502020202020204" pitchFamily="34" charset="0"/>
                <a:cs typeface="Arial" panose="020B0604020202020204" pitchFamily="34" charset="0"/>
              </a:rPr>
              <a:t>Century Gothic Negrita </a:t>
            </a:r>
            <a:r>
              <a:rPr lang="es-ES" sz="1050" b="0" dirty="0">
                <a:latin typeface="Arial" panose="020B0604020202020204" pitchFamily="34" charset="0"/>
                <a:cs typeface="Arial" panose="020B0604020202020204" pitchFamily="34" charset="0"/>
              </a:rPr>
              <a:t>para tipos de16 – 20pt</a:t>
            </a:r>
            <a:endParaRPr lang="es-ES" sz="105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7400728" y="3813479"/>
            <a:ext cx="196602" cy="200879"/>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4051596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ICONOS Y COLOR</a:t>
            </a:r>
            <a:endParaRPr lang="en-GB" sz="75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683568" y="678988"/>
            <a:ext cx="4817120" cy="92154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5529263" y="1107613"/>
            <a:ext cx="57279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807244" y="2085155"/>
            <a:ext cx="564356" cy="5286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2" name="Rectángulo 51">
            <a:extLst>
              <a:ext uri="{FF2B5EF4-FFF2-40B4-BE49-F238E27FC236}">
                <a16:creationId xmlns:a16="http://schemas.microsoft.com/office/drawing/2014/main" id="{0588707F-9E54-4146-A56D-6C632C1C71DC}"/>
              </a:ext>
            </a:extLst>
          </p:cNvPr>
          <p:cNvSpPr/>
          <p:nvPr/>
        </p:nvSpPr>
        <p:spPr>
          <a:xfrm>
            <a:off x="1585672" y="2085155"/>
            <a:ext cx="564356" cy="528638"/>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Rectángulo 53">
            <a:extLst>
              <a:ext uri="{FF2B5EF4-FFF2-40B4-BE49-F238E27FC236}">
                <a16:creationId xmlns:a16="http://schemas.microsoft.com/office/drawing/2014/main" id="{0712CEB9-01EA-4654-BD39-B86552E2AFC0}"/>
              </a:ext>
            </a:extLst>
          </p:cNvPr>
          <p:cNvSpPr/>
          <p:nvPr/>
        </p:nvSpPr>
        <p:spPr>
          <a:xfrm>
            <a:off x="2621274" y="2085155"/>
            <a:ext cx="564356" cy="5286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6" name="Rectángulo 55">
            <a:extLst>
              <a:ext uri="{FF2B5EF4-FFF2-40B4-BE49-F238E27FC236}">
                <a16:creationId xmlns:a16="http://schemas.microsoft.com/office/drawing/2014/main" id="{5435A614-E700-4380-A8E2-FF77DD2727E5}"/>
              </a:ext>
            </a:extLst>
          </p:cNvPr>
          <p:cNvSpPr/>
          <p:nvPr/>
        </p:nvSpPr>
        <p:spPr>
          <a:xfrm>
            <a:off x="3388501" y="2085155"/>
            <a:ext cx="564356" cy="5286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Rectángulo 56">
            <a:extLst>
              <a:ext uri="{FF2B5EF4-FFF2-40B4-BE49-F238E27FC236}">
                <a16:creationId xmlns:a16="http://schemas.microsoft.com/office/drawing/2014/main" id="{091CCA4F-C9E3-48AD-A7E5-1EE451B908BB}"/>
              </a:ext>
            </a:extLst>
          </p:cNvPr>
          <p:cNvSpPr/>
          <p:nvPr/>
        </p:nvSpPr>
        <p:spPr>
          <a:xfrm>
            <a:off x="4166929" y="2085155"/>
            <a:ext cx="564356" cy="5286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9" name="Rectángulo 58">
            <a:extLst>
              <a:ext uri="{FF2B5EF4-FFF2-40B4-BE49-F238E27FC236}">
                <a16:creationId xmlns:a16="http://schemas.microsoft.com/office/drawing/2014/main" id="{200325CF-86A0-46F4-AAF4-70A0CF210B7B}"/>
              </a:ext>
            </a:extLst>
          </p:cNvPr>
          <p:cNvSpPr/>
          <p:nvPr/>
        </p:nvSpPr>
        <p:spPr>
          <a:xfrm>
            <a:off x="4937244" y="2085155"/>
            <a:ext cx="564356" cy="5286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Rectángulo 59">
            <a:extLst>
              <a:ext uri="{FF2B5EF4-FFF2-40B4-BE49-F238E27FC236}">
                <a16:creationId xmlns:a16="http://schemas.microsoft.com/office/drawing/2014/main" id="{D9DC91ED-E3B1-4A2E-8774-17FFB480E98B}"/>
              </a:ext>
            </a:extLst>
          </p:cNvPr>
          <p:cNvSpPr/>
          <p:nvPr/>
        </p:nvSpPr>
        <p:spPr>
          <a:xfrm>
            <a:off x="807244" y="3777614"/>
            <a:ext cx="564356" cy="528638"/>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5614336" y="2281410"/>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2478881" y="1981171"/>
            <a:ext cx="313221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6" name="Rectángulo 65">
            <a:extLst>
              <a:ext uri="{FF2B5EF4-FFF2-40B4-BE49-F238E27FC236}">
                <a16:creationId xmlns:a16="http://schemas.microsoft.com/office/drawing/2014/main" id="{5C5F3AAD-3A14-4608-AE36-4653DE696865}"/>
              </a:ext>
            </a:extLst>
          </p:cNvPr>
          <p:cNvSpPr/>
          <p:nvPr/>
        </p:nvSpPr>
        <p:spPr>
          <a:xfrm>
            <a:off x="683568" y="1981171"/>
            <a:ext cx="161672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807244" y="2673231"/>
            <a:ext cx="564357" cy="415498"/>
          </a:xfrm>
          <a:prstGeom prst="rect">
            <a:avLst/>
          </a:prstGeom>
          <a:noFill/>
        </p:spPr>
        <p:txBody>
          <a:bodyPr wrap="square" lIns="0" tIns="0" rIns="0" bIns="0" rtlCol="0">
            <a:spAutoFit/>
          </a:bodyPr>
          <a:lstStyle/>
          <a:p>
            <a:r>
              <a:rPr lang="es-ES" sz="900" b="0" dirty="0">
                <a:latin typeface="+mn-lt"/>
              </a:rPr>
              <a:t>R: 0</a:t>
            </a:r>
          </a:p>
          <a:p>
            <a:r>
              <a:rPr lang="es-ES" sz="900" b="0" dirty="0">
                <a:latin typeface="+mn-lt"/>
              </a:rPr>
              <a:t>G: 0</a:t>
            </a:r>
          </a:p>
          <a:p>
            <a:r>
              <a:rPr lang="es-ES" sz="900" b="0" dirty="0">
                <a:latin typeface="+mn-lt"/>
              </a:rPr>
              <a:t>B: 0</a:t>
            </a:r>
            <a:endParaRPr lang="en-GB" sz="9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1594526" y="2673231"/>
            <a:ext cx="564357" cy="415498"/>
          </a:xfrm>
          <a:prstGeom prst="rect">
            <a:avLst/>
          </a:prstGeom>
          <a:noFill/>
        </p:spPr>
        <p:txBody>
          <a:bodyPr wrap="square" lIns="0" tIns="0" rIns="0" bIns="0" rtlCol="0">
            <a:spAutoFit/>
          </a:bodyPr>
          <a:lstStyle/>
          <a:p>
            <a:r>
              <a:rPr lang="es-ES" sz="900" b="0" dirty="0">
                <a:latin typeface="+mn-lt"/>
              </a:rPr>
              <a:t>R: 255</a:t>
            </a:r>
          </a:p>
          <a:p>
            <a:r>
              <a:rPr lang="es-ES" sz="900" b="0" dirty="0">
                <a:latin typeface="+mn-lt"/>
              </a:rPr>
              <a:t>G: 211</a:t>
            </a:r>
          </a:p>
          <a:p>
            <a:r>
              <a:rPr lang="es-ES" sz="900" b="0" dirty="0">
                <a:latin typeface="+mn-lt"/>
              </a:rPr>
              <a:t>B: 0</a:t>
            </a:r>
            <a:endParaRPr lang="en-GB" sz="9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2631784" y="2673231"/>
            <a:ext cx="564357" cy="415498"/>
          </a:xfrm>
          <a:prstGeom prst="rect">
            <a:avLst/>
          </a:prstGeom>
          <a:noFill/>
        </p:spPr>
        <p:txBody>
          <a:bodyPr wrap="square" lIns="0" tIns="0" rIns="0" bIns="0" rtlCol="0">
            <a:spAutoFit/>
          </a:bodyPr>
          <a:lstStyle/>
          <a:p>
            <a:r>
              <a:rPr lang="es-ES" sz="900" b="0" dirty="0">
                <a:latin typeface="+mn-lt"/>
              </a:rPr>
              <a:t>R: 120</a:t>
            </a:r>
          </a:p>
          <a:p>
            <a:r>
              <a:rPr lang="es-ES" sz="900" b="0" dirty="0">
                <a:latin typeface="+mn-lt"/>
              </a:rPr>
              <a:t>G: 203</a:t>
            </a:r>
          </a:p>
          <a:p>
            <a:r>
              <a:rPr lang="es-ES" sz="900" b="0" dirty="0">
                <a:latin typeface="+mn-lt"/>
              </a:rPr>
              <a:t>B: 207</a:t>
            </a:r>
            <a:endParaRPr lang="en-GB" sz="9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3383868" y="2673231"/>
            <a:ext cx="564357" cy="415498"/>
          </a:xfrm>
          <a:prstGeom prst="rect">
            <a:avLst/>
          </a:prstGeom>
          <a:noFill/>
        </p:spPr>
        <p:txBody>
          <a:bodyPr wrap="square" lIns="0" tIns="0" rIns="0" bIns="0" rtlCol="0">
            <a:spAutoFit/>
          </a:bodyPr>
          <a:lstStyle/>
          <a:p>
            <a:r>
              <a:rPr lang="es-ES" sz="900" b="0" dirty="0">
                <a:latin typeface="+mn-lt"/>
              </a:rPr>
              <a:t>R: 99</a:t>
            </a:r>
          </a:p>
          <a:p>
            <a:r>
              <a:rPr lang="es-ES" sz="900" b="0" dirty="0">
                <a:latin typeface="+mn-lt"/>
              </a:rPr>
              <a:t>G: 122</a:t>
            </a:r>
          </a:p>
          <a:p>
            <a:r>
              <a:rPr lang="es-ES" sz="900" b="0" dirty="0">
                <a:latin typeface="+mn-lt"/>
              </a:rPr>
              <a:t>B: 124</a:t>
            </a:r>
            <a:endParaRPr lang="en-GB" sz="9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4179671" y="2673231"/>
            <a:ext cx="564357" cy="415498"/>
          </a:xfrm>
          <a:prstGeom prst="rect">
            <a:avLst/>
          </a:prstGeom>
          <a:noFill/>
        </p:spPr>
        <p:txBody>
          <a:bodyPr wrap="square" lIns="0" tIns="0" rIns="0" bIns="0" rtlCol="0">
            <a:spAutoFit/>
          </a:bodyPr>
          <a:lstStyle/>
          <a:p>
            <a:r>
              <a:rPr lang="es-ES" sz="900" b="0" dirty="0">
                <a:latin typeface="+mn-lt"/>
              </a:rPr>
              <a:t>R: 243</a:t>
            </a:r>
          </a:p>
          <a:p>
            <a:r>
              <a:rPr lang="es-ES" sz="900" b="0" dirty="0">
                <a:latin typeface="+mn-lt"/>
              </a:rPr>
              <a:t>G: 129</a:t>
            </a:r>
          </a:p>
          <a:p>
            <a:r>
              <a:rPr lang="es-ES" sz="900" b="0" dirty="0">
                <a:latin typeface="+mn-lt"/>
              </a:rPr>
              <a:t>B: 60</a:t>
            </a:r>
            <a:endParaRPr lang="en-GB" sz="9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4935755" y="2673231"/>
            <a:ext cx="564357" cy="415498"/>
          </a:xfrm>
          <a:prstGeom prst="rect">
            <a:avLst/>
          </a:prstGeom>
          <a:noFill/>
        </p:spPr>
        <p:txBody>
          <a:bodyPr wrap="square" lIns="0" tIns="0" rIns="0" bIns="0" rtlCol="0">
            <a:spAutoFit/>
          </a:bodyPr>
          <a:lstStyle/>
          <a:p>
            <a:r>
              <a:rPr lang="es-ES" sz="900" b="0" dirty="0">
                <a:latin typeface="+mn-lt"/>
              </a:rPr>
              <a:t>R: 157</a:t>
            </a:r>
          </a:p>
          <a:p>
            <a:r>
              <a:rPr lang="es-ES" sz="900" b="0" dirty="0">
                <a:latin typeface="+mn-lt"/>
              </a:rPr>
              <a:t>G: 159</a:t>
            </a:r>
          </a:p>
          <a:p>
            <a:r>
              <a:rPr lang="es-ES" sz="900" b="0" dirty="0">
                <a:latin typeface="+mn-lt"/>
              </a:rPr>
              <a:t>B: 162</a:t>
            </a:r>
            <a:endParaRPr lang="en-GB" sz="9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797699" y="4365690"/>
            <a:ext cx="564357" cy="415498"/>
          </a:xfrm>
          <a:prstGeom prst="rect">
            <a:avLst/>
          </a:prstGeom>
          <a:noFill/>
        </p:spPr>
        <p:txBody>
          <a:bodyPr wrap="square" lIns="0" tIns="0" rIns="0" bIns="0" rtlCol="0">
            <a:spAutoFit/>
          </a:bodyPr>
          <a:lstStyle/>
          <a:p>
            <a:r>
              <a:rPr lang="es-ES" sz="900" b="0" dirty="0">
                <a:latin typeface="+mn-lt"/>
              </a:rPr>
              <a:t>R: 240</a:t>
            </a:r>
          </a:p>
          <a:p>
            <a:r>
              <a:rPr lang="es-ES" sz="900" b="0" dirty="0">
                <a:latin typeface="+mn-lt"/>
              </a:rPr>
              <a:t>G: 170</a:t>
            </a:r>
          </a:p>
          <a:p>
            <a:r>
              <a:rPr lang="es-ES" sz="900" b="0" dirty="0">
                <a:latin typeface="+mn-lt"/>
              </a:rPr>
              <a:t>B: 0</a:t>
            </a:r>
            <a:endParaRPr lang="en-GB" sz="9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683568" y="1764291"/>
            <a:ext cx="1321594" cy="138499"/>
          </a:xfrm>
          <a:prstGeom prst="rect">
            <a:avLst/>
          </a:prstGeom>
          <a:noFill/>
        </p:spPr>
        <p:txBody>
          <a:bodyPr wrap="square" lIns="0" tIns="0" rIns="0" bIns="0" rtlCol="0">
            <a:spAutoFit/>
          </a:bodyPr>
          <a:lstStyle/>
          <a:p>
            <a:r>
              <a:rPr lang="es-ES" sz="900" b="1" dirty="0">
                <a:latin typeface="+mn-lt"/>
              </a:rPr>
              <a:t>COLORES PRINCIPALES</a:t>
            </a:r>
            <a:endParaRPr lang="en-GB" sz="9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2465766" y="1764291"/>
            <a:ext cx="1321594" cy="138499"/>
          </a:xfrm>
          <a:prstGeom prst="rect">
            <a:avLst/>
          </a:prstGeom>
          <a:noFill/>
        </p:spPr>
        <p:txBody>
          <a:bodyPr wrap="square" lIns="0" tIns="0" rIns="0" bIns="0" rtlCol="0">
            <a:spAutoFit/>
          </a:bodyPr>
          <a:lstStyle/>
          <a:p>
            <a:r>
              <a:rPr lang="es-ES" sz="900" b="0" dirty="0">
                <a:latin typeface="+mn-lt"/>
              </a:rPr>
              <a:t>COLORES SECUNDARIOS</a:t>
            </a:r>
            <a:endParaRPr lang="en-GB" sz="9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683568" y="3669292"/>
            <a:ext cx="830629"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683569" y="3311737"/>
            <a:ext cx="1105377" cy="276999"/>
          </a:xfrm>
          <a:prstGeom prst="rect">
            <a:avLst/>
          </a:prstGeom>
          <a:noFill/>
        </p:spPr>
        <p:txBody>
          <a:bodyPr wrap="square" lIns="0" tIns="0" rIns="0" bIns="0" rtlCol="0">
            <a:spAutoFit/>
          </a:bodyPr>
          <a:lstStyle/>
          <a:p>
            <a:r>
              <a:rPr lang="es-ES" sz="900" b="0" dirty="0">
                <a:latin typeface="+mn-lt"/>
              </a:rPr>
              <a:t>AMARILLO PARA TEXTOS DESTACADOS</a:t>
            </a:r>
            <a:endParaRPr lang="en-GB" sz="9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119293" y="3611175"/>
            <a:ext cx="2127991" cy="1101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1504930" y="3968363"/>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221253" y="3665182"/>
            <a:ext cx="1878998"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Este color ha sido desarrollado específicamente para su uso </a:t>
            </a:r>
            <a:r>
              <a:rPr lang="es-ES" sz="1050" b="1" dirty="0">
                <a:latin typeface="Arial" panose="020B0604020202020204" pitchFamily="34" charset="0"/>
                <a:cs typeface="Arial" panose="020B0604020202020204" pitchFamily="34" charset="0"/>
              </a:rPr>
              <a:t>en textos destacados, links y urls</a:t>
            </a:r>
            <a:r>
              <a:rPr lang="es-ES" sz="1050" b="0" dirty="0">
                <a:latin typeface="Arial" panose="020B0604020202020204" pitchFamily="34" charset="0"/>
                <a:cs typeface="Arial" panose="020B0604020202020204" pitchFamily="34" charset="0"/>
              </a:rPr>
              <a:t> por su mayor contraste con fondos blancos  frente al “amarillo principal”.</a:t>
            </a:r>
            <a:endParaRPr lang="en-GB" sz="105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4141985" y="3522307"/>
            <a:ext cx="196602" cy="200879"/>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44178" y="737710"/>
            <a:ext cx="694247" cy="774486"/>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34192" y="793528"/>
            <a:ext cx="568655" cy="66284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3432310" y="858069"/>
            <a:ext cx="659360" cy="533768"/>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475407" y="884234"/>
            <a:ext cx="757043" cy="481437"/>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6016337" y="836150"/>
            <a:ext cx="2732010" cy="617900"/>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6126266" y="893300"/>
            <a:ext cx="2493319"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05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8626225" y="726768"/>
            <a:ext cx="196602" cy="200879"/>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6145161" y="1918439"/>
            <a:ext cx="1773038" cy="1078253"/>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6244286" y="1978229"/>
            <a:ext cx="1543049"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Los colores secundarios se usarán en casos concretos como</a:t>
            </a:r>
            <a:r>
              <a:rPr lang="es-ES" sz="1050" b="1" dirty="0">
                <a:solidFill>
                  <a:srgbClr val="FF0000"/>
                </a:solidFill>
                <a:latin typeface="Arial" panose="020B0604020202020204" pitchFamily="34" charset="0"/>
                <a:cs typeface="Arial" panose="020B0604020202020204" pitchFamily="34" charset="0"/>
              </a:rPr>
              <a:t> </a:t>
            </a:r>
            <a:r>
              <a:rPr lang="es-ES" sz="105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05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7773637" y="1835353"/>
            <a:ext cx="196602" cy="200879"/>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813485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image" Target="../media/image1.png"/><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image" Target="../media/image20.png"/><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theme" Target="../theme/theme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64.xml"/><Relationship Id="rId1"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0BC6295-5DC2-7643-A65A-358C03830EDE}"/>
              </a:ext>
            </a:extLst>
          </p:cNvPr>
          <p:cNvPicPr>
            <a:picLocks noChangeAspect="1"/>
          </p:cNvPicPr>
          <p:nvPr userDrawn="1"/>
        </p:nvPicPr>
        <p:blipFill rotWithShape="1">
          <a:blip r:embed="rId16" cstate="email">
            <a:extLst>
              <a:ext uri="{28A0092B-C50C-407E-A947-70E740481C1C}">
                <a14:useLocalDpi xmlns:a14="http://schemas.microsoft.com/office/drawing/2010/main"/>
              </a:ext>
            </a:extLst>
          </a:blip>
          <a:srcRect/>
          <a:stretch/>
        </p:blipFill>
        <p:spPr>
          <a:xfrm>
            <a:off x="218601" y="166179"/>
            <a:ext cx="311594" cy="317041"/>
          </a:xfrm>
          <a:prstGeom prst="rect">
            <a:avLst/>
          </a:prstGeom>
          <a:solidFill>
            <a:schemeClr val="bg1"/>
          </a:solidFill>
        </p:spPr>
      </p:pic>
    </p:spTree>
    <p:extLst>
      <p:ext uri="{BB962C8B-B14F-4D97-AF65-F5344CB8AC3E}">
        <p14:creationId xmlns:p14="http://schemas.microsoft.com/office/powerpoint/2010/main" val="255423921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700" r:id="rId12"/>
    <p:sldLayoutId id="2147483701" r:id="rId13"/>
    <p:sldLayoutId id="2147483702" r:id="rId14"/>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B72BC84-B112-1343-84DF-37131274E8FB}"/>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218601" y="168902"/>
            <a:ext cx="311594" cy="311594"/>
          </a:xfrm>
          <a:prstGeom prst="rect">
            <a:avLst/>
          </a:prstGeom>
          <a:solidFill>
            <a:schemeClr val="bg1"/>
          </a:solidFill>
        </p:spPr>
      </p:pic>
      <p:pic>
        <p:nvPicPr>
          <p:cNvPr id="3" name="Imagen 2">
            <a:extLst>
              <a:ext uri="{FF2B5EF4-FFF2-40B4-BE49-F238E27FC236}">
                <a16:creationId xmlns:a16="http://schemas.microsoft.com/office/drawing/2014/main" id="{2C969A5B-F2B0-5602-95E0-CAE5CAF8D31A}"/>
              </a:ext>
            </a:extLst>
          </p:cNvPr>
          <p:cNvPicPr>
            <a:picLocks noChangeAspect="1"/>
          </p:cNvPicPr>
          <p:nvPr userDrawn="1"/>
        </p:nvPicPr>
        <p:blipFill rotWithShape="1">
          <a:blip r:embed="rId24" cstate="email">
            <a:extLst>
              <a:ext uri="{28A0092B-C50C-407E-A947-70E740481C1C}">
                <a14:useLocalDpi xmlns:a14="http://schemas.microsoft.com/office/drawing/2010/main"/>
              </a:ext>
            </a:extLst>
          </a:blip>
          <a:srcRect/>
          <a:stretch/>
        </p:blipFill>
        <p:spPr>
          <a:xfrm>
            <a:off x="218601" y="166179"/>
            <a:ext cx="311594" cy="317041"/>
          </a:xfrm>
          <a:prstGeom prst="rect">
            <a:avLst/>
          </a:prstGeom>
          <a:solidFill>
            <a:schemeClr val="bg1"/>
          </a:solidFill>
        </p:spPr>
      </p:pic>
    </p:spTree>
    <p:extLst>
      <p:ext uri="{BB962C8B-B14F-4D97-AF65-F5344CB8AC3E}">
        <p14:creationId xmlns:p14="http://schemas.microsoft.com/office/powerpoint/2010/main" val="82896588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649" r:id="rId17"/>
    <p:sldLayoutId id="2147483679" r:id="rId18"/>
    <p:sldLayoutId id="2147483685" r:id="rId19"/>
    <p:sldLayoutId id="2147483686" r:id="rId20"/>
    <p:sldLayoutId id="2147483651" r:id="rId2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1022798"/>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 id="2147483748" r:id="rId26"/>
    <p:sldLayoutId id="2147483749" r:id="rId27"/>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2607288"/>
      </p:ext>
    </p:extLst>
  </p:cSld>
  <p:clrMap bg1="lt1" tx1="dk1" bg2="lt2" tx2="dk2" accent1="accent1" accent2="accent2" accent3="accent3" accent4="accent4" accent5="accent5" accent6="accent6" hlink="hlink" folHlink="folHlink"/>
  <p:sldLayoutIdLst>
    <p:sldLayoutId id="2147483751" r:id="rId1"/>
    <p:sldLayoutId id="2147483752" r:id="rId2"/>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28.xml"/><Relationship Id="rId5" Type="http://schemas.openxmlformats.org/officeDocument/2006/relationships/image" Target="../media/image28.jpeg"/><Relationship Id="rId4" Type="http://schemas.openxmlformats.org/officeDocument/2006/relationships/image" Target="../media/image2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8.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5.png"/><Relationship Id="rId3" Type="http://schemas.microsoft.com/office/2018/10/relationships/comments" Target="../comments/modernComment_7F3E8D27_ABA90C48.xml"/><Relationship Id="rId7" Type="http://schemas.openxmlformats.org/officeDocument/2006/relationships/customXml" Target="../ink/ink1.xml"/><Relationship Id="rId12" Type="http://schemas.openxmlformats.org/officeDocument/2006/relationships/customXml" Target="../ink/ink5.xml"/><Relationship Id="rId2" Type="http://schemas.openxmlformats.org/officeDocument/2006/relationships/notesSlide" Target="../notesSlides/notesSlide4.xml"/><Relationship Id="rId1" Type="http://schemas.openxmlformats.org/officeDocument/2006/relationships/slideLayout" Target="../slideLayouts/slideLayout27.xml"/><Relationship Id="rId6" Type="http://schemas.openxmlformats.org/officeDocument/2006/relationships/image" Target="../media/image33.emf"/><Relationship Id="rId11" Type="http://schemas.openxmlformats.org/officeDocument/2006/relationships/customXml" Target="../ink/ink4.xml"/><Relationship Id="rId5" Type="http://schemas.openxmlformats.org/officeDocument/2006/relationships/image" Target="../media/image32.emf"/><Relationship Id="rId10" Type="http://schemas.openxmlformats.org/officeDocument/2006/relationships/customXml" Target="../ink/ink3.xml"/><Relationship Id="rId4" Type="http://schemas.openxmlformats.org/officeDocument/2006/relationships/image" Target="../media/image31.emf"/><Relationship Id="rId9" Type="http://schemas.openxmlformats.org/officeDocument/2006/relationships/customXml" Target="../ink/ink2.xml"/><Relationship Id="rId14" Type="http://schemas.openxmlformats.org/officeDocument/2006/relationships/customXml" Target="../ink/ink6.xml"/></Relationships>
</file>

<file path=ppt/slides/_rels/slide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5.xml"/><Relationship Id="rId1" Type="http://schemas.openxmlformats.org/officeDocument/2006/relationships/slideLayout" Target="../slideLayouts/slideLayout27.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0B7A4148-7E3A-BB40-B055-C305D197587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024988" y="-7689481"/>
            <a:ext cx="3143539" cy="3880185"/>
          </a:xfrm>
          <a:prstGeom prst="rect">
            <a:avLst/>
          </a:prstGeom>
        </p:spPr>
      </p:pic>
      <p:sp>
        <p:nvSpPr>
          <p:cNvPr id="14" name="Título 7">
            <a:extLst>
              <a:ext uri="{FF2B5EF4-FFF2-40B4-BE49-F238E27FC236}">
                <a16:creationId xmlns:a16="http://schemas.microsoft.com/office/drawing/2014/main" id="{FCD6BE74-0A74-934A-9070-8C99EA92FF41}"/>
              </a:ext>
            </a:extLst>
          </p:cNvPr>
          <p:cNvSpPr>
            <a:spLocks noGrp="1"/>
          </p:cNvSpPr>
          <p:nvPr>
            <p:ph type="title"/>
          </p:nvPr>
        </p:nvSpPr>
        <p:spPr>
          <a:xfrm>
            <a:off x="527368" y="1525819"/>
            <a:ext cx="3960812" cy="1674668"/>
          </a:xfrm>
          <a:prstGeom prst="rect">
            <a:avLst/>
          </a:prstGeom>
        </p:spPr>
        <p:txBody>
          <a:bodyPr>
            <a:noAutofit/>
          </a:bodyPr>
          <a:lstStyle/>
          <a:p>
            <a:pPr algn="l">
              <a:lnSpc>
                <a:spcPct val="100000"/>
              </a:lnSpc>
              <a:spcAft>
                <a:spcPts val="1200"/>
              </a:spcAft>
            </a:pPr>
            <a:r>
              <a:rPr lang="es-ES" sz="2800" b="0" dirty="0">
                <a:latin typeface="Century Gothic" panose="020B0502020202020204" pitchFamily="34" charset="0"/>
              </a:rPr>
              <a:t>Logística de Valores y Gestión del Efectivo.</a:t>
            </a:r>
            <a:endParaRPr lang="es-ES" sz="2000" dirty="0">
              <a:latin typeface="Century Gothic" panose="020B0502020202020204" pitchFamily="34" charset="0"/>
            </a:endParaRPr>
          </a:p>
        </p:txBody>
      </p:sp>
      <p:sp>
        <p:nvSpPr>
          <p:cNvPr id="2" name="CuadroTexto 1">
            <a:extLst>
              <a:ext uri="{FF2B5EF4-FFF2-40B4-BE49-F238E27FC236}">
                <a16:creationId xmlns:a16="http://schemas.microsoft.com/office/drawing/2014/main" id="{426E501A-B4CD-8D4B-A1F6-372E835C3CB5}"/>
              </a:ext>
            </a:extLst>
          </p:cNvPr>
          <p:cNvSpPr txBox="1"/>
          <p:nvPr/>
        </p:nvSpPr>
        <p:spPr>
          <a:xfrm>
            <a:off x="527368" y="2877321"/>
            <a:ext cx="3960812" cy="646331"/>
          </a:xfrm>
          <a:prstGeom prst="rect">
            <a:avLst/>
          </a:prstGeom>
          <a:noFill/>
        </p:spPr>
        <p:txBody>
          <a:bodyPr wrap="square" rtlCol="0">
            <a:spAutoFit/>
          </a:bodyPr>
          <a:lstStyle/>
          <a:p>
            <a:r>
              <a:rPr kumimoji="0" lang="es-ES" sz="18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Un servicio esencial para la seguridad de tu negocio.</a:t>
            </a:r>
            <a:endParaRPr lang="es-ES" sz="1400" dirty="0"/>
          </a:p>
        </p:txBody>
      </p:sp>
      <p:pic>
        <p:nvPicPr>
          <p:cNvPr id="3" name="Imagen 2">
            <a:extLst>
              <a:ext uri="{FF2B5EF4-FFF2-40B4-BE49-F238E27FC236}">
                <a16:creationId xmlns:a16="http://schemas.microsoft.com/office/drawing/2014/main" id="{9A06A820-0530-E085-8959-839AE400EE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7807" y="389563"/>
            <a:ext cx="1629509" cy="521465"/>
          </a:xfrm>
          <a:prstGeom prst="rect">
            <a:avLst/>
          </a:prstGeom>
        </p:spPr>
      </p:pic>
      <p:pic>
        <p:nvPicPr>
          <p:cNvPr id="5" name="Imagen 4">
            <a:extLst>
              <a:ext uri="{FF2B5EF4-FFF2-40B4-BE49-F238E27FC236}">
                <a16:creationId xmlns:a16="http://schemas.microsoft.com/office/drawing/2014/main" id="{981E0CC5-2303-121D-8EA0-D635628A607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72000" y="0"/>
            <a:ext cx="4572000" cy="5143500"/>
          </a:xfrm>
          <a:prstGeom prst="rect">
            <a:avLst/>
          </a:prstGeom>
        </p:spPr>
      </p:pic>
      <p:sp>
        <p:nvSpPr>
          <p:cNvPr id="4" name="Marcador de texto 16">
            <a:extLst>
              <a:ext uri="{FF2B5EF4-FFF2-40B4-BE49-F238E27FC236}">
                <a16:creationId xmlns:a16="http://schemas.microsoft.com/office/drawing/2014/main" id="{7C9C9E88-6118-F1ED-0376-EBC48B03532E}"/>
              </a:ext>
            </a:extLst>
          </p:cNvPr>
          <p:cNvSpPr txBox="1">
            <a:spLocks/>
          </p:cNvSpPr>
          <p:nvPr/>
        </p:nvSpPr>
        <p:spPr>
          <a:xfrm>
            <a:off x="547807" y="4563437"/>
            <a:ext cx="4514851" cy="381000"/>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600" b="1"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sz="1200" dirty="0">
                <a:latin typeface="Arial" panose="020B0604020202020204" pitchFamily="34" charset="0"/>
                <a:cs typeface="Arial" panose="020B0604020202020204" pitchFamily="34" charset="0"/>
              </a:rPr>
              <a:t>Día / Mes / Año</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8182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71439"/>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04. Periodicidad</a:t>
            </a:r>
            <a:br>
              <a:rPr lang="es-ES" dirty="0">
                <a:latin typeface="Century Gothic" panose="020B0502020202020204" pitchFamily="34" charset="0"/>
              </a:rPr>
            </a:br>
            <a:endParaRPr lang="es-ES" b="0" dirty="0">
              <a:latin typeface="Century Gothic" panose="020B0502020202020204" pitchFamily="34" charset="0"/>
            </a:endParaRPr>
          </a:p>
        </p:txBody>
      </p:sp>
      <p:sp>
        <p:nvSpPr>
          <p:cNvPr id="2" name="Marcador de título 1">
            <a:extLst>
              <a:ext uri="{FF2B5EF4-FFF2-40B4-BE49-F238E27FC236}">
                <a16:creationId xmlns:a16="http://schemas.microsoft.com/office/drawing/2014/main" id="{533EC868-6095-102D-C48D-F4786BBF5FD5}"/>
              </a:ext>
            </a:extLst>
          </p:cNvPr>
          <p:cNvSpPr txBox="1">
            <a:spLocks/>
          </p:cNvSpPr>
          <p:nvPr/>
        </p:nvSpPr>
        <p:spPr>
          <a:xfrm>
            <a:off x="2391019" y="241525"/>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Soluciones LVGE.</a:t>
            </a:r>
          </a:p>
        </p:txBody>
      </p:sp>
      <p:graphicFrame>
        <p:nvGraphicFramePr>
          <p:cNvPr id="7" name="Tabla 6">
            <a:extLst>
              <a:ext uri="{FF2B5EF4-FFF2-40B4-BE49-F238E27FC236}">
                <a16:creationId xmlns:a16="http://schemas.microsoft.com/office/drawing/2014/main" id="{2E71C62B-6DF6-E2A7-95F5-D80249C0F457}"/>
              </a:ext>
            </a:extLst>
          </p:cNvPr>
          <p:cNvGraphicFramePr>
            <a:graphicFrameLocks noGrp="1"/>
          </p:cNvGraphicFramePr>
          <p:nvPr>
            <p:extLst>
              <p:ext uri="{D42A27DB-BD31-4B8C-83A1-F6EECF244321}">
                <p14:modId xmlns:p14="http://schemas.microsoft.com/office/powerpoint/2010/main" val="4140500478"/>
              </p:ext>
            </p:extLst>
          </p:nvPr>
        </p:nvGraphicFramePr>
        <p:xfrm>
          <a:off x="1295397" y="1002983"/>
          <a:ext cx="6553206" cy="3350400"/>
        </p:xfrm>
        <a:graphic>
          <a:graphicData uri="http://schemas.openxmlformats.org/drawingml/2006/table">
            <a:tbl>
              <a:tblPr firstRow="1" firstCol="1" bandRow="1">
                <a:tableStyleId>{5C22544A-7EE6-4342-B048-85BDC9FD1C3A}</a:tableStyleId>
              </a:tblPr>
              <a:tblGrid>
                <a:gridCol w="3136815">
                  <a:extLst>
                    <a:ext uri="{9D8B030D-6E8A-4147-A177-3AD203B41FA5}">
                      <a16:colId xmlns:a16="http://schemas.microsoft.com/office/drawing/2014/main" val="3308320876"/>
                    </a:ext>
                  </a:extLst>
                </a:gridCol>
                <a:gridCol w="1774449">
                  <a:extLst>
                    <a:ext uri="{9D8B030D-6E8A-4147-A177-3AD203B41FA5}">
                      <a16:colId xmlns:a16="http://schemas.microsoft.com/office/drawing/2014/main" val="409793212"/>
                    </a:ext>
                  </a:extLst>
                </a:gridCol>
                <a:gridCol w="1641942">
                  <a:extLst>
                    <a:ext uri="{9D8B030D-6E8A-4147-A177-3AD203B41FA5}">
                      <a16:colId xmlns:a16="http://schemas.microsoft.com/office/drawing/2014/main" val="4124221218"/>
                    </a:ext>
                  </a:extLst>
                </a:gridCol>
              </a:tblGrid>
              <a:tr h="353060">
                <a:tc gridSpan="3">
                  <a:txBody>
                    <a:bodyPr/>
                    <a:lstStyle/>
                    <a:p>
                      <a:pPr algn="ctr">
                        <a:lnSpc>
                          <a:spcPct val="100000"/>
                        </a:lnSpc>
                        <a:spcAft>
                          <a:spcPts val="800"/>
                        </a:spcAft>
                      </a:pPr>
                      <a:r>
                        <a:rPr lang="es-ES" sz="1800" b="0" dirty="0">
                          <a:solidFill>
                            <a:schemeClr val="tx2"/>
                          </a:solidFill>
                          <a:effectLst/>
                          <a:latin typeface="Century Gothic" panose="020B0502020202020204" pitchFamily="34" charset="0"/>
                        </a:rPr>
                        <a:t>Cuadro de Tarifas</a:t>
                      </a:r>
                      <a:endParaRPr lang="es-ES" sz="1800" b="0" dirty="0">
                        <a:solidFill>
                          <a:schemeClr val="tx2"/>
                        </a:solidFill>
                        <a:effectLst/>
                        <a:latin typeface="Century Gothic" panose="020B0502020202020204" pitchFamily="34" charset="0"/>
                        <a:cs typeface="Times New Roman" panose="02020603050405020304" pitchFamily="18" charset="0"/>
                      </a:endParaRPr>
                    </a:p>
                    <a:p>
                      <a:pPr algn="ctr">
                        <a:lnSpc>
                          <a:spcPct val="100000"/>
                        </a:lnSpc>
                        <a:spcAft>
                          <a:spcPts val="800"/>
                        </a:spcAft>
                      </a:pPr>
                      <a:endParaRPr lang="es-ES" sz="800" b="0" dirty="0">
                        <a:solidFill>
                          <a:schemeClr val="tx2"/>
                        </a:solidFill>
                        <a:effectLst/>
                        <a:latin typeface="Century Gothic" panose="020B0502020202020204" pitchFamily="34" charset="0"/>
                      </a:endParaRPr>
                    </a:p>
                  </a:txBody>
                  <a:tcPr marL="68580" marR="68580" marT="0" marB="0" anchor="ctr">
                    <a:noFill/>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477609868"/>
                  </a:ext>
                </a:extLst>
              </a:tr>
              <a:tr h="381140">
                <a:tc>
                  <a:txBody>
                    <a:bodyPr/>
                    <a:lstStyle/>
                    <a:p>
                      <a:pPr algn="l">
                        <a:lnSpc>
                          <a:spcPct val="115000"/>
                        </a:lnSpc>
                        <a:spcAft>
                          <a:spcPts val="800"/>
                        </a:spcAft>
                      </a:pPr>
                      <a:r>
                        <a:rPr lang="es-ES" sz="1000" dirty="0">
                          <a:solidFill>
                            <a:schemeClr val="tx2"/>
                          </a:solidFill>
                          <a:effectLst/>
                          <a:latin typeface="Century Gothic" panose="020B0502020202020204" pitchFamily="34" charset="0"/>
                        </a:rPr>
                        <a:t>PARADAS LUNES A VIERNES UNA A  LA SEMANA</a:t>
                      </a:r>
                      <a:endParaRPr lang="es-ES" sz="11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100" dirty="0">
                          <a:effectLst/>
                          <a:latin typeface="Century Gothic" panose="020B0502020202020204" pitchFamily="34" charset="0"/>
                          <a:ea typeface="Calibri" panose="020F0502020204030204" pitchFamily="34" charset="0"/>
                          <a:cs typeface="Times New Roman" panose="02020603050405020304" pitchFamily="18" charset="0"/>
                        </a:rPr>
                        <a:t>-</a:t>
                      </a:r>
                    </a:p>
                  </a:txBody>
                  <a:tcPr marL="68580" marR="68580" marT="0" marB="0" anchor="ctr"/>
                </a:tc>
                <a:tc>
                  <a:txBody>
                    <a:bodyPr/>
                    <a:lstStyle/>
                    <a:p>
                      <a:pPr algn="ctr">
                        <a:lnSpc>
                          <a:spcPct val="115000"/>
                        </a:lnSpc>
                        <a:spcAft>
                          <a:spcPts val="800"/>
                        </a:spcAft>
                      </a:pPr>
                      <a:r>
                        <a:rPr lang="es-ES" sz="1000">
                          <a:effectLst/>
                          <a:latin typeface="Century Gothic" panose="020B0502020202020204" pitchFamily="34" charset="0"/>
                        </a:rPr>
                        <a:t>Parada</a:t>
                      </a:r>
                      <a:endParaRPr lang="es-ES" sz="11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55393775"/>
                  </a:ext>
                </a:extLst>
              </a:tr>
              <a:tr h="353060">
                <a:tc>
                  <a:txBody>
                    <a:bodyPr/>
                    <a:lstStyle/>
                    <a:p>
                      <a:pPr algn="l">
                        <a:lnSpc>
                          <a:spcPct val="115000"/>
                        </a:lnSpc>
                        <a:spcAft>
                          <a:spcPts val="800"/>
                        </a:spcAft>
                      </a:pPr>
                      <a:r>
                        <a:rPr lang="es-ES" sz="1000" dirty="0">
                          <a:solidFill>
                            <a:schemeClr val="tx2"/>
                          </a:solidFill>
                          <a:effectLst/>
                          <a:latin typeface="Century Gothic" panose="020B0502020202020204" pitchFamily="34" charset="0"/>
                        </a:rPr>
                        <a:t>CANON BULTO</a:t>
                      </a:r>
                      <a:endParaRPr lang="es-ES" sz="11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100" dirty="0">
                          <a:effectLst/>
                          <a:latin typeface="Century Gothic" panose="020B0502020202020204" pitchFamily="34" charset="0"/>
                          <a:ea typeface="Calibri" panose="020F0502020204030204" pitchFamily="34" charset="0"/>
                          <a:cs typeface="Times New Roman" panose="02020603050405020304" pitchFamily="18" charset="0"/>
                        </a:rPr>
                        <a:t>-</a:t>
                      </a:r>
                    </a:p>
                  </a:txBody>
                  <a:tcPr marL="68580" marR="68580" marT="0" marB="0" anchor="ctr"/>
                </a:tc>
                <a:tc>
                  <a:txBody>
                    <a:bodyPr/>
                    <a:lstStyle/>
                    <a:p>
                      <a:pPr algn="ctr">
                        <a:lnSpc>
                          <a:spcPct val="115000"/>
                        </a:lnSpc>
                        <a:spcAft>
                          <a:spcPts val="800"/>
                        </a:spcAft>
                      </a:pPr>
                      <a:r>
                        <a:rPr lang="es-ES" sz="1000">
                          <a:effectLst/>
                          <a:latin typeface="Century Gothic" panose="020B0502020202020204" pitchFamily="34" charset="0"/>
                        </a:rPr>
                        <a:t>Bulto</a:t>
                      </a:r>
                      <a:endParaRPr lang="es-ES" sz="11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3275444"/>
                  </a:ext>
                </a:extLst>
              </a:tr>
              <a:tr h="353060">
                <a:tc>
                  <a:txBody>
                    <a:bodyPr/>
                    <a:lstStyle/>
                    <a:p>
                      <a:pPr algn="l">
                        <a:lnSpc>
                          <a:spcPct val="115000"/>
                        </a:lnSpc>
                        <a:spcAft>
                          <a:spcPts val="800"/>
                        </a:spcAft>
                      </a:pPr>
                      <a:r>
                        <a:rPr lang="es-ES" sz="1000" dirty="0">
                          <a:solidFill>
                            <a:schemeClr val="tx2"/>
                          </a:solidFill>
                          <a:effectLst/>
                          <a:latin typeface="Century Gothic" panose="020B0502020202020204" pitchFamily="34" charset="0"/>
                        </a:rPr>
                        <a:t>CANON VALOR</a:t>
                      </a:r>
                      <a:endParaRPr lang="es-ES" sz="11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100" dirty="0">
                          <a:effectLst/>
                          <a:latin typeface="Century Gothic" panose="020B0502020202020204" pitchFamily="34" charset="0"/>
                          <a:ea typeface="Calibri" panose="020F0502020204030204" pitchFamily="34" charset="0"/>
                          <a:cs typeface="Times New Roman" panose="02020603050405020304" pitchFamily="18" charset="0"/>
                        </a:rPr>
                        <a:t>-</a:t>
                      </a:r>
                    </a:p>
                  </a:txBody>
                  <a:tcPr marL="68580" marR="68580" marT="0" marB="0" anchor="ctr"/>
                </a:tc>
                <a:tc>
                  <a:txBody>
                    <a:bodyPr/>
                    <a:lstStyle/>
                    <a:p>
                      <a:pPr algn="l">
                        <a:lnSpc>
                          <a:spcPct val="115000"/>
                        </a:lnSpc>
                        <a:spcAft>
                          <a:spcPts val="800"/>
                        </a:spcAft>
                      </a:pPr>
                      <a:r>
                        <a:rPr lang="es-ES" sz="1000" dirty="0">
                          <a:effectLst/>
                          <a:latin typeface="Century Gothic" panose="020B0502020202020204" pitchFamily="34" charset="0"/>
                        </a:rPr>
                        <a:t>          X 10.000€</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89348366"/>
                  </a:ext>
                </a:extLst>
              </a:tr>
              <a:tr h="353060">
                <a:tc>
                  <a:txBody>
                    <a:bodyPr/>
                    <a:lstStyle/>
                    <a:p>
                      <a:pPr algn="l">
                        <a:lnSpc>
                          <a:spcPct val="115000"/>
                        </a:lnSpc>
                        <a:spcAft>
                          <a:spcPts val="800"/>
                        </a:spcAft>
                      </a:pPr>
                      <a:r>
                        <a:rPr lang="es-ES" sz="1000" dirty="0">
                          <a:solidFill>
                            <a:schemeClr val="tx2"/>
                          </a:solidFill>
                          <a:effectLst/>
                          <a:latin typeface="Century Gothic" panose="020B0502020202020204" pitchFamily="34" charset="0"/>
                        </a:rPr>
                        <a:t>CANON TIEMPO (&gt;5 minutos)</a:t>
                      </a:r>
                      <a:endParaRPr lang="es-ES" sz="11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ea typeface="Calibri" panose="020F0502020204030204" pitchFamily="34" charset="0"/>
                          <a:cs typeface="Times New Roman" panose="02020603050405020304" pitchFamily="18" charset="0"/>
                        </a:rPr>
                        <a:t>-</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rPr>
                        <a:t>&gt;5min</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45436015"/>
                  </a:ext>
                </a:extLst>
              </a:tr>
              <a:tr h="353060">
                <a:tc>
                  <a:txBody>
                    <a:bodyPr/>
                    <a:lstStyle/>
                    <a:p>
                      <a:pPr algn="l">
                        <a:lnSpc>
                          <a:spcPct val="115000"/>
                        </a:lnSpc>
                        <a:spcAft>
                          <a:spcPts val="800"/>
                        </a:spcAft>
                      </a:pPr>
                      <a:r>
                        <a:rPr lang="es-ES" sz="1000" dirty="0">
                          <a:solidFill>
                            <a:schemeClr val="tx2"/>
                          </a:solidFill>
                          <a:effectLst/>
                          <a:latin typeface="Century Gothic" panose="020B0502020202020204" pitchFamily="34" charset="0"/>
                        </a:rPr>
                        <a:t>MANIPULADO BILLETE</a:t>
                      </a:r>
                      <a:endParaRPr lang="es-ES" sz="11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ea typeface="Calibri" panose="020F0502020204030204" pitchFamily="34" charset="0"/>
                          <a:cs typeface="Times New Roman" panose="02020603050405020304" pitchFamily="18" charset="0"/>
                        </a:rPr>
                        <a:t>-</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rPr>
                        <a:t>X 10.000€</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16238241"/>
                  </a:ext>
                </a:extLst>
              </a:tr>
              <a:tr h="353060">
                <a:tc>
                  <a:txBody>
                    <a:bodyPr/>
                    <a:lstStyle/>
                    <a:p>
                      <a:pPr algn="l">
                        <a:lnSpc>
                          <a:spcPct val="115000"/>
                        </a:lnSpc>
                        <a:spcAft>
                          <a:spcPts val="800"/>
                        </a:spcAft>
                      </a:pPr>
                      <a:r>
                        <a:rPr lang="es-ES" sz="1000" dirty="0">
                          <a:solidFill>
                            <a:schemeClr val="tx2"/>
                          </a:solidFill>
                          <a:effectLst/>
                          <a:latin typeface="Century Gothic" panose="020B0502020202020204" pitchFamily="34" charset="0"/>
                        </a:rPr>
                        <a:t>MANIPULADO MONEDA</a:t>
                      </a:r>
                      <a:endParaRPr lang="es-ES" sz="11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ea typeface="Calibri" panose="020F0502020204030204" pitchFamily="34" charset="0"/>
                          <a:cs typeface="Times New Roman" panose="02020603050405020304" pitchFamily="18" charset="0"/>
                        </a:rPr>
                        <a:t>-</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rPr>
                        <a:t>X 10.000€</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76327718"/>
                  </a:ext>
                </a:extLst>
              </a:tr>
              <a:tr h="353060">
                <a:tc>
                  <a:txBody>
                    <a:bodyPr/>
                    <a:lstStyle/>
                    <a:p>
                      <a:pPr algn="l">
                        <a:lnSpc>
                          <a:spcPct val="115000"/>
                        </a:lnSpc>
                        <a:spcAft>
                          <a:spcPts val="800"/>
                        </a:spcAft>
                      </a:pPr>
                      <a:r>
                        <a:rPr lang="es-ES" sz="1000" dirty="0">
                          <a:solidFill>
                            <a:schemeClr val="tx2"/>
                          </a:solidFill>
                          <a:effectLst/>
                          <a:latin typeface="Century Gothic" panose="020B0502020202020204" pitchFamily="34" charset="0"/>
                        </a:rPr>
                        <a:t>CAMBIOS</a:t>
                      </a:r>
                      <a:endParaRPr lang="es-ES" sz="11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ea typeface="Calibri" panose="020F0502020204030204" pitchFamily="34" charset="0"/>
                          <a:cs typeface="Times New Roman" panose="02020603050405020304" pitchFamily="18" charset="0"/>
                        </a:rPr>
                        <a:t>-</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rPr>
                        <a:t>X 10.000€</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6424418"/>
                  </a:ext>
                </a:extLst>
              </a:tr>
              <a:tr h="353060">
                <a:tc>
                  <a:txBody>
                    <a:bodyPr/>
                    <a:lstStyle/>
                    <a:p>
                      <a:pPr algn="l">
                        <a:lnSpc>
                          <a:spcPct val="115000"/>
                        </a:lnSpc>
                        <a:spcAft>
                          <a:spcPts val="800"/>
                        </a:spcAft>
                      </a:pPr>
                      <a:r>
                        <a:rPr lang="es-ES" sz="1000" dirty="0">
                          <a:solidFill>
                            <a:schemeClr val="tx2"/>
                          </a:solidFill>
                          <a:effectLst/>
                          <a:latin typeface="Century Gothic" panose="020B0502020202020204" pitchFamily="34" charset="0"/>
                        </a:rPr>
                        <a:t>BOLSAS AUTOPRECINTABLES</a:t>
                      </a:r>
                      <a:endParaRPr lang="es-ES" sz="11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a:effectLst/>
                          <a:latin typeface="Century Gothic" panose="020B0502020202020204" pitchFamily="34" charset="0"/>
                          <a:ea typeface="Calibri" panose="020F0502020204030204" pitchFamily="34" charset="0"/>
                          <a:cs typeface="Times New Roman" panose="02020603050405020304" pitchFamily="18" charset="0"/>
                        </a:rPr>
                        <a:t>-</a:t>
                      </a:r>
                      <a:endParaRPr lang="es-ES" sz="11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pPr>
                      <a:r>
                        <a:rPr lang="es-ES" sz="1000" dirty="0">
                          <a:effectLst/>
                          <a:latin typeface="Century Gothic" panose="020B0502020202020204" pitchFamily="34" charset="0"/>
                        </a:rPr>
                        <a:t>100 </a:t>
                      </a:r>
                      <a:r>
                        <a:rPr lang="es-ES" sz="1000" dirty="0" err="1">
                          <a:effectLst/>
                          <a:latin typeface="Century Gothic" panose="020B0502020202020204" pitchFamily="34" charset="0"/>
                        </a:rPr>
                        <a:t>Unds</a:t>
                      </a:r>
                      <a:endParaRPr lang="es-ES"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29334839"/>
                  </a:ext>
                </a:extLst>
              </a:tr>
            </a:tbl>
          </a:graphicData>
        </a:graphic>
      </p:graphicFrame>
    </p:spTree>
    <p:extLst>
      <p:ext uri="{BB962C8B-B14F-4D97-AF65-F5344CB8AC3E}">
        <p14:creationId xmlns:p14="http://schemas.microsoft.com/office/powerpoint/2010/main" val="3733147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0B7A4148-7E3A-BB40-B055-C305D197587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024988" y="-7689481"/>
            <a:ext cx="3143539" cy="3880185"/>
          </a:xfrm>
          <a:prstGeom prst="rect">
            <a:avLst/>
          </a:prstGeom>
        </p:spPr>
      </p:pic>
      <p:pic>
        <p:nvPicPr>
          <p:cNvPr id="10" name="Imagen 9">
            <a:extLst>
              <a:ext uri="{FF2B5EF4-FFF2-40B4-BE49-F238E27FC236}">
                <a16:creationId xmlns:a16="http://schemas.microsoft.com/office/drawing/2014/main" id="{5B1F5E5D-B063-BC43-B36F-B03D11C1CDB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7807" y="392936"/>
            <a:ext cx="1629509" cy="521465"/>
          </a:xfrm>
          <a:prstGeom prst="rect">
            <a:avLst/>
          </a:prstGeom>
        </p:spPr>
      </p:pic>
      <p:sp>
        <p:nvSpPr>
          <p:cNvPr id="14" name="Título 7">
            <a:extLst>
              <a:ext uri="{FF2B5EF4-FFF2-40B4-BE49-F238E27FC236}">
                <a16:creationId xmlns:a16="http://schemas.microsoft.com/office/drawing/2014/main" id="{FCD6BE74-0A74-934A-9070-8C99EA92FF41}"/>
              </a:ext>
            </a:extLst>
          </p:cNvPr>
          <p:cNvSpPr>
            <a:spLocks noGrp="1"/>
          </p:cNvSpPr>
          <p:nvPr>
            <p:ph type="title"/>
          </p:nvPr>
        </p:nvSpPr>
        <p:spPr>
          <a:xfrm>
            <a:off x="0" y="1734416"/>
            <a:ext cx="9144001" cy="1674668"/>
          </a:xfrm>
          <a:prstGeom prst="rect">
            <a:avLst/>
          </a:prstGeom>
        </p:spPr>
        <p:txBody>
          <a:bodyPr>
            <a:noAutofit/>
          </a:bodyPr>
          <a:lstStyle/>
          <a:p>
            <a:pPr algn="ctr">
              <a:spcAft>
                <a:spcPts val="1200"/>
              </a:spcAft>
            </a:pPr>
            <a:r>
              <a:rPr lang="es-ES" sz="2800" b="0" dirty="0">
                <a:latin typeface="Century Gothic" panose="020B0502020202020204" pitchFamily="34" charset="0"/>
              </a:rPr>
              <a:t>Gracias.</a:t>
            </a:r>
            <a:endParaRPr lang="es-ES" sz="2000" dirty="0">
              <a:latin typeface="Century Gothic" panose="020B0502020202020204" pitchFamily="34" charset="0"/>
            </a:endParaRPr>
          </a:p>
        </p:txBody>
      </p:sp>
    </p:spTree>
    <p:extLst>
      <p:ext uri="{BB962C8B-B14F-4D97-AF65-F5344CB8AC3E}">
        <p14:creationId xmlns:p14="http://schemas.microsoft.com/office/powerpoint/2010/main" val="2419552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id="{B7B2F403-DE1E-DB46-80C0-100DB1051F1A}"/>
              </a:ext>
            </a:extLst>
          </p:cNvPr>
          <p:cNvSpPr/>
          <p:nvPr/>
        </p:nvSpPr>
        <p:spPr>
          <a:xfrm>
            <a:off x="0" y="4107050"/>
            <a:ext cx="9144000" cy="1036449"/>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Marcador de título 1">
            <a:extLst>
              <a:ext uri="{FF2B5EF4-FFF2-40B4-BE49-F238E27FC236}">
                <a16:creationId xmlns:a16="http://schemas.microsoft.com/office/drawing/2014/main" id="{6C352763-8B1B-2345-9A02-824B749CC76E}"/>
              </a:ext>
            </a:extLst>
          </p:cNvPr>
          <p:cNvSpPr txBox="1">
            <a:spLocks/>
          </p:cNvSpPr>
          <p:nvPr/>
        </p:nvSpPr>
        <p:spPr>
          <a:xfrm>
            <a:off x="2391019" y="241525"/>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Soluciones LVGE.</a:t>
            </a:r>
          </a:p>
        </p:txBody>
      </p:sp>
      <p:sp>
        <p:nvSpPr>
          <p:cNvPr id="40" name="Título 1">
            <a:extLst>
              <a:ext uri="{FF2B5EF4-FFF2-40B4-BE49-F238E27FC236}">
                <a16:creationId xmlns:a16="http://schemas.microsoft.com/office/drawing/2014/main" id="{D3E7718B-1791-5746-8041-605C5A6C41D4}"/>
              </a:ext>
            </a:extLst>
          </p:cNvPr>
          <p:cNvSpPr txBox="1">
            <a:spLocks/>
          </p:cNvSpPr>
          <p:nvPr/>
        </p:nvSpPr>
        <p:spPr>
          <a:xfrm>
            <a:off x="575352" y="990644"/>
            <a:ext cx="1232899" cy="302412"/>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sz="1800" dirty="0">
                <a:latin typeface="Century Gothic" panose="020B0502020202020204" pitchFamily="34" charset="0"/>
              </a:rPr>
              <a:t>Índice</a:t>
            </a:r>
          </a:p>
        </p:txBody>
      </p:sp>
      <p:cxnSp>
        <p:nvCxnSpPr>
          <p:cNvPr id="41" name="Conector recto 40">
            <a:extLst>
              <a:ext uri="{FF2B5EF4-FFF2-40B4-BE49-F238E27FC236}">
                <a16:creationId xmlns:a16="http://schemas.microsoft.com/office/drawing/2014/main" id="{057F775E-F98F-3742-A46E-E553481AFEC7}"/>
              </a:ext>
            </a:extLst>
          </p:cNvPr>
          <p:cNvCxnSpPr>
            <a:cxnSpLocks/>
          </p:cNvCxnSpPr>
          <p:nvPr/>
        </p:nvCxnSpPr>
        <p:spPr>
          <a:xfrm>
            <a:off x="1981236" y="882392"/>
            <a:ext cx="0" cy="2493268"/>
          </a:xfrm>
          <a:prstGeom prst="line">
            <a:avLst/>
          </a:prstGeom>
          <a:ln w="9525">
            <a:solidFill>
              <a:schemeClr val="accent1"/>
            </a:solidFill>
          </a:ln>
        </p:spPr>
        <p:style>
          <a:lnRef idx="1">
            <a:schemeClr val="accent6"/>
          </a:lnRef>
          <a:fillRef idx="0">
            <a:schemeClr val="accent6"/>
          </a:fillRef>
          <a:effectRef idx="0">
            <a:schemeClr val="accent6"/>
          </a:effectRef>
          <a:fontRef idx="minor">
            <a:schemeClr val="tx1"/>
          </a:fontRef>
        </p:style>
      </p:cxnSp>
      <p:sp>
        <p:nvSpPr>
          <p:cNvPr id="8" name="4 Marcador de texto">
            <a:extLst>
              <a:ext uri="{FF2B5EF4-FFF2-40B4-BE49-F238E27FC236}">
                <a16:creationId xmlns:a16="http://schemas.microsoft.com/office/drawing/2014/main" id="{752DFC14-BFDE-45FA-B9D3-E551C1EB1A62}"/>
              </a:ext>
            </a:extLst>
          </p:cNvPr>
          <p:cNvSpPr txBox="1">
            <a:spLocks/>
          </p:cNvSpPr>
          <p:nvPr/>
        </p:nvSpPr>
        <p:spPr>
          <a:xfrm>
            <a:off x="2118217" y="882392"/>
            <a:ext cx="4621154" cy="2942017"/>
          </a:xfrm>
          <a:prstGeom prst="rect">
            <a:avLst/>
          </a:prstGeom>
        </p:spPr>
        <p:txBody>
          <a:bodyPr/>
          <a:lstStyle>
            <a:lvl1pPr marL="292186" indent="-292186" algn="l" defTabSz="389582" rtl="0" eaLnBrk="1" latinLnBrk="0" hangingPunct="1">
              <a:spcBef>
                <a:spcPct val="20000"/>
              </a:spcBef>
              <a:buFont typeface="Arial"/>
              <a:buChar char="•"/>
              <a:defRPr sz="2700"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buFont typeface="Arial"/>
              <a:buNone/>
            </a:pPr>
            <a:r>
              <a:rPr lang="es-ES" sz="1800" b="1" dirty="0">
                <a:solidFill>
                  <a:srgbClr val="F3813C"/>
                </a:solidFill>
                <a:latin typeface="Century Gothic" panose="020B0502020202020204" pitchFamily="34" charset="0"/>
              </a:rPr>
              <a:t>01</a:t>
            </a:r>
            <a:r>
              <a:rPr lang="es-ES" sz="1800" dirty="0">
                <a:solidFill>
                  <a:schemeClr val="accent6"/>
                </a:solidFill>
                <a:latin typeface="Century Gothic" panose="020B0502020202020204" pitchFamily="34" charset="0"/>
              </a:rPr>
              <a:t> </a:t>
            </a:r>
            <a:r>
              <a:rPr lang="es-ES" sz="1800" dirty="0">
                <a:solidFill>
                  <a:schemeClr val="tx2"/>
                </a:solidFill>
                <a:latin typeface="Century Gothic" panose="020B0502020202020204" pitchFamily="34" charset="0"/>
              </a:rPr>
              <a:t>Soluciones LVGE</a:t>
            </a:r>
          </a:p>
          <a:p>
            <a:pPr marL="0" indent="0">
              <a:lnSpc>
                <a:spcPct val="150000"/>
              </a:lnSpc>
              <a:buNone/>
            </a:pPr>
            <a:r>
              <a:rPr lang="es-ES" sz="1800" b="1" dirty="0">
                <a:solidFill>
                  <a:srgbClr val="F3813C"/>
                </a:solidFill>
                <a:latin typeface="Century Gothic" panose="020B0502020202020204" pitchFamily="34" charset="0"/>
              </a:rPr>
              <a:t>02 </a:t>
            </a:r>
            <a:r>
              <a:rPr lang="es-ES" sz="1800" dirty="0">
                <a:solidFill>
                  <a:schemeClr val="tx2"/>
                </a:solidFill>
                <a:latin typeface="Century Gothic" panose="020B0502020202020204" pitchFamily="34" charset="0"/>
              </a:rPr>
              <a:t>¿Cómo lo hacemos?</a:t>
            </a:r>
            <a:endParaRPr lang="es-ES" sz="1800" b="1" dirty="0">
              <a:solidFill>
                <a:schemeClr val="tx2"/>
              </a:solidFill>
              <a:latin typeface="Century Gothic" panose="020B0502020202020204" pitchFamily="34" charset="0"/>
            </a:endParaRPr>
          </a:p>
          <a:p>
            <a:pPr marL="0" indent="0">
              <a:lnSpc>
                <a:spcPct val="150000"/>
              </a:lnSpc>
              <a:buNone/>
            </a:pPr>
            <a:r>
              <a:rPr lang="es-ES" sz="1800" b="1" dirty="0">
                <a:solidFill>
                  <a:srgbClr val="F3813C"/>
                </a:solidFill>
                <a:latin typeface="Century Gothic" panose="020B0502020202020204" pitchFamily="34" charset="0"/>
              </a:rPr>
              <a:t>03 </a:t>
            </a:r>
            <a:r>
              <a:rPr lang="es-ES" sz="1800" dirty="0">
                <a:solidFill>
                  <a:schemeClr val="tx2"/>
                </a:solidFill>
                <a:latin typeface="Century Gothic" panose="020B0502020202020204" pitchFamily="34" charset="0"/>
              </a:rPr>
              <a:t>Beneficios</a:t>
            </a:r>
            <a:endParaRPr lang="es-ES" sz="1800" dirty="0">
              <a:solidFill>
                <a:srgbClr val="F3813C"/>
              </a:solidFill>
              <a:latin typeface="Century Gothic" panose="020B0502020202020204" pitchFamily="34" charset="0"/>
            </a:endParaRPr>
          </a:p>
          <a:p>
            <a:pPr marL="0" indent="0">
              <a:lnSpc>
                <a:spcPct val="150000"/>
              </a:lnSpc>
              <a:buNone/>
            </a:pPr>
            <a:r>
              <a:rPr lang="es-ES" sz="1800" b="1" dirty="0">
                <a:solidFill>
                  <a:srgbClr val="F3813C"/>
                </a:solidFill>
                <a:latin typeface="Century Gothic" panose="020B0502020202020204" pitchFamily="34" charset="0"/>
              </a:rPr>
              <a:t>04 </a:t>
            </a:r>
            <a:r>
              <a:rPr lang="es-ES" sz="1800" dirty="0">
                <a:solidFill>
                  <a:schemeClr val="tx2"/>
                </a:solidFill>
                <a:latin typeface="Century Gothic" panose="020B0502020202020204" pitchFamily="34" charset="0"/>
              </a:rPr>
              <a:t>Periodicidad</a:t>
            </a:r>
            <a:endParaRPr lang="es-ES" sz="1800" b="1" dirty="0">
              <a:solidFill>
                <a:srgbClr val="F3813C"/>
              </a:solidFill>
              <a:latin typeface="Century Gothic" panose="020B0502020202020204" pitchFamily="34" charset="0"/>
            </a:endParaRPr>
          </a:p>
          <a:p>
            <a:pPr marL="0" indent="0">
              <a:lnSpc>
                <a:spcPct val="150000"/>
              </a:lnSpc>
              <a:buNone/>
            </a:pPr>
            <a:r>
              <a:rPr lang="es-ES" sz="1800" b="1" dirty="0">
                <a:solidFill>
                  <a:srgbClr val="F3813C"/>
                </a:solidFill>
                <a:latin typeface="Century Gothic" panose="020B0502020202020204" pitchFamily="34" charset="0"/>
              </a:rPr>
              <a:t>05 </a:t>
            </a:r>
            <a:r>
              <a:rPr lang="es-ES" sz="1800" dirty="0">
                <a:solidFill>
                  <a:schemeClr val="tx2"/>
                </a:solidFill>
                <a:latin typeface="Century Gothic" panose="020B0502020202020204" pitchFamily="34" charset="0"/>
              </a:rPr>
              <a:t>Propuesta de valor</a:t>
            </a:r>
          </a:p>
          <a:p>
            <a:pPr marL="0" indent="0">
              <a:lnSpc>
                <a:spcPct val="150000"/>
              </a:lnSpc>
              <a:buNone/>
            </a:pPr>
            <a:endParaRPr lang="es-ES" sz="2400" dirty="0">
              <a:solidFill>
                <a:schemeClr val="accent6"/>
              </a:solidFill>
              <a:latin typeface="Century Gothic" panose="020B0502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1. Soluciones LVGE</a:t>
            </a:r>
          </a:p>
        </p:txBody>
      </p:sp>
      <p:pic>
        <p:nvPicPr>
          <p:cNvPr id="5" name="Imagen 4">
            <a:extLst>
              <a:ext uri="{FF2B5EF4-FFF2-40B4-BE49-F238E27FC236}">
                <a16:creationId xmlns:a16="http://schemas.microsoft.com/office/drawing/2014/main" id="{7824D19D-DEB7-234E-B085-348F31DFF2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3420824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Soluciones LVGE</a:t>
            </a:r>
            <a:br>
              <a:rPr lang="es-ES" dirty="0">
                <a:latin typeface="Century Gothic" panose="020B0502020202020204" pitchFamily="34" charset="0"/>
              </a:rPr>
            </a:br>
            <a:endParaRPr lang="es-ES" b="0" dirty="0">
              <a:latin typeface="Century Gothic" panose="020B0502020202020204" pitchFamily="34" charset="0"/>
            </a:endParaRPr>
          </a:p>
        </p:txBody>
      </p:sp>
      <p:sp>
        <p:nvSpPr>
          <p:cNvPr id="2" name="CuadroTexto 1">
            <a:extLst>
              <a:ext uri="{FF2B5EF4-FFF2-40B4-BE49-F238E27FC236}">
                <a16:creationId xmlns:a16="http://schemas.microsoft.com/office/drawing/2014/main" id="{8DC35925-B0CF-B09F-1F70-A616805ABA00}"/>
              </a:ext>
            </a:extLst>
          </p:cNvPr>
          <p:cNvSpPr txBox="1"/>
          <p:nvPr/>
        </p:nvSpPr>
        <p:spPr>
          <a:xfrm>
            <a:off x="626988" y="1510744"/>
            <a:ext cx="3644438" cy="2704971"/>
          </a:xfrm>
          <a:prstGeom prst="rect">
            <a:avLst/>
          </a:prstGeom>
          <a:noFill/>
        </p:spPr>
        <p:txBody>
          <a:bodyPr wrap="square" rtlCol="0">
            <a:spAutoFit/>
          </a:bodyPr>
          <a:lstStyle/>
          <a:p>
            <a:pPr>
              <a:lnSpc>
                <a:spcPct val="150000"/>
              </a:lnSpc>
              <a:spcAft>
                <a:spcPts val="1200"/>
              </a:spcAft>
            </a:pPr>
            <a:r>
              <a:rPr lang="es-ES" sz="1200" b="1" dirty="0">
                <a:effectLst/>
                <a:latin typeface="Arial" panose="020B0604020202020204" pitchFamily="34" charset="0"/>
                <a:cs typeface="Arial" panose="020B0604020202020204" pitchFamily="34" charset="0"/>
              </a:rPr>
              <a:t>Prosegur Cash </a:t>
            </a:r>
            <a:r>
              <a:rPr lang="es-ES" sz="1200" b="0" dirty="0">
                <a:effectLst/>
                <a:latin typeface="Arial" panose="020B0604020202020204" pitchFamily="34" charset="0"/>
                <a:cs typeface="Arial" panose="020B0604020202020204" pitchFamily="34" charset="0"/>
              </a:rPr>
              <a:t>cuenta con la tecnología más avanzada para realizar todo el proceso de </a:t>
            </a:r>
            <a:r>
              <a:rPr lang="es-ES" sz="1200" b="1" dirty="0">
                <a:solidFill>
                  <a:schemeClr val="accent6"/>
                </a:solidFill>
                <a:effectLst/>
                <a:latin typeface="Arial" panose="020B0604020202020204" pitchFamily="34" charset="0"/>
                <a:cs typeface="Arial" panose="020B0604020202020204" pitchFamily="34" charset="0"/>
              </a:rPr>
              <a:t>recogida, transporte, almacenamiento y entrega de efectivo </a:t>
            </a:r>
            <a:r>
              <a:rPr lang="es-ES" sz="1200" b="0" dirty="0">
                <a:effectLst/>
                <a:latin typeface="Arial" panose="020B0604020202020204" pitchFamily="34" charset="0"/>
                <a:cs typeface="Arial" panose="020B0604020202020204" pitchFamily="34" charset="0"/>
              </a:rPr>
              <a:t>para nuestros clientes. </a:t>
            </a:r>
            <a:endParaRPr lang="es-ES" sz="1200" dirty="0">
              <a:latin typeface="Arial" panose="020B0604020202020204" pitchFamily="34" charset="0"/>
              <a:cs typeface="Arial" panose="020B0604020202020204" pitchFamily="34" charset="0"/>
            </a:endParaRPr>
          </a:p>
          <a:p>
            <a:pPr>
              <a:lnSpc>
                <a:spcPct val="150000"/>
              </a:lnSpc>
              <a:spcAft>
                <a:spcPts val="1200"/>
              </a:spcAft>
            </a:pPr>
            <a:r>
              <a:rPr lang="es-ES" sz="1200" b="0" dirty="0">
                <a:effectLst/>
                <a:latin typeface="Arial" panose="020B0604020202020204" pitchFamily="34" charset="0"/>
                <a:cs typeface="Arial" panose="020B0604020202020204" pitchFamily="34" charset="0"/>
              </a:rPr>
              <a:t>Nos encargamos de </a:t>
            </a:r>
            <a:r>
              <a:rPr lang="es-ES" sz="1200" b="1" dirty="0">
                <a:effectLst/>
                <a:latin typeface="Arial" panose="020B0604020202020204" pitchFamily="34" charset="0"/>
                <a:cs typeface="Arial" panose="020B0604020202020204" pitchFamily="34" charset="0"/>
              </a:rPr>
              <a:t>recoger la recaudación diaria de tu negocio </a:t>
            </a:r>
            <a:r>
              <a:rPr lang="es-ES" sz="1200" b="0" dirty="0">
                <a:effectLst/>
                <a:latin typeface="Arial" panose="020B0604020202020204" pitchFamily="34" charset="0"/>
                <a:cs typeface="Arial" panose="020B0604020202020204" pitchFamily="34" charset="0"/>
              </a:rPr>
              <a:t>para que no tengas que desplazarte a tu banco a ingresarla, así puedes emplear ese tiempo en realizar las tareas principales de tu actividad. </a:t>
            </a:r>
            <a:endParaRPr lang="es-ES" sz="1200" dirty="0">
              <a:latin typeface="Arial" panose="020B0604020202020204" pitchFamily="34" charset="0"/>
              <a:cs typeface="Arial" panose="020B0604020202020204" pitchFamily="34" charset="0"/>
            </a:endParaRPr>
          </a:p>
        </p:txBody>
      </p:sp>
      <p:sp>
        <p:nvSpPr>
          <p:cNvPr id="3" name="Marcador de título 1">
            <a:extLst>
              <a:ext uri="{FF2B5EF4-FFF2-40B4-BE49-F238E27FC236}">
                <a16:creationId xmlns:a16="http://schemas.microsoft.com/office/drawing/2014/main" id="{8505B9E2-43BA-7D18-B95A-FB73023F88A9}"/>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LVGE.</a:t>
            </a:r>
          </a:p>
        </p:txBody>
      </p:sp>
      <p:pic>
        <p:nvPicPr>
          <p:cNvPr id="6" name="Imagen 5">
            <a:extLst>
              <a:ext uri="{FF2B5EF4-FFF2-40B4-BE49-F238E27FC236}">
                <a16:creationId xmlns:a16="http://schemas.microsoft.com/office/drawing/2014/main" id="{9A2D0119-A540-8AD4-E291-CD572E379D4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2000" y="0"/>
            <a:ext cx="4572000" cy="5143500"/>
          </a:xfrm>
          <a:prstGeom prst="rect">
            <a:avLst/>
          </a:prstGeom>
        </p:spPr>
      </p:pic>
    </p:spTree>
    <p:extLst>
      <p:ext uri="{BB962C8B-B14F-4D97-AF65-F5344CB8AC3E}">
        <p14:creationId xmlns:p14="http://schemas.microsoft.com/office/powerpoint/2010/main" val="1971110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2. ¿Cómo lo hacemos?</a:t>
            </a:r>
          </a:p>
        </p:txBody>
      </p:sp>
      <p:pic>
        <p:nvPicPr>
          <p:cNvPr id="5" name="Imagen 4">
            <a:extLst>
              <a:ext uri="{FF2B5EF4-FFF2-40B4-BE49-F238E27FC236}">
                <a16:creationId xmlns:a16="http://schemas.microsoft.com/office/drawing/2014/main" id="{7824D19D-DEB7-234E-B085-348F31DFF2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1850305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02. ¿Cómo lo hacemos?</a:t>
            </a:r>
            <a:br>
              <a:rPr lang="es-ES" dirty="0">
                <a:latin typeface="Century Gothic" panose="020B0502020202020204" pitchFamily="34" charset="0"/>
              </a:rPr>
            </a:br>
            <a:endParaRPr lang="es-ES" b="0" dirty="0">
              <a:latin typeface="Century Gothic" panose="020B0502020202020204" pitchFamily="34" charset="0"/>
            </a:endParaRPr>
          </a:p>
        </p:txBody>
      </p:sp>
      <p:sp>
        <p:nvSpPr>
          <p:cNvPr id="28" name="Rectángulo 27">
            <a:extLst>
              <a:ext uri="{FF2B5EF4-FFF2-40B4-BE49-F238E27FC236}">
                <a16:creationId xmlns:a16="http://schemas.microsoft.com/office/drawing/2014/main" id="{F245CFCD-7C3A-E543-8BB0-5CDCDFD65571}"/>
              </a:ext>
            </a:extLst>
          </p:cNvPr>
          <p:cNvSpPr/>
          <p:nvPr/>
        </p:nvSpPr>
        <p:spPr>
          <a:xfrm>
            <a:off x="557135" y="2718923"/>
            <a:ext cx="663575" cy="584775"/>
          </a:xfrm>
          <a:prstGeom prst="rect">
            <a:avLst/>
          </a:prstGeom>
        </p:spPr>
        <p:txBody>
          <a:bodyPr wrap="square">
            <a:spAutoFit/>
          </a:bodyPr>
          <a:lstStyle/>
          <a:p>
            <a:r>
              <a:rPr lang="es-ES" sz="3200" b="1" dirty="0">
                <a:solidFill>
                  <a:schemeClr val="accent1"/>
                </a:solidFill>
                <a:latin typeface="Century Gothic" panose="020B0502020202020204" pitchFamily="34" charset="0"/>
              </a:rPr>
              <a:t>01</a:t>
            </a:r>
          </a:p>
        </p:txBody>
      </p:sp>
      <p:sp>
        <p:nvSpPr>
          <p:cNvPr id="29" name="Rectángulo 28">
            <a:extLst>
              <a:ext uri="{FF2B5EF4-FFF2-40B4-BE49-F238E27FC236}">
                <a16:creationId xmlns:a16="http://schemas.microsoft.com/office/drawing/2014/main" id="{6E0718CD-AB4A-7542-B345-F9714929E9D3}"/>
              </a:ext>
            </a:extLst>
          </p:cNvPr>
          <p:cNvSpPr/>
          <p:nvPr/>
        </p:nvSpPr>
        <p:spPr>
          <a:xfrm>
            <a:off x="532902" y="3540120"/>
            <a:ext cx="2182927" cy="938719"/>
          </a:xfrm>
          <a:prstGeom prst="rect">
            <a:avLst/>
          </a:prstGeom>
        </p:spPr>
        <p:txBody>
          <a:bodyPr wrap="square">
            <a:spAutoFit/>
          </a:bodyPr>
          <a:lstStyle/>
          <a:p>
            <a:pPr>
              <a:buClr>
                <a:srgbClr val="77C8CD"/>
              </a:buClr>
            </a:pPr>
            <a:r>
              <a:rPr lang="es-ES" sz="1100" b="1" dirty="0">
                <a:latin typeface="Arial" panose="020B0604020202020204" pitchFamily="34" charset="0"/>
                <a:cs typeface="Arial" panose="020B0604020202020204" pitchFamily="34" charset="0"/>
              </a:rPr>
              <a:t>Planificamos las recogidas de efectivo en función de las características de tu negocio, </a:t>
            </a:r>
            <a:r>
              <a:rPr lang="es-ES" sz="1100" dirty="0">
                <a:latin typeface="Arial" panose="020B0604020202020204" pitchFamily="34" charset="0"/>
                <a:cs typeface="Arial" panose="020B0604020202020204" pitchFamily="34" charset="0"/>
              </a:rPr>
              <a:t>así como las entregas de cambio si las necesitaras.</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15397"/>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endParaRPr lang="es-ES" dirty="0"/>
          </a:p>
        </p:txBody>
      </p:sp>
      <p:sp>
        <p:nvSpPr>
          <p:cNvPr id="22" name="Rectángulo 21">
            <a:extLst>
              <a:ext uri="{FF2B5EF4-FFF2-40B4-BE49-F238E27FC236}">
                <a16:creationId xmlns:a16="http://schemas.microsoft.com/office/drawing/2014/main" id="{8262F2B1-95F0-B248-8F62-8E23FF4B2349}"/>
              </a:ext>
            </a:extLst>
          </p:cNvPr>
          <p:cNvSpPr/>
          <p:nvPr/>
        </p:nvSpPr>
        <p:spPr>
          <a:xfrm>
            <a:off x="6572602" y="3577545"/>
            <a:ext cx="2154744" cy="600164"/>
          </a:xfrm>
          <a:prstGeom prst="rect">
            <a:avLst/>
          </a:prstGeom>
        </p:spPr>
        <p:txBody>
          <a:bodyPr wrap="square">
            <a:spAutoFit/>
          </a:bodyPr>
          <a:lstStyle/>
          <a:p>
            <a:pPr>
              <a:buClr>
                <a:srgbClr val="F3813C"/>
              </a:buClr>
            </a:pPr>
            <a:r>
              <a:rPr lang="es-ES" sz="1100" dirty="0">
                <a:latin typeface="Arial" panose="020B0604020202020204" pitchFamily="34" charset="0"/>
                <a:cs typeface="Arial" panose="020B0604020202020204" pitchFamily="34" charset="0"/>
              </a:rPr>
              <a:t>Por último, recibirás el </a:t>
            </a:r>
            <a:r>
              <a:rPr lang="es-ES" sz="1100" b="1" dirty="0">
                <a:latin typeface="Arial" panose="020B0604020202020204" pitchFamily="34" charset="0"/>
                <a:cs typeface="Arial" panose="020B0604020202020204" pitchFamily="34" charset="0"/>
              </a:rPr>
              <a:t>importe total </a:t>
            </a:r>
            <a:r>
              <a:rPr lang="es-ES" sz="1100" dirty="0">
                <a:latin typeface="Arial" panose="020B0604020202020204" pitchFamily="34" charset="0"/>
                <a:cs typeface="Arial" panose="020B0604020202020204" pitchFamily="34" charset="0"/>
              </a:rPr>
              <a:t>de tu recaudación </a:t>
            </a:r>
            <a:r>
              <a:rPr lang="es-ES" sz="1100" b="1" dirty="0">
                <a:latin typeface="Arial" panose="020B0604020202020204" pitchFamily="34" charset="0"/>
                <a:cs typeface="Arial" panose="020B0604020202020204" pitchFamily="34" charset="0"/>
              </a:rPr>
              <a:t>en tu cuenta bancaria.</a:t>
            </a:r>
          </a:p>
        </p:txBody>
      </p:sp>
      <p:sp>
        <p:nvSpPr>
          <p:cNvPr id="17" name="Rectángulo 16">
            <a:extLst>
              <a:ext uri="{FF2B5EF4-FFF2-40B4-BE49-F238E27FC236}">
                <a16:creationId xmlns:a16="http://schemas.microsoft.com/office/drawing/2014/main" id="{B0851027-08BF-4A18-884E-B4FF04004137}"/>
              </a:ext>
            </a:extLst>
          </p:cNvPr>
          <p:cNvSpPr/>
          <p:nvPr/>
        </p:nvSpPr>
        <p:spPr>
          <a:xfrm>
            <a:off x="3514648" y="2868548"/>
            <a:ext cx="2259135" cy="2092881"/>
          </a:xfrm>
          <a:prstGeom prst="rect">
            <a:avLst/>
          </a:prstGeom>
        </p:spPr>
        <p:txBody>
          <a:bodyPr wrap="square">
            <a:spAutoFit/>
          </a:bodyPr>
          <a:lstStyle/>
          <a:p>
            <a:pPr>
              <a:spcAft>
                <a:spcPts val="600"/>
              </a:spcAft>
              <a:buClr>
                <a:srgbClr val="F3813C"/>
              </a:buClr>
            </a:pPr>
            <a:r>
              <a:rPr lang="es-ES" sz="1100" b="1" dirty="0">
                <a:latin typeface="Arial" panose="020B0604020202020204" pitchFamily="34" charset="0"/>
                <a:cs typeface="Arial" panose="020B0604020202020204" pitchFamily="34" charset="0"/>
              </a:rPr>
              <a:t>Un camión blindado de Prosegur Cash, se desplazará a tu negocio para recoger la recaudación. </a:t>
            </a:r>
            <a:r>
              <a:rPr lang="es-ES" sz="1100" dirty="0">
                <a:latin typeface="Arial" panose="020B0604020202020204" pitchFamily="34" charset="0"/>
                <a:cs typeface="Arial" panose="020B0604020202020204" pitchFamily="34" charset="0"/>
              </a:rPr>
              <a:t>Una vez recogida, la transportará de forma segura y se encargará de su procesado:</a:t>
            </a:r>
          </a:p>
          <a:p>
            <a:pPr marL="171450" indent="-171450">
              <a:spcAft>
                <a:spcPts val="600"/>
              </a:spcAft>
              <a:buClr>
                <a:schemeClr val="accent1"/>
              </a:buClr>
              <a:buFont typeface="Arial" panose="020B0604020202020204" pitchFamily="34" charset="0"/>
              <a:buChar char="•"/>
            </a:pPr>
            <a:r>
              <a:rPr lang="es-ES" sz="1100" dirty="0">
                <a:latin typeface="Arial" panose="020B0604020202020204" pitchFamily="34" charset="0"/>
                <a:cs typeface="Arial" panose="020B0604020202020204" pitchFamily="34" charset="0"/>
              </a:rPr>
              <a:t>Conteo, cuadre y certificación</a:t>
            </a:r>
          </a:p>
          <a:p>
            <a:pPr marL="171450" indent="-171450">
              <a:spcAft>
                <a:spcPts val="600"/>
              </a:spcAft>
              <a:buClr>
                <a:schemeClr val="accent1"/>
              </a:buClr>
              <a:buFont typeface="Arial" panose="020B0604020202020204" pitchFamily="34" charset="0"/>
              <a:buChar char="•"/>
            </a:pPr>
            <a:r>
              <a:rPr lang="es-ES" sz="1100" dirty="0">
                <a:latin typeface="Arial" panose="020B0604020202020204" pitchFamily="34" charset="0"/>
                <a:cs typeface="Arial" panose="020B0604020202020204" pitchFamily="34" charset="0"/>
              </a:rPr>
              <a:t>Detección de billetes falsos</a:t>
            </a:r>
          </a:p>
          <a:p>
            <a:pPr marL="171450" indent="-171450">
              <a:spcAft>
                <a:spcPts val="600"/>
              </a:spcAft>
              <a:buClr>
                <a:schemeClr val="accent1"/>
              </a:buClr>
              <a:buFont typeface="Arial" panose="020B0604020202020204" pitchFamily="34" charset="0"/>
              <a:buChar char="•"/>
            </a:pPr>
            <a:r>
              <a:rPr lang="es-ES" sz="1100" dirty="0">
                <a:latin typeface="Arial" panose="020B0604020202020204" pitchFamily="34" charset="0"/>
                <a:cs typeface="Arial" panose="020B0604020202020204" pitchFamily="34" charset="0"/>
              </a:rPr>
              <a:t>Clasificación y enfajado</a:t>
            </a:r>
          </a:p>
          <a:p>
            <a:pPr marL="171450" indent="-171450">
              <a:spcAft>
                <a:spcPts val="600"/>
              </a:spcAft>
              <a:buClr>
                <a:schemeClr val="accent1"/>
              </a:buClr>
              <a:buFont typeface="Arial" panose="020B0604020202020204" pitchFamily="34" charset="0"/>
              <a:buChar char="•"/>
            </a:pPr>
            <a:r>
              <a:rPr lang="es-ES" sz="1100" dirty="0">
                <a:latin typeface="Arial" panose="020B0604020202020204" pitchFamily="34" charset="0"/>
                <a:cs typeface="Arial" panose="020B0604020202020204" pitchFamily="34" charset="0"/>
              </a:rPr>
              <a:t>Preparación de cambio</a:t>
            </a:r>
          </a:p>
        </p:txBody>
      </p:sp>
      <p:sp>
        <p:nvSpPr>
          <p:cNvPr id="2" name="Marcador de título 1">
            <a:extLst>
              <a:ext uri="{FF2B5EF4-FFF2-40B4-BE49-F238E27FC236}">
                <a16:creationId xmlns:a16="http://schemas.microsoft.com/office/drawing/2014/main" id="{4E9DB0DB-79AD-0BF7-649A-E09C03448F81}"/>
              </a:ext>
            </a:extLst>
          </p:cNvPr>
          <p:cNvSpPr txBox="1">
            <a:spLocks/>
          </p:cNvSpPr>
          <p:nvPr/>
        </p:nvSpPr>
        <p:spPr>
          <a:xfrm>
            <a:off x="2391019" y="241525"/>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Soluciones LVGE.</a:t>
            </a:r>
          </a:p>
        </p:txBody>
      </p:sp>
      <p:sp>
        <p:nvSpPr>
          <p:cNvPr id="3" name="CuadroTexto 2">
            <a:extLst>
              <a:ext uri="{FF2B5EF4-FFF2-40B4-BE49-F238E27FC236}">
                <a16:creationId xmlns:a16="http://schemas.microsoft.com/office/drawing/2014/main" id="{DD4D8CB3-F40D-5ACC-9F13-E2DDC6E87A38}"/>
              </a:ext>
            </a:extLst>
          </p:cNvPr>
          <p:cNvSpPr txBox="1"/>
          <p:nvPr/>
        </p:nvSpPr>
        <p:spPr>
          <a:xfrm>
            <a:off x="536869" y="3263121"/>
            <a:ext cx="1367682" cy="276999"/>
          </a:xfrm>
          <a:prstGeom prst="rect">
            <a:avLst/>
          </a:prstGeom>
          <a:noFill/>
        </p:spPr>
        <p:txBody>
          <a:bodyPr wrap="none" rtlCol="0">
            <a:spAutoFit/>
          </a:bodyPr>
          <a:lstStyle/>
          <a:p>
            <a:r>
              <a:rPr lang="es-ES" sz="1200" b="1" dirty="0">
                <a:solidFill>
                  <a:schemeClr val="accent6"/>
                </a:solidFill>
                <a:latin typeface="Century Gothic" panose="020B0502020202020204" pitchFamily="34" charset="0"/>
              </a:rPr>
              <a:t>PLANIFICACIÓN</a:t>
            </a:r>
          </a:p>
        </p:txBody>
      </p:sp>
      <p:cxnSp>
        <p:nvCxnSpPr>
          <p:cNvPr id="8" name="Conector recto 7">
            <a:extLst>
              <a:ext uri="{FF2B5EF4-FFF2-40B4-BE49-F238E27FC236}">
                <a16:creationId xmlns:a16="http://schemas.microsoft.com/office/drawing/2014/main" id="{FEA7AEEC-75AF-C7A9-A837-B58D3DE6A760}"/>
              </a:ext>
            </a:extLst>
          </p:cNvPr>
          <p:cNvCxnSpPr>
            <a:cxnSpLocks/>
          </p:cNvCxnSpPr>
          <p:nvPr/>
        </p:nvCxnSpPr>
        <p:spPr>
          <a:xfrm flipV="1">
            <a:off x="1499396" y="2380161"/>
            <a:ext cx="0" cy="384863"/>
          </a:xfrm>
          <a:prstGeom prst="line">
            <a:avLst/>
          </a:prstGeom>
          <a:ln w="9525"/>
        </p:spPr>
        <p:style>
          <a:lnRef idx="1">
            <a:schemeClr val="dk1"/>
          </a:lnRef>
          <a:fillRef idx="0">
            <a:schemeClr val="dk1"/>
          </a:fillRef>
          <a:effectRef idx="0">
            <a:schemeClr val="dk1"/>
          </a:effectRef>
          <a:fontRef idx="minor">
            <a:schemeClr val="tx1"/>
          </a:fontRef>
        </p:style>
      </p:cxnSp>
      <p:sp>
        <p:nvSpPr>
          <p:cNvPr id="10" name="Rectángulo 9">
            <a:extLst>
              <a:ext uri="{FF2B5EF4-FFF2-40B4-BE49-F238E27FC236}">
                <a16:creationId xmlns:a16="http://schemas.microsoft.com/office/drawing/2014/main" id="{752F7E5C-F4B7-6E95-D493-4074EFDF91C1}"/>
              </a:ext>
            </a:extLst>
          </p:cNvPr>
          <p:cNvSpPr/>
          <p:nvPr/>
        </p:nvSpPr>
        <p:spPr>
          <a:xfrm>
            <a:off x="3532740" y="2054321"/>
            <a:ext cx="663575" cy="584775"/>
          </a:xfrm>
          <a:prstGeom prst="rect">
            <a:avLst/>
          </a:prstGeom>
        </p:spPr>
        <p:txBody>
          <a:bodyPr wrap="square">
            <a:spAutoFit/>
          </a:bodyPr>
          <a:lstStyle/>
          <a:p>
            <a:r>
              <a:rPr lang="es-ES" sz="3200" b="1" dirty="0">
                <a:solidFill>
                  <a:schemeClr val="accent1"/>
                </a:solidFill>
                <a:latin typeface="Century Gothic" panose="020B0502020202020204" pitchFamily="34" charset="0"/>
              </a:rPr>
              <a:t>02</a:t>
            </a:r>
          </a:p>
        </p:txBody>
      </p:sp>
      <p:sp>
        <p:nvSpPr>
          <p:cNvPr id="11" name="CuadroTexto 10">
            <a:extLst>
              <a:ext uri="{FF2B5EF4-FFF2-40B4-BE49-F238E27FC236}">
                <a16:creationId xmlns:a16="http://schemas.microsoft.com/office/drawing/2014/main" id="{399EC54E-4101-EE8D-0F0B-A6A252E318ED}"/>
              </a:ext>
            </a:extLst>
          </p:cNvPr>
          <p:cNvSpPr txBox="1"/>
          <p:nvPr/>
        </p:nvSpPr>
        <p:spPr>
          <a:xfrm>
            <a:off x="3512474" y="2598519"/>
            <a:ext cx="1819729" cy="276999"/>
          </a:xfrm>
          <a:prstGeom prst="rect">
            <a:avLst/>
          </a:prstGeom>
          <a:noFill/>
        </p:spPr>
        <p:txBody>
          <a:bodyPr wrap="none" rtlCol="0">
            <a:spAutoFit/>
          </a:bodyPr>
          <a:lstStyle/>
          <a:p>
            <a:r>
              <a:rPr lang="es-ES" sz="1200" b="1" dirty="0">
                <a:solidFill>
                  <a:schemeClr val="accent6"/>
                </a:solidFill>
                <a:latin typeface="Century Gothic" panose="020B0502020202020204" pitchFamily="34" charset="0"/>
              </a:rPr>
              <a:t>RECOGIDA Y CONTEO</a:t>
            </a:r>
          </a:p>
        </p:txBody>
      </p:sp>
      <p:sp>
        <p:nvSpPr>
          <p:cNvPr id="13" name="Rectángulo 12">
            <a:extLst>
              <a:ext uri="{FF2B5EF4-FFF2-40B4-BE49-F238E27FC236}">
                <a16:creationId xmlns:a16="http://schemas.microsoft.com/office/drawing/2014/main" id="{876DDEB4-DF67-1450-1AAF-638E630926D7}"/>
              </a:ext>
            </a:extLst>
          </p:cNvPr>
          <p:cNvSpPr/>
          <p:nvPr/>
        </p:nvSpPr>
        <p:spPr>
          <a:xfrm>
            <a:off x="6589450" y="2762468"/>
            <a:ext cx="663575" cy="584775"/>
          </a:xfrm>
          <a:prstGeom prst="rect">
            <a:avLst/>
          </a:prstGeom>
        </p:spPr>
        <p:txBody>
          <a:bodyPr wrap="square">
            <a:spAutoFit/>
          </a:bodyPr>
          <a:lstStyle/>
          <a:p>
            <a:r>
              <a:rPr lang="es-ES" sz="3200" b="1" dirty="0">
                <a:solidFill>
                  <a:schemeClr val="accent1"/>
                </a:solidFill>
                <a:latin typeface="Century Gothic" panose="020B0502020202020204" pitchFamily="34" charset="0"/>
              </a:rPr>
              <a:t>03</a:t>
            </a:r>
          </a:p>
        </p:txBody>
      </p:sp>
      <p:sp>
        <p:nvSpPr>
          <p:cNvPr id="14" name="CuadroTexto 13">
            <a:extLst>
              <a:ext uri="{FF2B5EF4-FFF2-40B4-BE49-F238E27FC236}">
                <a16:creationId xmlns:a16="http://schemas.microsoft.com/office/drawing/2014/main" id="{E01C0DC8-4606-3619-CC46-358E2E9F6DC9}"/>
              </a:ext>
            </a:extLst>
          </p:cNvPr>
          <p:cNvSpPr txBox="1"/>
          <p:nvPr/>
        </p:nvSpPr>
        <p:spPr>
          <a:xfrm>
            <a:off x="6569184" y="3306666"/>
            <a:ext cx="851515" cy="276999"/>
          </a:xfrm>
          <a:prstGeom prst="rect">
            <a:avLst/>
          </a:prstGeom>
          <a:noFill/>
        </p:spPr>
        <p:txBody>
          <a:bodyPr wrap="none" rtlCol="0">
            <a:spAutoFit/>
          </a:bodyPr>
          <a:lstStyle/>
          <a:p>
            <a:r>
              <a:rPr lang="es-ES" sz="1200" b="1" dirty="0">
                <a:solidFill>
                  <a:schemeClr val="accent6"/>
                </a:solidFill>
                <a:latin typeface="Century Gothic" panose="020B0502020202020204" pitchFamily="34" charset="0"/>
              </a:rPr>
              <a:t>INGRESO</a:t>
            </a:r>
          </a:p>
        </p:txBody>
      </p:sp>
      <p:sp>
        <p:nvSpPr>
          <p:cNvPr id="19" name="Elipse 18">
            <a:extLst>
              <a:ext uri="{FF2B5EF4-FFF2-40B4-BE49-F238E27FC236}">
                <a16:creationId xmlns:a16="http://schemas.microsoft.com/office/drawing/2014/main" id="{6ADAA535-9A1C-0450-4F59-2A63DE843643}"/>
              </a:ext>
            </a:extLst>
          </p:cNvPr>
          <p:cNvSpPr/>
          <p:nvPr/>
        </p:nvSpPr>
        <p:spPr>
          <a:xfrm>
            <a:off x="998653" y="1263828"/>
            <a:ext cx="1001486" cy="1001486"/>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Elipse 23">
            <a:extLst>
              <a:ext uri="{FF2B5EF4-FFF2-40B4-BE49-F238E27FC236}">
                <a16:creationId xmlns:a16="http://schemas.microsoft.com/office/drawing/2014/main" id="{8013FC54-AEC9-CB29-B6BD-0BE651BBB9C9}"/>
              </a:ext>
            </a:extLst>
          </p:cNvPr>
          <p:cNvSpPr/>
          <p:nvPr/>
        </p:nvSpPr>
        <p:spPr>
          <a:xfrm>
            <a:off x="4078296" y="793565"/>
            <a:ext cx="1001486" cy="1001486"/>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Elipse 26">
            <a:extLst>
              <a:ext uri="{FF2B5EF4-FFF2-40B4-BE49-F238E27FC236}">
                <a16:creationId xmlns:a16="http://schemas.microsoft.com/office/drawing/2014/main" id="{5F69CBC2-9EC9-4A7B-3970-015FCF52333B}"/>
              </a:ext>
            </a:extLst>
          </p:cNvPr>
          <p:cNvSpPr/>
          <p:nvPr/>
        </p:nvSpPr>
        <p:spPr>
          <a:xfrm>
            <a:off x="7157939" y="1263828"/>
            <a:ext cx="1001486" cy="1001486"/>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3" name="Conector recto 32">
            <a:extLst>
              <a:ext uri="{FF2B5EF4-FFF2-40B4-BE49-F238E27FC236}">
                <a16:creationId xmlns:a16="http://schemas.microsoft.com/office/drawing/2014/main" id="{F3A20051-E29D-F3AD-DF21-33BA8AF1F069}"/>
              </a:ext>
            </a:extLst>
          </p:cNvPr>
          <p:cNvCxnSpPr>
            <a:cxnSpLocks/>
          </p:cNvCxnSpPr>
          <p:nvPr/>
        </p:nvCxnSpPr>
        <p:spPr>
          <a:xfrm flipV="1">
            <a:off x="4573521" y="1918607"/>
            <a:ext cx="0" cy="384863"/>
          </a:xfrm>
          <a:prstGeom prst="line">
            <a:avLst/>
          </a:prstGeom>
          <a:ln w="9525"/>
        </p:spPr>
        <p:style>
          <a:lnRef idx="1">
            <a:schemeClr val="dk1"/>
          </a:lnRef>
          <a:fillRef idx="0">
            <a:schemeClr val="dk1"/>
          </a:fillRef>
          <a:effectRef idx="0">
            <a:schemeClr val="dk1"/>
          </a:effectRef>
          <a:fontRef idx="minor">
            <a:schemeClr val="tx1"/>
          </a:fontRef>
        </p:style>
      </p:cxnSp>
      <p:cxnSp>
        <p:nvCxnSpPr>
          <p:cNvPr id="34" name="Conector recto 33">
            <a:extLst>
              <a:ext uri="{FF2B5EF4-FFF2-40B4-BE49-F238E27FC236}">
                <a16:creationId xmlns:a16="http://schemas.microsoft.com/office/drawing/2014/main" id="{3B7FD287-2E97-E2C1-D8EE-E4D3B92A6D68}"/>
              </a:ext>
            </a:extLst>
          </p:cNvPr>
          <p:cNvCxnSpPr>
            <a:cxnSpLocks/>
          </p:cNvCxnSpPr>
          <p:nvPr/>
        </p:nvCxnSpPr>
        <p:spPr>
          <a:xfrm flipV="1">
            <a:off x="7658682" y="2388870"/>
            <a:ext cx="0" cy="384863"/>
          </a:xfrm>
          <a:prstGeom prst="line">
            <a:avLst/>
          </a:prstGeom>
          <a:ln w="9525"/>
        </p:spPr>
        <p:style>
          <a:lnRef idx="1">
            <a:schemeClr val="dk1"/>
          </a:lnRef>
          <a:fillRef idx="0">
            <a:schemeClr val="dk1"/>
          </a:fillRef>
          <a:effectRef idx="0">
            <a:schemeClr val="dk1"/>
          </a:effectRef>
          <a:fontRef idx="minor">
            <a:schemeClr val="tx1"/>
          </a:fontRef>
        </p:style>
      </p:cxnSp>
      <p:cxnSp>
        <p:nvCxnSpPr>
          <p:cNvPr id="36" name="Conector recto 35">
            <a:extLst>
              <a:ext uri="{FF2B5EF4-FFF2-40B4-BE49-F238E27FC236}">
                <a16:creationId xmlns:a16="http://schemas.microsoft.com/office/drawing/2014/main" id="{AAA1A41C-E384-CF83-0BDB-E67167A186E6}"/>
              </a:ext>
            </a:extLst>
          </p:cNvPr>
          <p:cNvCxnSpPr>
            <a:stCxn id="19" idx="6"/>
            <a:endCxn id="24" idx="2"/>
          </p:cNvCxnSpPr>
          <p:nvPr/>
        </p:nvCxnSpPr>
        <p:spPr>
          <a:xfrm flipV="1">
            <a:off x="2000139" y="1294308"/>
            <a:ext cx="2078157" cy="470263"/>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85E798D2-3537-1643-5699-7F1EEB707FF4}"/>
              </a:ext>
            </a:extLst>
          </p:cNvPr>
          <p:cNvCxnSpPr>
            <a:stCxn id="24" idx="6"/>
            <a:endCxn id="27" idx="2"/>
          </p:cNvCxnSpPr>
          <p:nvPr/>
        </p:nvCxnSpPr>
        <p:spPr>
          <a:xfrm>
            <a:off x="5079782" y="1294308"/>
            <a:ext cx="2078157" cy="470263"/>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40" name="Imagen 39">
            <a:extLst>
              <a:ext uri="{FF2B5EF4-FFF2-40B4-BE49-F238E27FC236}">
                <a16:creationId xmlns:a16="http://schemas.microsoft.com/office/drawing/2014/main" id="{AE07E65A-EF27-BAC8-BD21-09AB439A70B2}"/>
              </a:ext>
            </a:extLst>
          </p:cNvPr>
          <p:cNvPicPr>
            <a:picLocks noChangeAspect="1"/>
          </p:cNvPicPr>
          <p:nvPr/>
        </p:nvPicPr>
        <p:blipFill>
          <a:blip r:embed="rId4"/>
          <a:stretch>
            <a:fillRect/>
          </a:stretch>
        </p:blipFill>
        <p:spPr>
          <a:xfrm>
            <a:off x="1283496" y="1538890"/>
            <a:ext cx="431800" cy="469900"/>
          </a:xfrm>
          <a:prstGeom prst="rect">
            <a:avLst/>
          </a:prstGeom>
        </p:spPr>
      </p:pic>
      <p:pic>
        <p:nvPicPr>
          <p:cNvPr id="41" name="Imagen 40">
            <a:extLst>
              <a:ext uri="{FF2B5EF4-FFF2-40B4-BE49-F238E27FC236}">
                <a16:creationId xmlns:a16="http://schemas.microsoft.com/office/drawing/2014/main" id="{24853671-1573-FBB1-7BC0-00290168EC81}"/>
              </a:ext>
            </a:extLst>
          </p:cNvPr>
          <p:cNvPicPr>
            <a:picLocks noChangeAspect="1"/>
          </p:cNvPicPr>
          <p:nvPr/>
        </p:nvPicPr>
        <p:blipFill>
          <a:blip r:embed="rId5"/>
          <a:stretch>
            <a:fillRect/>
          </a:stretch>
        </p:blipFill>
        <p:spPr>
          <a:xfrm>
            <a:off x="4297324" y="1125154"/>
            <a:ext cx="593994" cy="364061"/>
          </a:xfrm>
          <a:prstGeom prst="rect">
            <a:avLst/>
          </a:prstGeom>
        </p:spPr>
      </p:pic>
      <p:pic>
        <p:nvPicPr>
          <p:cNvPr id="42" name="Imagen 41">
            <a:extLst>
              <a:ext uri="{FF2B5EF4-FFF2-40B4-BE49-F238E27FC236}">
                <a16:creationId xmlns:a16="http://schemas.microsoft.com/office/drawing/2014/main" id="{E8FB147C-1FF1-17B3-AAB3-F828488CB112}"/>
              </a:ext>
            </a:extLst>
          </p:cNvPr>
          <p:cNvPicPr>
            <a:picLocks noChangeAspect="1"/>
          </p:cNvPicPr>
          <p:nvPr/>
        </p:nvPicPr>
        <p:blipFill>
          <a:blip r:embed="rId6"/>
          <a:stretch>
            <a:fillRect/>
          </a:stretch>
        </p:blipFill>
        <p:spPr>
          <a:xfrm>
            <a:off x="7457913" y="1514841"/>
            <a:ext cx="384121" cy="535983"/>
          </a:xfrm>
          <a:prstGeom prst="rect">
            <a:avLst/>
          </a:prstGeom>
        </p:spPr>
      </p:pic>
      <mc:AlternateContent xmlns:mc="http://schemas.openxmlformats.org/markup-compatibility/2006" xmlns:p14="http://schemas.microsoft.com/office/powerpoint/2010/main">
        <mc:Choice Requires="p14">
          <p:contentPart p14:bwMode="auto" r:id="rId7">
            <p14:nvContentPartPr>
              <p14:cNvPr id="4" name="Entrada de lápiz 3">
                <a:extLst>
                  <a:ext uri="{FF2B5EF4-FFF2-40B4-BE49-F238E27FC236}">
                    <a16:creationId xmlns:a16="http://schemas.microsoft.com/office/drawing/2014/main" id="{E8B609E6-05A3-5139-6EBE-1C6EF9CA6981}"/>
                  </a:ext>
                </a:extLst>
              </p14:cNvPr>
              <p14:cNvContentPartPr/>
              <p14:nvPr/>
            </p14:nvContentPartPr>
            <p14:xfrm>
              <a:off x="5191115" y="4851240"/>
              <a:ext cx="7374" cy="7374"/>
            </p14:xfrm>
          </p:contentPart>
        </mc:Choice>
        <mc:Fallback xmlns="">
          <p:pic>
            <p:nvPicPr>
              <p:cNvPr id="4" name="Entrada de lápiz 3">
                <a:extLst>
                  <a:ext uri="{FF2B5EF4-FFF2-40B4-BE49-F238E27FC236}">
                    <a16:creationId xmlns:a16="http://schemas.microsoft.com/office/drawing/2014/main" id="{E8B609E6-05A3-5139-6EBE-1C6EF9CA6981}"/>
                  </a:ext>
                </a:extLst>
              </p:cNvPr>
              <p:cNvPicPr/>
              <p:nvPr/>
            </p:nvPicPr>
            <p:blipFill>
              <a:blip r:embed="rId8"/>
              <a:stretch>
                <a:fillRect/>
              </a:stretch>
            </p:blipFill>
            <p:spPr>
              <a:xfrm>
                <a:off x="4822415" y="4482540"/>
                <a:ext cx="737400" cy="7374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Entrada de lápiz 5">
                <a:extLst>
                  <a:ext uri="{FF2B5EF4-FFF2-40B4-BE49-F238E27FC236}">
                    <a16:creationId xmlns:a16="http://schemas.microsoft.com/office/drawing/2014/main" id="{5092EA44-4EE7-3DAB-967D-5217947AD504}"/>
                  </a:ext>
                </a:extLst>
              </p14:cNvPr>
              <p14:cNvContentPartPr/>
              <p14:nvPr/>
            </p14:nvContentPartPr>
            <p14:xfrm>
              <a:off x="4704418" y="4310936"/>
              <a:ext cx="7374" cy="7374"/>
            </p14:xfrm>
          </p:contentPart>
        </mc:Choice>
        <mc:Fallback xmlns="">
          <p:pic>
            <p:nvPicPr>
              <p:cNvPr id="6" name="Entrada de lápiz 5">
                <a:extLst>
                  <a:ext uri="{FF2B5EF4-FFF2-40B4-BE49-F238E27FC236}">
                    <a16:creationId xmlns:a16="http://schemas.microsoft.com/office/drawing/2014/main" id="{5092EA44-4EE7-3DAB-967D-5217947AD504}"/>
                  </a:ext>
                </a:extLst>
              </p:cNvPr>
              <p:cNvPicPr/>
              <p:nvPr/>
            </p:nvPicPr>
            <p:blipFill>
              <a:blip r:embed="rId8"/>
              <a:stretch>
                <a:fillRect/>
              </a:stretch>
            </p:blipFill>
            <p:spPr>
              <a:xfrm>
                <a:off x="4343092" y="3949610"/>
                <a:ext cx="737400" cy="7374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7" name="Entrada de lápiz 6">
                <a:extLst>
                  <a:ext uri="{FF2B5EF4-FFF2-40B4-BE49-F238E27FC236}">
                    <a16:creationId xmlns:a16="http://schemas.microsoft.com/office/drawing/2014/main" id="{FCEEE7A9-147D-75FB-FF97-567E38950F00}"/>
                  </a:ext>
                </a:extLst>
              </p14:cNvPr>
              <p14:cNvContentPartPr/>
              <p14:nvPr/>
            </p14:nvContentPartPr>
            <p14:xfrm>
              <a:off x="4681864" y="3339530"/>
              <a:ext cx="7374" cy="7374"/>
            </p14:xfrm>
          </p:contentPart>
        </mc:Choice>
        <mc:Fallback xmlns="">
          <p:pic>
            <p:nvPicPr>
              <p:cNvPr id="7" name="Entrada de lápiz 6">
                <a:extLst>
                  <a:ext uri="{FF2B5EF4-FFF2-40B4-BE49-F238E27FC236}">
                    <a16:creationId xmlns:a16="http://schemas.microsoft.com/office/drawing/2014/main" id="{FCEEE7A9-147D-75FB-FF97-567E38950F00}"/>
                  </a:ext>
                </a:extLst>
              </p:cNvPr>
              <p:cNvPicPr/>
              <p:nvPr/>
            </p:nvPicPr>
            <p:blipFill>
              <a:blip r:embed="rId8"/>
              <a:stretch>
                <a:fillRect/>
              </a:stretch>
            </p:blipFill>
            <p:spPr>
              <a:xfrm>
                <a:off x="4313164" y="2970830"/>
                <a:ext cx="737400" cy="7374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9" name="Entrada de lápiz 8">
                <a:extLst>
                  <a:ext uri="{FF2B5EF4-FFF2-40B4-BE49-F238E27FC236}">
                    <a16:creationId xmlns:a16="http://schemas.microsoft.com/office/drawing/2014/main" id="{6091755E-E677-681F-4B78-3670CBA8957D}"/>
                  </a:ext>
                </a:extLst>
              </p14:cNvPr>
              <p14:cNvContentPartPr/>
              <p14:nvPr/>
            </p14:nvContentPartPr>
            <p14:xfrm>
              <a:off x="4678032" y="3339530"/>
              <a:ext cx="7374" cy="7374"/>
            </p14:xfrm>
          </p:contentPart>
        </mc:Choice>
        <mc:Fallback xmlns="">
          <p:pic>
            <p:nvPicPr>
              <p:cNvPr id="9" name="Entrada de lápiz 8">
                <a:extLst>
                  <a:ext uri="{FF2B5EF4-FFF2-40B4-BE49-F238E27FC236}">
                    <a16:creationId xmlns:a16="http://schemas.microsoft.com/office/drawing/2014/main" id="{6091755E-E677-681F-4B78-3670CBA8957D}"/>
                  </a:ext>
                </a:extLst>
              </p:cNvPr>
              <p:cNvPicPr/>
              <p:nvPr/>
            </p:nvPicPr>
            <p:blipFill>
              <a:blip r:embed="rId8"/>
              <a:stretch>
                <a:fillRect/>
              </a:stretch>
            </p:blipFill>
            <p:spPr>
              <a:xfrm>
                <a:off x="4309332" y="2970830"/>
                <a:ext cx="737400" cy="7374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2" name="Entrada de lápiz 11">
                <a:extLst>
                  <a:ext uri="{FF2B5EF4-FFF2-40B4-BE49-F238E27FC236}">
                    <a16:creationId xmlns:a16="http://schemas.microsoft.com/office/drawing/2014/main" id="{DED79692-32E5-015F-2247-9E6CD2264BBD}"/>
                  </a:ext>
                </a:extLst>
              </p14:cNvPr>
              <p14:cNvContentPartPr/>
              <p14:nvPr/>
            </p14:nvContentPartPr>
            <p14:xfrm>
              <a:off x="4464213" y="4290518"/>
              <a:ext cx="13880" cy="8348"/>
            </p14:xfrm>
          </p:contentPart>
        </mc:Choice>
        <mc:Fallback xmlns="">
          <p:pic>
            <p:nvPicPr>
              <p:cNvPr id="12" name="Entrada de lápiz 11">
                <a:extLst>
                  <a:ext uri="{FF2B5EF4-FFF2-40B4-BE49-F238E27FC236}">
                    <a16:creationId xmlns:a16="http://schemas.microsoft.com/office/drawing/2014/main" id="{DED79692-32E5-015F-2247-9E6CD2264BBD}"/>
                  </a:ext>
                </a:extLst>
              </p:cNvPr>
              <p:cNvPicPr/>
              <p:nvPr/>
            </p:nvPicPr>
            <p:blipFill>
              <a:blip r:embed="rId13"/>
              <a:stretch>
                <a:fillRect/>
              </a:stretch>
            </p:blipFill>
            <p:spPr>
              <a:xfrm>
                <a:off x="4446863" y="4273474"/>
                <a:ext cx="48233" cy="42784"/>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5" name="Entrada de lápiz 14">
                <a:extLst>
                  <a:ext uri="{FF2B5EF4-FFF2-40B4-BE49-F238E27FC236}">
                    <a16:creationId xmlns:a16="http://schemas.microsoft.com/office/drawing/2014/main" id="{9247A682-DF9F-A8BA-74AC-0B3E0A4DEA06}"/>
                  </a:ext>
                </a:extLst>
              </p14:cNvPr>
              <p14:cNvContentPartPr/>
              <p14:nvPr/>
            </p14:nvContentPartPr>
            <p14:xfrm>
              <a:off x="4478094" y="4298866"/>
              <a:ext cx="7374" cy="7374"/>
            </p14:xfrm>
          </p:contentPart>
        </mc:Choice>
        <mc:Fallback xmlns="">
          <p:pic>
            <p:nvPicPr>
              <p:cNvPr id="15" name="Entrada de lápiz 14">
                <a:extLst>
                  <a:ext uri="{FF2B5EF4-FFF2-40B4-BE49-F238E27FC236}">
                    <a16:creationId xmlns:a16="http://schemas.microsoft.com/office/drawing/2014/main" id="{9247A682-DF9F-A8BA-74AC-0B3E0A4DEA06}"/>
                  </a:ext>
                </a:extLst>
              </p:cNvPr>
              <p:cNvPicPr/>
              <p:nvPr/>
            </p:nvPicPr>
            <p:blipFill>
              <a:blip r:embed="rId8"/>
              <a:stretch>
                <a:fillRect/>
              </a:stretch>
            </p:blipFill>
            <p:spPr>
              <a:xfrm>
                <a:off x="4116768" y="3930166"/>
                <a:ext cx="737400" cy="737400"/>
              </a:xfrm>
              <a:prstGeom prst="rect">
                <a:avLst/>
              </a:prstGeom>
            </p:spPr>
          </p:pic>
        </mc:Fallback>
      </mc:AlternateContent>
    </p:spTree>
    <p:extLst>
      <p:ext uri="{BB962C8B-B14F-4D97-AF65-F5344CB8AC3E}">
        <p14:creationId xmlns:p14="http://schemas.microsoft.com/office/powerpoint/2010/main" val="2879982664"/>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3. Beneficios</a:t>
            </a:r>
          </a:p>
        </p:txBody>
      </p:sp>
      <p:pic>
        <p:nvPicPr>
          <p:cNvPr id="5" name="Imagen 4">
            <a:extLst>
              <a:ext uri="{FF2B5EF4-FFF2-40B4-BE49-F238E27FC236}">
                <a16:creationId xmlns:a16="http://schemas.microsoft.com/office/drawing/2014/main" id="{7824D19D-DEB7-234E-B085-348F31DFF2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3476777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03. Beneficios</a:t>
            </a:r>
            <a:br>
              <a:rPr lang="es-ES" dirty="0">
                <a:latin typeface="Century Gothic" panose="020B0502020202020204" pitchFamily="34" charset="0"/>
              </a:rPr>
            </a:br>
            <a:endParaRPr lang="es-ES" b="0" dirty="0">
              <a:latin typeface="Century Gothic" panose="020B0502020202020204" pitchFamily="34" charset="0"/>
            </a:endParaRPr>
          </a:p>
        </p:txBody>
      </p:sp>
      <p:pic>
        <p:nvPicPr>
          <p:cNvPr id="8" name="Imagen 7">
            <a:extLst>
              <a:ext uri="{FF2B5EF4-FFF2-40B4-BE49-F238E27FC236}">
                <a16:creationId xmlns:a16="http://schemas.microsoft.com/office/drawing/2014/main" id="{8B9144CA-E93E-9C47-A6C4-5E4DA9C6902B}"/>
              </a:ext>
            </a:extLst>
          </p:cNvPr>
          <p:cNvPicPr>
            <a:picLocks noChangeAspect="1"/>
          </p:cNvPicPr>
          <p:nvPr/>
        </p:nvPicPr>
        <p:blipFill>
          <a:blip r:embed="rId3"/>
          <a:stretch>
            <a:fillRect/>
          </a:stretch>
        </p:blipFill>
        <p:spPr>
          <a:xfrm>
            <a:off x="4850008" y="2809051"/>
            <a:ext cx="593926" cy="646331"/>
          </a:xfrm>
          <a:prstGeom prst="rect">
            <a:avLst/>
          </a:prstGeom>
        </p:spPr>
      </p:pic>
      <p:sp>
        <p:nvSpPr>
          <p:cNvPr id="28" name="Rectángulo 27">
            <a:extLst>
              <a:ext uri="{FF2B5EF4-FFF2-40B4-BE49-F238E27FC236}">
                <a16:creationId xmlns:a16="http://schemas.microsoft.com/office/drawing/2014/main" id="{6A718995-1994-E940-8F29-1AB5CFDEBC0F}"/>
              </a:ext>
            </a:extLst>
          </p:cNvPr>
          <p:cNvSpPr/>
          <p:nvPr/>
        </p:nvSpPr>
        <p:spPr>
          <a:xfrm>
            <a:off x="1949546" y="1471343"/>
            <a:ext cx="2083152" cy="830997"/>
          </a:xfrm>
          <a:prstGeom prst="rect">
            <a:avLst/>
          </a:prstGeom>
        </p:spPr>
        <p:txBody>
          <a:bodyPr wrap="square">
            <a:spAutoFit/>
          </a:bodyPr>
          <a:lstStyle/>
          <a:p>
            <a:pPr>
              <a:buClr>
                <a:srgbClr val="637B7C"/>
              </a:buClr>
            </a:pPr>
            <a:r>
              <a:rPr lang="es-ES" sz="1200" b="1" dirty="0">
                <a:solidFill>
                  <a:schemeClr val="accent2"/>
                </a:solidFill>
                <a:latin typeface="Arial" panose="020B0604020202020204" pitchFamily="34" charset="0"/>
                <a:cs typeface="Arial" panose="020B0604020202020204" pitchFamily="34" charset="0"/>
              </a:rPr>
              <a:t>Personal altamente cualificado </a:t>
            </a:r>
            <a:r>
              <a:rPr lang="es-ES" sz="1200" dirty="0">
                <a:solidFill>
                  <a:schemeClr val="tx2"/>
                </a:solidFill>
                <a:latin typeface="Arial" panose="020B0604020202020204" pitchFamily="34" charset="0"/>
                <a:cs typeface="Arial" panose="020B0604020202020204" pitchFamily="34" charset="0"/>
              </a:rPr>
              <a:t>para garantizar la seguridad de nuestros clientes.</a:t>
            </a:r>
          </a:p>
        </p:txBody>
      </p:sp>
      <p:pic>
        <p:nvPicPr>
          <p:cNvPr id="4" name="Imagen 3">
            <a:extLst>
              <a:ext uri="{FF2B5EF4-FFF2-40B4-BE49-F238E27FC236}">
                <a16:creationId xmlns:a16="http://schemas.microsoft.com/office/drawing/2014/main" id="{FFE96537-437F-0945-9C6E-8EDAFC908661}"/>
              </a:ext>
            </a:extLst>
          </p:cNvPr>
          <p:cNvPicPr>
            <a:picLocks noChangeAspect="1"/>
          </p:cNvPicPr>
          <p:nvPr/>
        </p:nvPicPr>
        <p:blipFill>
          <a:blip r:embed="rId4"/>
          <a:stretch>
            <a:fillRect/>
          </a:stretch>
        </p:blipFill>
        <p:spPr>
          <a:xfrm>
            <a:off x="4756602" y="1602987"/>
            <a:ext cx="780738" cy="470921"/>
          </a:xfrm>
          <a:prstGeom prst="rect">
            <a:avLst/>
          </a:prstGeom>
        </p:spPr>
      </p:pic>
      <p:sp>
        <p:nvSpPr>
          <p:cNvPr id="30" name="Rectángulo 29">
            <a:extLst>
              <a:ext uri="{FF2B5EF4-FFF2-40B4-BE49-F238E27FC236}">
                <a16:creationId xmlns:a16="http://schemas.microsoft.com/office/drawing/2014/main" id="{C579F2A9-8FF7-7349-B14D-1393A6AB0828}"/>
              </a:ext>
            </a:extLst>
          </p:cNvPr>
          <p:cNvSpPr/>
          <p:nvPr/>
        </p:nvSpPr>
        <p:spPr>
          <a:xfrm>
            <a:off x="5744645" y="1471343"/>
            <a:ext cx="1884059" cy="646331"/>
          </a:xfrm>
          <a:prstGeom prst="rect">
            <a:avLst/>
          </a:prstGeom>
        </p:spPr>
        <p:txBody>
          <a:bodyPr wrap="square">
            <a:spAutoFit/>
          </a:bodyPr>
          <a:lstStyle/>
          <a:p>
            <a:pPr>
              <a:buClr>
                <a:srgbClr val="637B7C"/>
              </a:buClr>
            </a:pPr>
            <a:r>
              <a:rPr lang="es-ES" sz="1200" b="1" dirty="0">
                <a:solidFill>
                  <a:schemeClr val="accent4"/>
                </a:solidFill>
                <a:latin typeface="Arial" panose="020B0604020202020204" pitchFamily="34" charset="0"/>
                <a:cs typeface="Arial" panose="020B0604020202020204" pitchFamily="34" charset="0"/>
              </a:rPr>
              <a:t>Máxima seguridad </a:t>
            </a:r>
            <a:r>
              <a:rPr lang="es-ES" sz="1200" dirty="0">
                <a:solidFill>
                  <a:schemeClr val="tx2"/>
                </a:solidFill>
                <a:latin typeface="Arial" panose="020B0604020202020204" pitchFamily="34" charset="0"/>
                <a:cs typeface="Arial" panose="020B0604020202020204" pitchFamily="34" charset="0"/>
              </a:rPr>
              <a:t>en las recogidas y entregas de tu efectivo.</a:t>
            </a:r>
          </a:p>
        </p:txBody>
      </p:sp>
      <p:cxnSp>
        <p:nvCxnSpPr>
          <p:cNvPr id="32" name="Conector recto 31">
            <a:extLst>
              <a:ext uri="{FF2B5EF4-FFF2-40B4-BE49-F238E27FC236}">
                <a16:creationId xmlns:a16="http://schemas.microsoft.com/office/drawing/2014/main" id="{25729AF2-C45C-2E47-BA08-130C650DDF1C}"/>
              </a:ext>
            </a:extLst>
          </p:cNvPr>
          <p:cNvCxnSpPr>
            <a:cxnSpLocks/>
          </p:cNvCxnSpPr>
          <p:nvPr/>
        </p:nvCxnSpPr>
        <p:spPr>
          <a:xfrm>
            <a:off x="1862318" y="1453925"/>
            <a:ext cx="0" cy="932224"/>
          </a:xfrm>
          <a:prstGeom prst="line">
            <a:avLst/>
          </a:prstGeom>
          <a:ln w="9525"/>
        </p:spPr>
        <p:style>
          <a:lnRef idx="2">
            <a:schemeClr val="dk1"/>
          </a:lnRef>
          <a:fillRef idx="0">
            <a:schemeClr val="dk1"/>
          </a:fillRef>
          <a:effectRef idx="1">
            <a:schemeClr val="dk1"/>
          </a:effectRef>
          <a:fontRef idx="minor">
            <a:schemeClr val="tx1"/>
          </a:fontRef>
        </p:style>
      </p:cxnSp>
      <p:sp>
        <p:nvSpPr>
          <p:cNvPr id="38" name="Rectángulo 37">
            <a:extLst>
              <a:ext uri="{FF2B5EF4-FFF2-40B4-BE49-F238E27FC236}">
                <a16:creationId xmlns:a16="http://schemas.microsoft.com/office/drawing/2014/main" id="{246F9BCA-72F9-1D4A-A910-C6857B56B648}"/>
              </a:ext>
            </a:extLst>
          </p:cNvPr>
          <p:cNvSpPr/>
          <p:nvPr/>
        </p:nvSpPr>
        <p:spPr>
          <a:xfrm>
            <a:off x="5744645" y="2723456"/>
            <a:ext cx="2040813" cy="1015663"/>
          </a:xfrm>
          <a:prstGeom prst="rect">
            <a:avLst/>
          </a:prstGeom>
        </p:spPr>
        <p:txBody>
          <a:bodyPr wrap="square">
            <a:spAutoFit/>
          </a:bodyPr>
          <a:lstStyle/>
          <a:p>
            <a:pPr>
              <a:buClr>
                <a:srgbClr val="637B7C"/>
              </a:buClr>
            </a:pPr>
            <a:r>
              <a:rPr lang="es-ES" sz="1200" b="1" dirty="0">
                <a:solidFill>
                  <a:schemeClr val="accent3"/>
                </a:solidFill>
                <a:latin typeface="Arial" panose="020B0604020202020204" pitchFamily="34" charset="0"/>
                <a:cs typeface="Arial" panose="020B0604020202020204" pitchFamily="34" charset="0"/>
              </a:rPr>
              <a:t>Planificación de las recogidas y entregas </a:t>
            </a:r>
            <a:r>
              <a:rPr lang="es-ES" sz="1200" dirty="0">
                <a:solidFill>
                  <a:schemeClr val="tx2"/>
                </a:solidFill>
                <a:latin typeface="Arial" panose="020B0604020202020204" pitchFamily="34" charset="0"/>
                <a:cs typeface="Arial" panose="020B0604020202020204" pitchFamily="34" charset="0"/>
              </a:rPr>
              <a:t>personalizadas a la medida de las necesidades de tu negocio.</a:t>
            </a:r>
          </a:p>
        </p:txBody>
      </p:sp>
      <p:cxnSp>
        <p:nvCxnSpPr>
          <p:cNvPr id="40" name="Conector recto 39">
            <a:extLst>
              <a:ext uri="{FF2B5EF4-FFF2-40B4-BE49-F238E27FC236}">
                <a16:creationId xmlns:a16="http://schemas.microsoft.com/office/drawing/2014/main" id="{1EC3A4AB-31B1-6A4A-8407-D6E7C2958892}"/>
              </a:ext>
            </a:extLst>
          </p:cNvPr>
          <p:cNvCxnSpPr>
            <a:cxnSpLocks/>
          </p:cNvCxnSpPr>
          <p:nvPr/>
        </p:nvCxnSpPr>
        <p:spPr>
          <a:xfrm>
            <a:off x="5649230" y="2723456"/>
            <a:ext cx="0" cy="1099607"/>
          </a:xfrm>
          <a:prstGeom prst="line">
            <a:avLst/>
          </a:prstGeom>
          <a:ln w="9525"/>
        </p:spPr>
        <p:style>
          <a:lnRef idx="2">
            <a:schemeClr val="dk1"/>
          </a:lnRef>
          <a:fillRef idx="0">
            <a:schemeClr val="dk1"/>
          </a:fillRef>
          <a:effectRef idx="1">
            <a:schemeClr val="dk1"/>
          </a:effectRef>
          <a:fontRef idx="minor">
            <a:schemeClr val="tx1"/>
          </a:fontRef>
        </p:style>
      </p:cxnSp>
      <p:sp>
        <p:nvSpPr>
          <p:cNvPr id="43" name="Rectángulo 42">
            <a:extLst>
              <a:ext uri="{FF2B5EF4-FFF2-40B4-BE49-F238E27FC236}">
                <a16:creationId xmlns:a16="http://schemas.microsoft.com/office/drawing/2014/main" id="{1B084CA3-5772-4546-8336-4A1DEA0E3F95}"/>
              </a:ext>
            </a:extLst>
          </p:cNvPr>
          <p:cNvSpPr/>
          <p:nvPr/>
        </p:nvSpPr>
        <p:spPr>
          <a:xfrm>
            <a:off x="1949546" y="2723456"/>
            <a:ext cx="2135439" cy="646331"/>
          </a:xfrm>
          <a:prstGeom prst="rect">
            <a:avLst/>
          </a:prstGeom>
        </p:spPr>
        <p:txBody>
          <a:bodyPr wrap="square">
            <a:spAutoFit/>
          </a:bodyPr>
          <a:lstStyle/>
          <a:p>
            <a:pPr>
              <a:buClr>
                <a:srgbClr val="637B7C"/>
              </a:buClr>
            </a:pPr>
            <a:r>
              <a:rPr lang="es-ES" sz="1200" dirty="0">
                <a:solidFill>
                  <a:schemeClr val="tx2"/>
                </a:solidFill>
                <a:latin typeface="Arial" panose="020B0604020202020204" pitchFamily="34" charset="0"/>
                <a:cs typeface="Arial" panose="020B0604020202020204" pitchFamily="34" charset="0"/>
              </a:rPr>
              <a:t>Procedimientos que garantizan la </a:t>
            </a:r>
            <a:r>
              <a:rPr lang="es-ES" sz="1200" b="1" dirty="0">
                <a:solidFill>
                  <a:schemeClr val="accent5"/>
                </a:solidFill>
                <a:latin typeface="Arial" panose="020B0604020202020204" pitchFamily="34" charset="0"/>
                <a:cs typeface="Arial" panose="020B0604020202020204" pitchFamily="34" charset="0"/>
              </a:rPr>
              <a:t>trazabilidad y la seguridad del efectivo.</a:t>
            </a:r>
          </a:p>
        </p:txBody>
      </p:sp>
      <p:sp>
        <p:nvSpPr>
          <p:cNvPr id="2" name="Marcador de título 1">
            <a:extLst>
              <a:ext uri="{FF2B5EF4-FFF2-40B4-BE49-F238E27FC236}">
                <a16:creationId xmlns:a16="http://schemas.microsoft.com/office/drawing/2014/main" id="{533EC868-6095-102D-C48D-F4786BBF5FD5}"/>
              </a:ext>
            </a:extLst>
          </p:cNvPr>
          <p:cNvSpPr txBox="1">
            <a:spLocks/>
          </p:cNvSpPr>
          <p:nvPr/>
        </p:nvSpPr>
        <p:spPr>
          <a:xfrm>
            <a:off x="2391019" y="241525"/>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Soluciones LVGE.</a:t>
            </a:r>
          </a:p>
        </p:txBody>
      </p:sp>
      <p:pic>
        <p:nvPicPr>
          <p:cNvPr id="3" name="Imagen 2">
            <a:extLst>
              <a:ext uri="{FF2B5EF4-FFF2-40B4-BE49-F238E27FC236}">
                <a16:creationId xmlns:a16="http://schemas.microsoft.com/office/drawing/2014/main" id="{95ECE278-511C-5026-8EFA-48357CD85F10}"/>
              </a:ext>
            </a:extLst>
          </p:cNvPr>
          <p:cNvPicPr>
            <a:picLocks noChangeAspect="1"/>
          </p:cNvPicPr>
          <p:nvPr/>
        </p:nvPicPr>
        <p:blipFill>
          <a:blip r:embed="rId5"/>
          <a:stretch>
            <a:fillRect/>
          </a:stretch>
        </p:blipFill>
        <p:spPr>
          <a:xfrm>
            <a:off x="1077976" y="1515108"/>
            <a:ext cx="561482" cy="602566"/>
          </a:xfrm>
          <a:prstGeom prst="rect">
            <a:avLst/>
          </a:prstGeom>
        </p:spPr>
      </p:pic>
      <p:pic>
        <p:nvPicPr>
          <p:cNvPr id="6" name="Imagen 5">
            <a:extLst>
              <a:ext uri="{FF2B5EF4-FFF2-40B4-BE49-F238E27FC236}">
                <a16:creationId xmlns:a16="http://schemas.microsoft.com/office/drawing/2014/main" id="{31C83CC0-53F0-31B3-5485-47BC099EDA15}"/>
              </a:ext>
            </a:extLst>
          </p:cNvPr>
          <p:cNvPicPr>
            <a:picLocks noChangeAspect="1"/>
          </p:cNvPicPr>
          <p:nvPr/>
        </p:nvPicPr>
        <p:blipFill>
          <a:blip r:embed="rId6"/>
          <a:stretch>
            <a:fillRect/>
          </a:stretch>
        </p:blipFill>
        <p:spPr>
          <a:xfrm>
            <a:off x="1102152" y="2828898"/>
            <a:ext cx="565385" cy="521041"/>
          </a:xfrm>
          <a:prstGeom prst="rect">
            <a:avLst/>
          </a:prstGeom>
        </p:spPr>
      </p:pic>
      <p:cxnSp>
        <p:nvCxnSpPr>
          <p:cNvPr id="11" name="Conector recto 10">
            <a:extLst>
              <a:ext uri="{FF2B5EF4-FFF2-40B4-BE49-F238E27FC236}">
                <a16:creationId xmlns:a16="http://schemas.microsoft.com/office/drawing/2014/main" id="{67D93142-C905-7C1D-FF0E-B58AC0EE1696}"/>
              </a:ext>
            </a:extLst>
          </p:cNvPr>
          <p:cNvCxnSpPr>
            <a:cxnSpLocks/>
          </p:cNvCxnSpPr>
          <p:nvPr/>
        </p:nvCxnSpPr>
        <p:spPr>
          <a:xfrm>
            <a:off x="5649230" y="1453925"/>
            <a:ext cx="0" cy="731926"/>
          </a:xfrm>
          <a:prstGeom prst="line">
            <a:avLst/>
          </a:prstGeom>
          <a:ln w="9525"/>
        </p:spPr>
        <p:style>
          <a:lnRef idx="2">
            <a:schemeClr val="dk1"/>
          </a:lnRef>
          <a:fillRef idx="0">
            <a:schemeClr val="dk1"/>
          </a:fillRef>
          <a:effectRef idx="1">
            <a:schemeClr val="dk1"/>
          </a:effectRef>
          <a:fontRef idx="minor">
            <a:schemeClr val="tx1"/>
          </a:fontRef>
        </p:style>
      </p:cxnSp>
      <p:cxnSp>
        <p:nvCxnSpPr>
          <p:cNvPr id="15" name="Conector recto 14">
            <a:extLst>
              <a:ext uri="{FF2B5EF4-FFF2-40B4-BE49-F238E27FC236}">
                <a16:creationId xmlns:a16="http://schemas.microsoft.com/office/drawing/2014/main" id="{6A169701-60C3-F734-926A-981D111636C8}"/>
              </a:ext>
            </a:extLst>
          </p:cNvPr>
          <p:cNvCxnSpPr>
            <a:cxnSpLocks/>
          </p:cNvCxnSpPr>
          <p:nvPr/>
        </p:nvCxnSpPr>
        <p:spPr>
          <a:xfrm>
            <a:off x="1862318" y="2723456"/>
            <a:ext cx="0" cy="731926"/>
          </a:xfrm>
          <a:prstGeom prst="line">
            <a:avLst/>
          </a:prstGeom>
          <a:ln w="9525"/>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250353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4. Periodicidad</a:t>
            </a:r>
          </a:p>
        </p:txBody>
      </p:sp>
      <p:pic>
        <p:nvPicPr>
          <p:cNvPr id="5" name="Imagen 4">
            <a:extLst>
              <a:ext uri="{FF2B5EF4-FFF2-40B4-BE49-F238E27FC236}">
                <a16:creationId xmlns:a16="http://schemas.microsoft.com/office/drawing/2014/main" id="{7824D19D-DEB7-234E-B085-348F31DFF2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1615904067"/>
      </p:ext>
    </p:extLst>
  </p:cSld>
  <p:clrMapOvr>
    <a:masterClrMapping/>
  </p:clrMapOvr>
</p:sld>
</file>

<file path=ppt/theme/theme1.xml><?xml version="1.0" encoding="utf-8"?>
<a:theme xmlns:a="http://schemas.openxmlformats.org/drawingml/2006/main" name="Tema1">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1" id="{267472B0-4333-7B46-B625-159CDDB060D5}" vid="{3D236CAC-5324-AB43-A22D-D1FDCAC39E32}"/>
    </a:ext>
  </a:extLst>
</a:theme>
</file>

<file path=ppt/theme/theme2.xml><?xml version="1.0" encoding="utf-8"?>
<a:theme xmlns:a="http://schemas.openxmlformats.org/drawingml/2006/main" name="TemaProsegurCash">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ProsegurCash" id="{1BCEF4A3-350E-7C4A-A908-591B7ED165F4}" vid="{B720807B-336B-4E4B-B035-A34F156F9DFC}"/>
    </a:ext>
  </a:extLst>
</a:theme>
</file>

<file path=ppt/theme/theme3.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B54BF2B455AD4E4C91A0732592A61C68" ma:contentTypeVersion="9" ma:contentTypeDescription="Crear nuevo documento." ma:contentTypeScope="" ma:versionID="ec0ecbf4afefce5a9854211c6312dec5">
  <xsd:schema xmlns:xsd="http://www.w3.org/2001/XMLSchema" xmlns:xs="http://www.w3.org/2001/XMLSchema" xmlns:p="http://schemas.microsoft.com/office/2006/metadata/properties" xmlns:ns2="fcfbbffe-b982-4a9d-aff9-389c4cd2ad84" xmlns:ns3="ad79ca8b-544e-4285-b908-2b268a42819d" targetNamespace="http://schemas.microsoft.com/office/2006/metadata/properties" ma:root="true" ma:fieldsID="c38f52bf06e769bd9fc48bac13e76336" ns2:_="" ns3:_="">
    <xsd:import namespace="fcfbbffe-b982-4a9d-aff9-389c4cd2ad84"/>
    <xsd:import namespace="ad79ca8b-544e-4285-b908-2b268a42819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ech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fbbffe-b982-4a9d-aff9-389c4cd2ad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echa" ma:index="16" nillable="true" ma:displayName="Fecha" ma:format="DateOnly" ma:internalName="Fecha">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d79ca8b-544e-4285-b908-2b268a42819d" elementFormDefault="qualified">
    <xsd:import namespace="http://schemas.microsoft.com/office/2006/documentManagement/types"/>
    <xsd:import namespace="http://schemas.microsoft.com/office/infopath/2007/PartnerControls"/>
    <xsd:element name="SharedWithUsers" ma:index="14"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Fecha xmlns="fcfbbffe-b982-4a9d-aff9-389c4cd2ad84" xsi:nil="true"/>
    <SharedWithUsers xmlns="ad79ca8b-544e-4285-b908-2b268a42819d">
      <UserInfo>
        <DisplayName>Monica Naranjo-Almeida</DisplayName>
        <AccountId>1036</AccountId>
        <AccountType/>
      </UserInfo>
      <UserInfo>
        <DisplayName>Jose Antonio Verdura</DisplayName>
        <AccountId>743</AccountId>
        <AccountType/>
      </UserInfo>
      <UserInfo>
        <DisplayName>Eduardo Alaminos</DisplayName>
        <AccountId>1382</AccountId>
        <AccountType/>
      </UserInfo>
    </SharedWithUsers>
  </documentManagement>
</p:properties>
</file>

<file path=customXml/itemProps1.xml><?xml version="1.0" encoding="utf-8"?>
<ds:datastoreItem xmlns:ds="http://schemas.openxmlformats.org/officeDocument/2006/customXml" ds:itemID="{489F5A51-6623-4903-A0F6-FCF827CD85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fbbffe-b982-4a9d-aff9-389c4cd2ad84"/>
    <ds:schemaRef ds:uri="ad79ca8b-544e-4285-b908-2b268a42819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C4BCBA-7941-47D4-B649-366535D067D2}">
  <ds:schemaRefs>
    <ds:schemaRef ds:uri="http://schemas.microsoft.com/sharepoint/v3/contenttype/forms"/>
  </ds:schemaRefs>
</ds:datastoreItem>
</file>

<file path=customXml/itemProps3.xml><?xml version="1.0" encoding="utf-8"?>
<ds:datastoreItem xmlns:ds="http://schemas.openxmlformats.org/officeDocument/2006/customXml" ds:itemID="{C70B7023-6C77-4E5C-9763-75B15C7CA8AE}">
  <ds:schemaRefs>
    <ds:schemaRef ds:uri="http://schemas.microsoft.com/office/2006/metadata/properties"/>
    <ds:schemaRef ds:uri="http://purl.org/dc/elements/1.1/"/>
    <ds:schemaRef ds:uri="ad79ca8b-544e-4285-b908-2b268a42819d"/>
    <ds:schemaRef ds:uri="fcfbbffe-b982-4a9d-aff9-389c4cd2ad84"/>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www.w3.org/XML/1998/namespace"/>
    <ds:schemaRef ds:uri="http://purl.org/dc/dcmitype/"/>
  </ds:schemaRefs>
</ds:datastoreItem>
</file>

<file path=docMetadata/LabelInfo.xml><?xml version="1.0" encoding="utf-8"?>
<clbl:labelList xmlns:clbl="http://schemas.microsoft.com/office/2020/mipLabelMetadata">
  <clbl:label id="{68485601-fbbc-47c6-b156-3e1a7e0a4434}" enabled="0" method="" siteId="{68485601-fbbc-47c6-b156-3e1a7e0a4434}" removed="1"/>
</clbl:labelList>
</file>

<file path=docProps/app.xml><?xml version="1.0" encoding="utf-8"?>
<Properties xmlns="http://schemas.openxmlformats.org/officeDocument/2006/extended-properties" xmlns:vt="http://schemas.openxmlformats.org/officeDocument/2006/docPropsVTypes">
  <Template/>
  <TotalTime>1834</TotalTime>
  <Words>365</Words>
  <Application>Microsoft Office PowerPoint</Application>
  <PresentationFormat>Presentación en pantalla (16:9)</PresentationFormat>
  <Paragraphs>74</Paragraphs>
  <Slides>11</Slides>
  <Notes>7</Notes>
  <HiddenSlides>0</HiddenSlides>
  <MMClips>0</MMClips>
  <ScaleCrop>false</ScaleCrop>
  <HeadingPairs>
    <vt:vector size="6" baseType="variant">
      <vt:variant>
        <vt:lpstr>Fuentes usadas</vt:lpstr>
      </vt:variant>
      <vt:variant>
        <vt:i4>6</vt:i4>
      </vt:variant>
      <vt:variant>
        <vt:lpstr>Tema</vt:lpstr>
      </vt:variant>
      <vt:variant>
        <vt:i4>4</vt:i4>
      </vt:variant>
      <vt:variant>
        <vt:lpstr>Títulos de diapositiva</vt:lpstr>
      </vt:variant>
      <vt:variant>
        <vt:i4>11</vt:i4>
      </vt:variant>
    </vt:vector>
  </HeadingPairs>
  <TitlesOfParts>
    <vt:vector size="21" baseType="lpstr">
      <vt:lpstr>Arial</vt:lpstr>
      <vt:lpstr>Calibri</vt:lpstr>
      <vt:lpstr>Century Gothic</vt:lpstr>
      <vt:lpstr>Times New Roman</vt:lpstr>
      <vt:lpstr>Wingdings</vt:lpstr>
      <vt:lpstr>Wingdings 3</vt:lpstr>
      <vt:lpstr>Tema1</vt:lpstr>
      <vt:lpstr>TemaProsegurCash</vt:lpstr>
      <vt:lpstr>Diseño personalizado</vt:lpstr>
      <vt:lpstr>1_Diseño personalizado</vt:lpstr>
      <vt:lpstr>Logística de Valores y Gestión del Efectivo.</vt:lpstr>
      <vt:lpstr>Presentación de PowerPoint</vt:lpstr>
      <vt:lpstr>Presentación de PowerPoint</vt:lpstr>
      <vt:lpstr>01. Soluciones LVGE </vt:lpstr>
      <vt:lpstr>Presentación de PowerPoint</vt:lpstr>
      <vt:lpstr>02. ¿Cómo lo hacemos? </vt:lpstr>
      <vt:lpstr>Presentación de PowerPoint</vt:lpstr>
      <vt:lpstr>03. Beneficios </vt:lpstr>
      <vt:lpstr>Presentación de PowerPoint</vt:lpstr>
      <vt:lpstr>04. Periodicidad </vt:lpstr>
      <vt:lpstr>Gracias.</vt:lpstr>
    </vt:vector>
  </TitlesOfParts>
  <Company>One World Language Systems, S.L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your title Department xxx 18/01/12</dc:title>
  <dc:creator>Ángel</dc:creator>
  <cp:lastModifiedBy>Leticia Barrios Martin</cp:lastModifiedBy>
  <cp:revision>1462</cp:revision>
  <cp:lastPrinted>2012-02-08T16:00:24Z</cp:lastPrinted>
  <dcterms:created xsi:type="dcterms:W3CDTF">2012-01-17T18:24:29Z</dcterms:created>
  <dcterms:modified xsi:type="dcterms:W3CDTF">2023-02-08T08:47:06Z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0x010100B54BF2B455AD4E4C91A0732592A61C68</vt:lpwstr>
  </property>
</Properties>
</file>